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7" r:id="rId4"/>
    <p:sldMasterId id="2147483989" r:id="rId5"/>
  </p:sldMasterIdLst>
  <p:notesMasterIdLst>
    <p:notesMasterId r:id="rId18"/>
  </p:notesMasterIdLst>
  <p:sldIdLst>
    <p:sldId id="259" r:id="rId6"/>
    <p:sldId id="269" r:id="rId7"/>
    <p:sldId id="271" r:id="rId8"/>
    <p:sldId id="266" r:id="rId9"/>
    <p:sldId id="272" r:id="rId10"/>
    <p:sldId id="261" r:id="rId11"/>
    <p:sldId id="257" r:id="rId12"/>
    <p:sldId id="264" r:id="rId13"/>
    <p:sldId id="270" r:id="rId14"/>
    <p:sldId id="268" r:id="rId15"/>
    <p:sldId id="316" r:id="rId16"/>
    <p:sldId id="32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6DF384C0-CA50-4780-A317-62DFE3FC58B4}">
          <p14:sldIdLst>
            <p14:sldId id="259"/>
            <p14:sldId id="269"/>
            <p14:sldId id="271"/>
            <p14:sldId id="266"/>
          </p14:sldIdLst>
        </p14:section>
        <p14:section name="Windows 11 pillars" id="{20B3924F-ED5E-4092-B154-7F87AD946CF7}">
          <p14:sldIdLst>
            <p14:sldId id="272"/>
            <p14:sldId id="261"/>
            <p14:sldId id="257"/>
            <p14:sldId id="264"/>
            <p14:sldId id="270"/>
            <p14:sldId id="268"/>
          </p14:sldIdLst>
        </p14:section>
        <p14:section name="Appendix" id="{214CF8E7-B444-4947-829E-0B8623B4C8F3}">
          <p14:sldIdLst>
            <p14:sldId id="316"/>
            <p14:sldId id="320"/>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3B6B20-4B5D-3EEA-5389-A722467DF9E9}" name="Chad Pralle" initials="CP" userId="S::cpralle@microsoft.com::9fd4c146-fb59-4a4f-93c8-97a43601c709" providerId="AD"/>
  <p188:author id="{E34EEF35-64BC-A814-C84E-1E24394C95DB}" name="Kate Chadwick (BRIDGE PARTNERS LLC)" initials="KC" userId="S::v-kchadwick@microsoft.com::3f2f44fa-67c7-43c4-9120-2b0dfe6fc033" providerId="AD"/>
  <p188:author id="{F5D09D44-F9F2-3B84-5ECF-E723B1AC1400}" name="Shreya Malhotra" initials="SM" userId="S::smalhotra@microsoft.com::143302b1-931b-4e66-a657-a18614b5d15b" providerId="AD"/>
  <p188:author id="{91279146-27D8-42C3-3E8A-3BFF4B4E28A6}" name="Mary Ann Anderson" initials="MA" userId="S::maryanna@microsoft.com::0c163187-f21a-4cfe-a5d3-d4c28788b86c" providerId="AD"/>
  <p188:author id="{931E035F-4AF9-64E5-316A-A2358AE1E92D}" name="Jessica Sachs" initials="" userId="S::jessicasachs@microsoft.com::57bc7573-c2e4-43c4-9d35-897bb0505954" providerId="AD"/>
  <p188:author id="{50EC9D61-5406-FE1B-A8EC-3A00FA9DC1CB}" name="John Pope" initials="JP" userId="S::John.Pope@elev8consultingllc.com::f9f56b26-a75e-456e-a5d8-646dfecfe480" providerId="AD"/>
  <p188:author id="{53337E64-E99A-E574-FD46-73A683473992}" name="Jahmai Barrow (BRIDGE PARTNERS LLC)" initials="JB" userId="S::v-jbarrow@microsoft.com::2fb6ef88-333e-4572-88ef-b15625de476e" providerId="AD"/>
  <p188:author id="{31D1CD69-6131-873A-17C8-505F226F08C4}" name="Kate Fessler" initials="KF" userId="S::kate_salawpllc.com#ext#@microsoft.onmicrosoft.com::e8bf83ee-eb28-42ac-b642-7511e2a46052" providerId="AD"/>
  <p188:author id="{E6DFBD74-A9BE-04A6-2B94-A7B556055812}" name="Divya Venkataramu" initials="DV" userId="S::dvenkataramu@microsoft.com::57c8929b-08cb-4e0d-a41b-8b2668e02a33" providerId="AD"/>
  <p188:author id="{4EB86292-1451-6433-EDC7-4C945FEA2E8F}" name="Ambudhi Manchanda" initials="AM" userId="S::ammanch@microsoft.com::fd0a8655-a234-430b-b5ef-20a3089d9c12" providerId="AD"/>
  <p188:author id="{8D97A1A0-30B8-A732-9316-6431968FB834}" name="Julie Mayer (CELA)" initials="J(" userId="S::jumay@microsoft.com::4fe117b8-c4db-4096-a4c0-9a761dbd2ce1" providerId="AD"/>
  <p188:author id="{38C26FAC-475C-0C7F-596A-002BD9C409AC}" name="Linda Ryall (BRIDGE PARTNERS LLC)" initials="LL" userId="S::v-lindaryall@microsoft.com::8725caeb-b68a-474a-a185-5ac73c08254e" providerId="AD"/>
  <p188:author id="{7F558DBD-3EBD-5EEC-0EC6-1FE8EAD99B4B}" name="Tranissa Creme" initials="TC" userId="S::trcreme@microsoft.com::da230c5a-0394-4c9f-a6c7-bcd14a74aca4" providerId="AD"/>
  <p188:author id="{42A9AAC0-4EE7-F448-A1C4-311F5C230F7F}" name="Eric Van Aelstyn" initials="EA" userId="S::ervanael@microsoft.com::f7487474-3642-4f4e-a92b-4fe0dca57d05" providerId="AD"/>
  <p188:author id="{3E7024CD-C953-1912-C483-1057DD6E08D4}" name="Mary Allen (DERFLAN INC)" initials="" userId="S::v-marallen@microsoft.com::5636d0ad-c88e-4534-bcec-ff1a020308dc" providerId="AD"/>
  <p188:author id="{9F6174CF-D48A-DD27-940C-47BFC88AAFD6}" name="Andrea Lum" initials="AL" userId="S::anlum@microsoft.com::89002afe-ac3a-4767-b9c9-147d574dba1b" providerId="AD"/>
  <p188:author id="{507A26D3-0411-E282-F149-02777015F98A}" name="Santhosh Panchapagesam" initials="" userId="S::vpanchap@microsoft.com::33ca172a-f51f-4d9f-8eb0-635f9f5c1fe7" providerId="AD"/>
  <p188:author id="{4EF48BD8-6DED-8828-4CF0-5997E578FC5A}" name="Aven King" initials="AK" userId="S::avenk_prime8consulting.com#ext#@microsoft.onmicrosoft.com::cf037e05-d596-4415-af34-e4c988ef19b3" providerId="AD"/>
  <p188:author id="{6C5592F9-AA78-1A6A-32F8-4B2EA3BDC0E0}" name="Joseph Galbraith" initials="JG" userId="S::joe@juicestudio.com::71511915-4687-45bf-aaaa-980a6e1072c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3B3"/>
    <a:srgbClr val="C5B4E3"/>
    <a:srgbClr val="DDF7F0"/>
    <a:srgbClr val="B9DCD2"/>
    <a:srgbClr val="79CAC3"/>
    <a:srgbClr val="D9ECF7"/>
    <a:srgbClr val="432531"/>
    <a:srgbClr val="511B21"/>
    <a:srgbClr val="73262F"/>
    <a:srgbClr val="F2C0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7CE972-E0C0-8FE6-AA4B-ECD822093DB6}" v="12" dt="2025-05-13T06:28:17.4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411" autoAdjust="0"/>
    <p:restoredTop sz="73020" autoAdjust="0"/>
  </p:normalViewPr>
  <p:slideViewPr>
    <p:cSldViewPr snapToGrid="0">
      <p:cViewPr varScale="1">
        <p:scale>
          <a:sx n="72" d="100"/>
          <a:sy n="72" d="100"/>
        </p:scale>
        <p:origin x="1356" y="29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hmai Barrow (BRIDGE PARTNERS LLC)" userId="2fb6ef88-333e-4572-88ef-b15625de476e" providerId="ADAL" clId="{07D18136-C8C5-4F2F-BD8B-37771F8BC515}"/>
    <pc:docChg chg="undo custSel modSld">
      <pc:chgData name="Jahmai Barrow (BRIDGE PARTNERS LLC)" userId="2fb6ef88-333e-4572-88ef-b15625de476e" providerId="ADAL" clId="{07D18136-C8C5-4F2F-BD8B-37771F8BC515}" dt="2025-05-08T05:01:28.094" v="260" actId="962"/>
      <pc:docMkLst>
        <pc:docMk/>
      </pc:docMkLst>
      <pc:sldChg chg="delSp modSp mod">
        <pc:chgData name="Jahmai Barrow (BRIDGE PARTNERS LLC)" userId="2fb6ef88-333e-4572-88ef-b15625de476e" providerId="ADAL" clId="{07D18136-C8C5-4F2F-BD8B-37771F8BC515}" dt="2025-05-06T21:40:00.326" v="259" actId="13244"/>
        <pc:sldMkLst>
          <pc:docMk/>
          <pc:sldMk cId="1370293932" sldId="257"/>
        </pc:sldMkLst>
        <pc:spChg chg="mod">
          <ac:chgData name="Jahmai Barrow (BRIDGE PARTNERS LLC)" userId="2fb6ef88-333e-4572-88ef-b15625de476e" providerId="ADAL" clId="{07D18136-C8C5-4F2F-BD8B-37771F8BC515}" dt="2025-05-06T21:36:31.952" v="254" actId="33553"/>
          <ac:spMkLst>
            <pc:docMk/>
            <pc:sldMk cId="1370293932" sldId="257"/>
            <ac:spMk id="4" creationId="{0406DF6C-122E-7187-B221-F2EBE8F8D476}"/>
          </ac:spMkLst>
        </pc:spChg>
        <pc:spChg chg="ord topLvl">
          <ac:chgData name="Jahmai Barrow (BRIDGE PARTNERS LLC)" userId="2fb6ef88-333e-4572-88ef-b15625de476e" providerId="ADAL" clId="{07D18136-C8C5-4F2F-BD8B-37771F8BC515}" dt="2025-05-06T21:40:00.326" v="259" actId="13244"/>
          <ac:spMkLst>
            <pc:docMk/>
            <pc:sldMk cId="1370293932" sldId="257"/>
            <ac:spMk id="11" creationId="{FE1EA109-44D6-26A4-13B6-A562E76C5A63}"/>
          </ac:spMkLst>
        </pc:spChg>
        <pc:spChg chg="topLvl">
          <ac:chgData name="Jahmai Barrow (BRIDGE PARTNERS LLC)" userId="2fb6ef88-333e-4572-88ef-b15625de476e" providerId="ADAL" clId="{07D18136-C8C5-4F2F-BD8B-37771F8BC515}" dt="2025-05-06T21:23:41.264" v="186" actId="165"/>
          <ac:spMkLst>
            <pc:docMk/>
            <pc:sldMk cId="1370293932" sldId="257"/>
            <ac:spMk id="14" creationId="{D6E12029-41FF-93E3-F52D-4B0BE639D5A9}"/>
          </ac:spMkLst>
        </pc:spChg>
        <pc:spChg chg="topLvl">
          <ac:chgData name="Jahmai Barrow (BRIDGE PARTNERS LLC)" userId="2fb6ef88-333e-4572-88ef-b15625de476e" providerId="ADAL" clId="{07D18136-C8C5-4F2F-BD8B-37771F8BC515}" dt="2025-05-06T21:23:32.047" v="183" actId="165"/>
          <ac:spMkLst>
            <pc:docMk/>
            <pc:sldMk cId="1370293932" sldId="257"/>
            <ac:spMk id="17" creationId="{1C0936F2-9DF1-9000-CA33-1BB40E27636D}"/>
          </ac:spMkLst>
        </pc:spChg>
        <pc:spChg chg="ord">
          <ac:chgData name="Jahmai Barrow (BRIDGE PARTNERS LLC)" userId="2fb6ef88-333e-4572-88ef-b15625de476e" providerId="ADAL" clId="{07D18136-C8C5-4F2F-BD8B-37771F8BC515}" dt="2025-05-06T21:21:36.897" v="175"/>
          <ac:spMkLst>
            <pc:docMk/>
            <pc:sldMk cId="1370293932" sldId="257"/>
            <ac:spMk id="18" creationId="{C1C2C998-50CA-6C10-9DF7-39599FF696D5}"/>
          </ac:spMkLst>
        </pc:spChg>
        <pc:spChg chg="topLvl">
          <ac:chgData name="Jahmai Barrow (BRIDGE PARTNERS LLC)" userId="2fb6ef88-333e-4572-88ef-b15625de476e" providerId="ADAL" clId="{07D18136-C8C5-4F2F-BD8B-37771F8BC515}" dt="2025-05-06T21:23:01.492" v="180" actId="165"/>
          <ac:spMkLst>
            <pc:docMk/>
            <pc:sldMk cId="1370293932" sldId="257"/>
            <ac:spMk id="21" creationId="{6E7C191C-681E-D042-9974-6EE412189DC5}"/>
          </ac:spMkLst>
        </pc:spChg>
        <pc:spChg chg="mod">
          <ac:chgData name="Jahmai Barrow (BRIDGE PARTNERS LLC)" userId="2fb6ef88-333e-4572-88ef-b15625de476e" providerId="ADAL" clId="{07D18136-C8C5-4F2F-BD8B-37771F8BC515}" dt="2025-05-06T21:22:33.461" v="176" actId="962"/>
          <ac:spMkLst>
            <pc:docMk/>
            <pc:sldMk cId="1370293932" sldId="257"/>
            <ac:spMk id="27" creationId="{009AB4E4-73B8-0F08-D1BA-9DAA9980C76D}"/>
          </ac:spMkLst>
        </pc:spChg>
        <pc:spChg chg="topLvl">
          <ac:chgData name="Jahmai Barrow (BRIDGE PARTNERS LLC)" userId="2fb6ef88-333e-4572-88ef-b15625de476e" providerId="ADAL" clId="{07D18136-C8C5-4F2F-BD8B-37771F8BC515}" dt="2025-05-06T21:22:46.802" v="178" actId="165"/>
          <ac:spMkLst>
            <pc:docMk/>
            <pc:sldMk cId="1370293932" sldId="257"/>
            <ac:spMk id="29" creationId="{4CDF1C87-C046-7E91-85FF-1FD7BB3A1EE0}"/>
          </ac:spMkLst>
        </pc:spChg>
        <pc:spChg chg="topLvl">
          <ac:chgData name="Jahmai Barrow (BRIDGE PARTNERS LLC)" userId="2fb6ef88-333e-4572-88ef-b15625de476e" providerId="ADAL" clId="{07D18136-C8C5-4F2F-BD8B-37771F8BC515}" dt="2025-05-06T21:22:46.802" v="178" actId="165"/>
          <ac:spMkLst>
            <pc:docMk/>
            <pc:sldMk cId="1370293932" sldId="257"/>
            <ac:spMk id="30" creationId="{5AAE62E9-236F-A8FB-8736-3003CDC744BF}"/>
          </ac:spMkLst>
        </pc:spChg>
        <pc:spChg chg="mod">
          <ac:chgData name="Jahmai Barrow (BRIDGE PARTNERS LLC)" userId="2fb6ef88-333e-4572-88ef-b15625de476e" providerId="ADAL" clId="{07D18136-C8C5-4F2F-BD8B-37771F8BC515}" dt="2025-05-06T21:21:22.538" v="165" actId="962"/>
          <ac:spMkLst>
            <pc:docMk/>
            <pc:sldMk cId="1370293932" sldId="257"/>
            <ac:spMk id="31" creationId="{AC514C8F-1893-C4EC-D4D7-C3516468EDA9}"/>
          </ac:spMkLst>
        </pc:spChg>
        <pc:spChg chg="topLvl">
          <ac:chgData name="Jahmai Barrow (BRIDGE PARTNERS LLC)" userId="2fb6ef88-333e-4572-88ef-b15625de476e" providerId="ADAL" clId="{07D18136-C8C5-4F2F-BD8B-37771F8BC515}" dt="2025-05-06T21:22:52.928" v="179" actId="165"/>
          <ac:spMkLst>
            <pc:docMk/>
            <pc:sldMk cId="1370293932" sldId="257"/>
            <ac:spMk id="33" creationId="{30316FA2-6442-35BF-3E08-9E2967035BEE}"/>
          </ac:spMkLst>
        </pc:spChg>
        <pc:spChg chg="topLvl">
          <ac:chgData name="Jahmai Barrow (BRIDGE PARTNERS LLC)" userId="2fb6ef88-333e-4572-88ef-b15625de476e" providerId="ADAL" clId="{07D18136-C8C5-4F2F-BD8B-37771F8BC515}" dt="2025-05-06T21:22:52.928" v="179" actId="165"/>
          <ac:spMkLst>
            <pc:docMk/>
            <pc:sldMk cId="1370293932" sldId="257"/>
            <ac:spMk id="34" creationId="{788108EF-6E29-E524-F717-6A757736B40F}"/>
          </ac:spMkLst>
        </pc:spChg>
        <pc:picChg chg="mod topLvl">
          <ac:chgData name="Jahmai Barrow (BRIDGE PARTNERS LLC)" userId="2fb6ef88-333e-4572-88ef-b15625de476e" providerId="ADAL" clId="{07D18136-C8C5-4F2F-BD8B-37771F8BC515}" dt="2025-05-06T21:23:58.524" v="190" actId="962"/>
          <ac:picMkLst>
            <pc:docMk/>
            <pc:sldMk cId="1370293932" sldId="257"/>
            <ac:picMk id="12" creationId="{C9AB6E07-E42C-48C4-6BBC-D6F5AD0837EB}"/>
          </ac:picMkLst>
        </pc:picChg>
        <pc:picChg chg="mod topLvl">
          <ac:chgData name="Jahmai Barrow (BRIDGE PARTNERS LLC)" userId="2fb6ef88-333e-4572-88ef-b15625de476e" providerId="ADAL" clId="{07D18136-C8C5-4F2F-BD8B-37771F8BC515}" dt="2025-05-06T21:23:47.283" v="188" actId="962"/>
          <ac:picMkLst>
            <pc:docMk/>
            <pc:sldMk cId="1370293932" sldId="257"/>
            <ac:picMk id="16" creationId="{92A88F39-3E87-2B59-1BB4-FF59541912C8}"/>
          </ac:picMkLst>
        </pc:picChg>
        <pc:picChg chg="mod topLvl">
          <ac:chgData name="Jahmai Barrow (BRIDGE PARTNERS LLC)" userId="2fb6ef88-333e-4572-88ef-b15625de476e" providerId="ADAL" clId="{07D18136-C8C5-4F2F-BD8B-37771F8BC515}" dt="2025-05-06T21:23:34.725" v="184" actId="962"/>
          <ac:picMkLst>
            <pc:docMk/>
            <pc:sldMk cId="1370293932" sldId="257"/>
            <ac:picMk id="19" creationId="{007B955F-9295-EC0E-2C36-D5FC0819BBE5}"/>
          </ac:picMkLst>
        </pc:picChg>
        <pc:picChg chg="mod topLvl">
          <ac:chgData name="Jahmai Barrow (BRIDGE PARTNERS LLC)" userId="2fb6ef88-333e-4572-88ef-b15625de476e" providerId="ADAL" clId="{07D18136-C8C5-4F2F-BD8B-37771F8BC515}" dt="2025-05-06T21:23:23.440" v="181" actId="962"/>
          <ac:picMkLst>
            <pc:docMk/>
            <pc:sldMk cId="1370293932" sldId="257"/>
            <ac:picMk id="22" creationId="{069B9F79-4F7B-EA8D-D590-B528DF455BB5}"/>
          </ac:picMkLst>
        </pc:picChg>
        <pc:picChg chg="mod">
          <ac:chgData name="Jahmai Barrow (BRIDGE PARTNERS LLC)" userId="2fb6ef88-333e-4572-88ef-b15625de476e" providerId="ADAL" clId="{07D18136-C8C5-4F2F-BD8B-37771F8BC515}" dt="2025-05-06T21:22:36.857" v="177" actId="962"/>
          <ac:picMkLst>
            <pc:docMk/>
            <pc:sldMk cId="1370293932" sldId="257"/>
            <ac:picMk id="28" creationId="{1AAB5548-4B7F-5540-3E16-A999834FB658}"/>
          </ac:picMkLst>
        </pc:picChg>
        <pc:cxnChg chg="mod topLvl">
          <ac:chgData name="Jahmai Barrow (BRIDGE PARTNERS LLC)" userId="2fb6ef88-333e-4572-88ef-b15625de476e" providerId="ADAL" clId="{07D18136-C8C5-4F2F-BD8B-37771F8BC515}" dt="2025-05-06T21:23:59.891" v="191" actId="962"/>
          <ac:cxnSpMkLst>
            <pc:docMk/>
            <pc:sldMk cId="1370293932" sldId="257"/>
            <ac:cxnSpMk id="13" creationId="{68219E9A-BAE2-4E19-0EE9-19FEF1A6B57A}"/>
          </ac:cxnSpMkLst>
        </pc:cxnChg>
        <pc:cxnChg chg="mod topLvl">
          <ac:chgData name="Jahmai Barrow (BRIDGE PARTNERS LLC)" userId="2fb6ef88-333e-4572-88ef-b15625de476e" providerId="ADAL" clId="{07D18136-C8C5-4F2F-BD8B-37771F8BC515}" dt="2025-05-06T21:23:46.363" v="187" actId="962"/>
          <ac:cxnSpMkLst>
            <pc:docMk/>
            <pc:sldMk cId="1370293932" sldId="257"/>
            <ac:cxnSpMk id="15" creationId="{9C1D199C-E98B-38BD-32FE-24B72E7133B4}"/>
          </ac:cxnSpMkLst>
        </pc:cxnChg>
        <pc:cxnChg chg="mod topLvl">
          <ac:chgData name="Jahmai Barrow (BRIDGE PARTNERS LLC)" userId="2fb6ef88-333e-4572-88ef-b15625de476e" providerId="ADAL" clId="{07D18136-C8C5-4F2F-BD8B-37771F8BC515}" dt="2025-05-06T21:23:35.718" v="185" actId="962"/>
          <ac:cxnSpMkLst>
            <pc:docMk/>
            <pc:sldMk cId="1370293932" sldId="257"/>
            <ac:cxnSpMk id="20" creationId="{5BA36161-9E76-7A66-10EC-17749E0929CD}"/>
          </ac:cxnSpMkLst>
        </pc:cxnChg>
        <pc:cxnChg chg="mod topLvl">
          <ac:chgData name="Jahmai Barrow (BRIDGE PARTNERS LLC)" userId="2fb6ef88-333e-4572-88ef-b15625de476e" providerId="ADAL" clId="{07D18136-C8C5-4F2F-BD8B-37771F8BC515}" dt="2025-05-06T21:23:24.716" v="182" actId="962"/>
          <ac:cxnSpMkLst>
            <pc:docMk/>
            <pc:sldMk cId="1370293932" sldId="257"/>
            <ac:cxnSpMk id="23" creationId="{5CC4565C-089C-AF30-15A7-1761ECF2F78F}"/>
          </ac:cxnSpMkLst>
        </pc:cxnChg>
      </pc:sldChg>
      <pc:sldChg chg="addSp delSp modSp mod">
        <pc:chgData name="Jahmai Barrow (BRIDGE PARTNERS LLC)" userId="2fb6ef88-333e-4572-88ef-b15625de476e" providerId="ADAL" clId="{07D18136-C8C5-4F2F-BD8B-37771F8BC515}" dt="2025-05-08T05:01:28.094" v="260" actId="962"/>
        <pc:sldMkLst>
          <pc:docMk/>
          <pc:sldMk cId="3728883538" sldId="259"/>
        </pc:sldMkLst>
        <pc:spChg chg="ord">
          <ac:chgData name="Jahmai Barrow (BRIDGE PARTNERS LLC)" userId="2fb6ef88-333e-4572-88ef-b15625de476e" providerId="ADAL" clId="{07D18136-C8C5-4F2F-BD8B-37771F8BC515}" dt="2025-05-06T21:02:01.338" v="5" actId="13244"/>
          <ac:spMkLst>
            <pc:docMk/>
            <pc:sldMk cId="3728883538" sldId="259"/>
            <ac:spMk id="3" creationId="{4489DD78-0AC3-4E29-525D-068B08120D14}"/>
          </ac:spMkLst>
        </pc:spChg>
        <pc:spChg chg="mod ord">
          <ac:chgData name="Jahmai Barrow (BRIDGE PARTNERS LLC)" userId="2fb6ef88-333e-4572-88ef-b15625de476e" providerId="ADAL" clId="{07D18136-C8C5-4F2F-BD8B-37771F8BC515}" dt="2025-05-06T21:36:07.651" v="250" actId="33553"/>
          <ac:spMkLst>
            <pc:docMk/>
            <pc:sldMk cId="3728883538" sldId="259"/>
            <ac:spMk id="4" creationId="{C96E68E3-0EF0-AC4C-C779-E8378471367F}"/>
          </ac:spMkLst>
        </pc:spChg>
        <pc:spChg chg="topLvl">
          <ac:chgData name="Jahmai Barrow (BRIDGE PARTNERS LLC)" userId="2fb6ef88-333e-4572-88ef-b15625de476e" providerId="ADAL" clId="{07D18136-C8C5-4F2F-BD8B-37771F8BC515}" dt="2025-05-06T21:01:48.611" v="2" actId="165"/>
          <ac:spMkLst>
            <pc:docMk/>
            <pc:sldMk cId="3728883538" sldId="259"/>
            <ac:spMk id="7" creationId="{121426F2-6D08-2F7D-A19B-16513214A5C8}"/>
          </ac:spMkLst>
        </pc:spChg>
        <pc:spChg chg="ord topLvl">
          <ac:chgData name="Jahmai Barrow (BRIDGE PARTNERS LLC)" userId="2fb6ef88-333e-4572-88ef-b15625de476e" providerId="ADAL" clId="{07D18136-C8C5-4F2F-BD8B-37771F8BC515}" dt="2025-05-06T21:07:49.644" v="93"/>
          <ac:spMkLst>
            <pc:docMk/>
            <pc:sldMk cId="3728883538" sldId="259"/>
            <ac:spMk id="39" creationId="{C8B2D264-0DC7-ACD3-5C9F-81484755BD83}"/>
          </ac:spMkLst>
        </pc:spChg>
        <pc:spChg chg="topLvl">
          <ac:chgData name="Jahmai Barrow (BRIDGE PARTNERS LLC)" userId="2fb6ef88-333e-4572-88ef-b15625de476e" providerId="ADAL" clId="{07D18136-C8C5-4F2F-BD8B-37771F8BC515}" dt="2025-05-06T21:07:26.224" v="89" actId="165"/>
          <ac:spMkLst>
            <pc:docMk/>
            <pc:sldMk cId="3728883538" sldId="259"/>
            <ac:spMk id="43" creationId="{AA616527-1CA7-C10C-8BF3-C357AFC10DA5}"/>
          </ac:spMkLst>
        </pc:spChg>
        <pc:spChg chg="ord">
          <ac:chgData name="Jahmai Barrow (BRIDGE PARTNERS LLC)" userId="2fb6ef88-333e-4572-88ef-b15625de476e" providerId="ADAL" clId="{07D18136-C8C5-4F2F-BD8B-37771F8BC515}" dt="2025-05-06T21:03:33.973" v="35" actId="13244"/>
          <ac:spMkLst>
            <pc:docMk/>
            <pc:sldMk cId="3728883538" sldId="259"/>
            <ac:spMk id="73" creationId="{A52DA1C7-439E-89ED-1FA7-50363E0A660F}"/>
          </ac:spMkLst>
        </pc:spChg>
        <pc:grpChg chg="add mod ord">
          <ac:chgData name="Jahmai Barrow (BRIDGE PARTNERS LLC)" userId="2fb6ef88-333e-4572-88ef-b15625de476e" providerId="ADAL" clId="{07D18136-C8C5-4F2F-BD8B-37771F8BC515}" dt="2025-05-08T05:01:28.094" v="260" actId="962"/>
          <ac:grpSpMkLst>
            <pc:docMk/>
            <pc:sldMk cId="3728883538" sldId="259"/>
            <ac:grpSpMk id="10" creationId="{6D0B1E06-35F5-0C6E-6906-E53A7072AA4D}"/>
          </ac:grpSpMkLst>
        </pc:grpChg>
        <pc:picChg chg="mod">
          <ac:chgData name="Jahmai Barrow (BRIDGE PARTNERS LLC)" userId="2fb6ef88-333e-4572-88ef-b15625de476e" providerId="ADAL" clId="{07D18136-C8C5-4F2F-BD8B-37771F8BC515}" dt="2025-05-06T21:03:40.851" v="36" actId="962"/>
          <ac:picMkLst>
            <pc:docMk/>
            <pc:sldMk cId="3728883538" sldId="259"/>
            <ac:picMk id="2" creationId="{B3062197-40C2-D3F5-74D0-29609A9289B8}"/>
          </ac:picMkLst>
        </pc:picChg>
        <pc:picChg chg="mod">
          <ac:chgData name="Jahmai Barrow (BRIDGE PARTNERS LLC)" userId="2fb6ef88-333e-4572-88ef-b15625de476e" providerId="ADAL" clId="{07D18136-C8C5-4F2F-BD8B-37771F8BC515}" dt="2025-05-06T21:01:41.575" v="0" actId="962"/>
          <ac:picMkLst>
            <pc:docMk/>
            <pc:sldMk cId="3728883538" sldId="259"/>
            <ac:picMk id="6" creationId="{1157E8A5-A6C6-91B2-DAB4-F81A4F10AEF1}"/>
          </ac:picMkLst>
        </pc:picChg>
        <pc:picChg chg="mod">
          <ac:chgData name="Jahmai Barrow (BRIDGE PARTNERS LLC)" userId="2fb6ef88-333e-4572-88ef-b15625de476e" providerId="ADAL" clId="{07D18136-C8C5-4F2F-BD8B-37771F8BC515}" dt="2025-05-06T21:01:44.078" v="1" actId="962"/>
          <ac:picMkLst>
            <pc:docMk/>
            <pc:sldMk cId="3728883538" sldId="259"/>
            <ac:picMk id="12" creationId="{32164B7E-B06B-7721-96C0-D5BA9A06F731}"/>
          </ac:picMkLst>
        </pc:picChg>
        <pc:picChg chg="mod ord">
          <ac:chgData name="Jahmai Barrow (BRIDGE PARTNERS LLC)" userId="2fb6ef88-333e-4572-88ef-b15625de476e" providerId="ADAL" clId="{07D18136-C8C5-4F2F-BD8B-37771F8BC515}" dt="2025-05-06T21:04:23.296" v="82" actId="962"/>
          <ac:picMkLst>
            <pc:docMk/>
            <pc:sldMk cId="3728883538" sldId="259"/>
            <ac:picMk id="17" creationId="{01AF3E64-2B2E-3981-93A9-ADAE18D0FE91}"/>
          </ac:picMkLst>
        </pc:picChg>
        <pc:picChg chg="mod topLvl">
          <ac:chgData name="Jahmai Barrow (BRIDGE PARTNERS LLC)" userId="2fb6ef88-333e-4572-88ef-b15625de476e" providerId="ADAL" clId="{07D18136-C8C5-4F2F-BD8B-37771F8BC515}" dt="2025-05-06T21:07:45.053" v="92" actId="962"/>
          <ac:picMkLst>
            <pc:docMk/>
            <pc:sldMk cId="3728883538" sldId="259"/>
            <ac:picMk id="42" creationId="{62B8236D-AF9B-0D95-3AB8-A4EF68B739DA}"/>
          </ac:picMkLst>
        </pc:picChg>
        <pc:cxnChg chg="mod topLvl">
          <ac:chgData name="Jahmai Barrow (BRIDGE PARTNERS LLC)" userId="2fb6ef88-333e-4572-88ef-b15625de476e" providerId="ADAL" clId="{07D18136-C8C5-4F2F-BD8B-37771F8BC515}" dt="2025-05-06T21:01:50.740" v="3" actId="962"/>
          <ac:cxnSpMkLst>
            <pc:docMk/>
            <pc:sldMk cId="3728883538" sldId="259"/>
            <ac:cxnSpMk id="8" creationId="{F8F808C6-5BD4-40E1-7F3D-EBE6C5226E4A}"/>
          </ac:cxnSpMkLst>
        </pc:cxnChg>
        <pc:cxnChg chg="mod topLvl">
          <ac:chgData name="Jahmai Barrow (BRIDGE PARTNERS LLC)" userId="2fb6ef88-333e-4572-88ef-b15625de476e" providerId="ADAL" clId="{07D18136-C8C5-4F2F-BD8B-37771F8BC515}" dt="2025-05-06T21:01:51.539" v="4" actId="962"/>
          <ac:cxnSpMkLst>
            <pc:docMk/>
            <pc:sldMk cId="3728883538" sldId="259"/>
            <ac:cxnSpMk id="9" creationId="{C08783B2-EA08-28A1-21BD-0880CB0F7CB4}"/>
          </ac:cxnSpMkLst>
        </pc:cxnChg>
      </pc:sldChg>
      <pc:sldChg chg="delSp modSp mod">
        <pc:chgData name="Jahmai Barrow (BRIDGE PARTNERS LLC)" userId="2fb6ef88-333e-4572-88ef-b15625de476e" providerId="ADAL" clId="{07D18136-C8C5-4F2F-BD8B-37771F8BC515}" dt="2025-05-06T21:36:24.964" v="253" actId="33553"/>
        <pc:sldMkLst>
          <pc:docMk/>
          <pc:sldMk cId="810027686" sldId="261"/>
        </pc:sldMkLst>
        <pc:spChg chg="mod">
          <ac:chgData name="Jahmai Barrow (BRIDGE PARTNERS LLC)" userId="2fb6ef88-333e-4572-88ef-b15625de476e" providerId="ADAL" clId="{07D18136-C8C5-4F2F-BD8B-37771F8BC515}" dt="2025-05-06T21:36:24.964" v="253" actId="33553"/>
          <ac:spMkLst>
            <pc:docMk/>
            <pc:sldMk cId="810027686" sldId="261"/>
            <ac:spMk id="4" creationId="{D21BB51E-AAB8-053D-B10B-1186637BB0D8}"/>
          </ac:spMkLst>
        </pc:spChg>
        <pc:spChg chg="topLvl">
          <ac:chgData name="Jahmai Barrow (BRIDGE PARTNERS LLC)" userId="2fb6ef88-333e-4572-88ef-b15625de476e" providerId="ADAL" clId="{07D18136-C8C5-4F2F-BD8B-37771F8BC515}" dt="2025-05-06T21:20:21.802" v="156" actId="165"/>
          <ac:spMkLst>
            <pc:docMk/>
            <pc:sldMk cId="810027686" sldId="261"/>
            <ac:spMk id="18" creationId="{F2C46A4C-B121-3E17-CD27-5A9DE860380D}"/>
          </ac:spMkLst>
        </pc:spChg>
        <pc:spChg chg="topLvl">
          <ac:chgData name="Jahmai Barrow (BRIDGE PARTNERS LLC)" userId="2fb6ef88-333e-4572-88ef-b15625de476e" providerId="ADAL" clId="{07D18136-C8C5-4F2F-BD8B-37771F8BC515}" dt="2025-05-06T21:19:21.909" v="148" actId="165"/>
          <ac:spMkLst>
            <pc:docMk/>
            <pc:sldMk cId="810027686" sldId="261"/>
            <ac:spMk id="21" creationId="{7A79B80F-105B-C28B-FC28-66E2ED1AF917}"/>
          </ac:spMkLst>
        </pc:spChg>
        <pc:spChg chg="topLvl">
          <ac:chgData name="Jahmai Barrow (BRIDGE PARTNERS LLC)" userId="2fb6ef88-333e-4572-88ef-b15625de476e" providerId="ADAL" clId="{07D18136-C8C5-4F2F-BD8B-37771F8BC515}" dt="2025-05-06T21:19:21.909" v="148" actId="165"/>
          <ac:spMkLst>
            <pc:docMk/>
            <pc:sldMk cId="810027686" sldId="261"/>
            <ac:spMk id="22" creationId="{203C52C2-9163-D4A9-10BB-5A36BE9B8564}"/>
          </ac:spMkLst>
        </pc:spChg>
        <pc:spChg chg="topLvl">
          <ac:chgData name="Jahmai Barrow (BRIDGE PARTNERS LLC)" userId="2fb6ef88-333e-4572-88ef-b15625de476e" providerId="ADAL" clId="{07D18136-C8C5-4F2F-BD8B-37771F8BC515}" dt="2025-05-06T21:19:30.801" v="149" actId="165"/>
          <ac:spMkLst>
            <pc:docMk/>
            <pc:sldMk cId="810027686" sldId="261"/>
            <ac:spMk id="24" creationId="{62B9C1CF-AC31-B5DA-E04A-7F38B18F8A4C}"/>
          </ac:spMkLst>
        </pc:spChg>
        <pc:spChg chg="topLvl">
          <ac:chgData name="Jahmai Barrow (BRIDGE PARTNERS LLC)" userId="2fb6ef88-333e-4572-88ef-b15625de476e" providerId="ADAL" clId="{07D18136-C8C5-4F2F-BD8B-37771F8BC515}" dt="2025-05-06T21:19:30.801" v="149" actId="165"/>
          <ac:spMkLst>
            <pc:docMk/>
            <pc:sldMk cId="810027686" sldId="261"/>
            <ac:spMk id="25" creationId="{CAFFC5E4-2593-DC0D-159A-AD9409C0B2D6}"/>
          </ac:spMkLst>
        </pc:spChg>
        <pc:spChg chg="mod">
          <ac:chgData name="Jahmai Barrow (BRIDGE PARTNERS LLC)" userId="2fb6ef88-333e-4572-88ef-b15625de476e" providerId="ADAL" clId="{07D18136-C8C5-4F2F-BD8B-37771F8BC515}" dt="2025-05-06T21:20:05.703" v="151" actId="962"/>
          <ac:spMkLst>
            <pc:docMk/>
            <pc:sldMk cId="810027686" sldId="261"/>
            <ac:spMk id="27" creationId="{6EC15DDC-5899-88E8-9EF7-4CA601959D8E}"/>
          </ac:spMkLst>
        </pc:spChg>
        <pc:spChg chg="ord">
          <ac:chgData name="Jahmai Barrow (BRIDGE PARTNERS LLC)" userId="2fb6ef88-333e-4572-88ef-b15625de476e" providerId="ADAL" clId="{07D18136-C8C5-4F2F-BD8B-37771F8BC515}" dt="2025-05-06T21:20:13.065" v="155"/>
          <ac:spMkLst>
            <pc:docMk/>
            <pc:sldMk cId="810027686" sldId="261"/>
            <ac:spMk id="29" creationId="{A2171BA8-0188-68D8-FBCC-F080A8BF252B}"/>
          </ac:spMkLst>
        </pc:spChg>
        <pc:spChg chg="mod">
          <ac:chgData name="Jahmai Barrow (BRIDGE PARTNERS LLC)" userId="2fb6ef88-333e-4572-88ef-b15625de476e" providerId="ADAL" clId="{07D18136-C8C5-4F2F-BD8B-37771F8BC515}" dt="2025-05-06T21:19:08.789" v="147" actId="962"/>
          <ac:spMkLst>
            <pc:docMk/>
            <pc:sldMk cId="810027686" sldId="261"/>
            <ac:spMk id="31" creationId="{63FA6EC2-AF5C-4333-7AD5-FA88DA9A2FCF}"/>
          </ac:spMkLst>
        </pc:spChg>
        <pc:spChg chg="topLvl">
          <ac:chgData name="Jahmai Barrow (BRIDGE PARTNERS LLC)" userId="2fb6ef88-333e-4572-88ef-b15625de476e" providerId="ADAL" clId="{07D18136-C8C5-4F2F-BD8B-37771F8BC515}" dt="2025-05-06T21:20:30.750" v="159" actId="165"/>
          <ac:spMkLst>
            <pc:docMk/>
            <pc:sldMk cId="810027686" sldId="261"/>
            <ac:spMk id="33" creationId="{3B47FEEE-D30F-E4C6-0591-37436E9D11B6}"/>
          </ac:spMkLst>
        </pc:spChg>
        <pc:spChg chg="topLvl">
          <ac:chgData name="Jahmai Barrow (BRIDGE PARTNERS LLC)" userId="2fb6ef88-333e-4572-88ef-b15625de476e" providerId="ADAL" clId="{07D18136-C8C5-4F2F-BD8B-37771F8BC515}" dt="2025-05-06T21:20:40.529" v="162" actId="165"/>
          <ac:spMkLst>
            <pc:docMk/>
            <pc:sldMk cId="810027686" sldId="261"/>
            <ac:spMk id="37" creationId="{2EE37BE8-C5A2-FD6C-A9A4-BE7F2CBAE898}"/>
          </ac:spMkLst>
        </pc:spChg>
        <pc:picChg chg="mod topLvl">
          <ac:chgData name="Jahmai Barrow (BRIDGE PARTNERS LLC)" userId="2fb6ef88-333e-4572-88ef-b15625de476e" providerId="ADAL" clId="{07D18136-C8C5-4F2F-BD8B-37771F8BC515}" dt="2025-05-06T21:20:24.467" v="157" actId="962"/>
          <ac:picMkLst>
            <pc:docMk/>
            <pc:sldMk cId="810027686" sldId="261"/>
            <ac:picMk id="26" creationId="{14634708-4405-C58A-0DF9-EB2153BD11E5}"/>
          </ac:picMkLst>
        </pc:picChg>
        <pc:picChg chg="mod">
          <ac:chgData name="Jahmai Barrow (BRIDGE PARTNERS LLC)" userId="2fb6ef88-333e-4572-88ef-b15625de476e" providerId="ADAL" clId="{07D18136-C8C5-4F2F-BD8B-37771F8BC515}" dt="2025-05-06T21:20:07.963" v="152" actId="962"/>
          <ac:picMkLst>
            <pc:docMk/>
            <pc:sldMk cId="810027686" sldId="261"/>
            <ac:picMk id="28" creationId="{4D736CB9-CB49-9F18-55A3-118211996583}"/>
          </ac:picMkLst>
        </pc:picChg>
        <pc:picChg chg="mod topLvl">
          <ac:chgData name="Jahmai Barrow (BRIDGE PARTNERS LLC)" userId="2fb6ef88-333e-4572-88ef-b15625de476e" providerId="ADAL" clId="{07D18136-C8C5-4F2F-BD8B-37771F8BC515}" dt="2025-05-06T21:20:33.365" v="160" actId="962"/>
          <ac:picMkLst>
            <pc:docMk/>
            <pc:sldMk cId="810027686" sldId="261"/>
            <ac:picMk id="34" creationId="{046C43DB-A7D5-216B-7ACA-639837C35DAC}"/>
          </ac:picMkLst>
        </pc:picChg>
        <pc:picChg chg="mod topLvl">
          <ac:chgData name="Jahmai Barrow (BRIDGE PARTNERS LLC)" userId="2fb6ef88-333e-4572-88ef-b15625de476e" providerId="ADAL" clId="{07D18136-C8C5-4F2F-BD8B-37771F8BC515}" dt="2025-05-06T21:20:46.083" v="164" actId="962"/>
          <ac:picMkLst>
            <pc:docMk/>
            <pc:sldMk cId="810027686" sldId="261"/>
            <ac:picMk id="39" creationId="{4BF6C4A5-D5AD-0D10-B93A-ECE9EC00487C}"/>
          </ac:picMkLst>
        </pc:picChg>
        <pc:cxnChg chg="mod topLvl">
          <ac:chgData name="Jahmai Barrow (BRIDGE PARTNERS LLC)" userId="2fb6ef88-333e-4572-88ef-b15625de476e" providerId="ADAL" clId="{07D18136-C8C5-4F2F-BD8B-37771F8BC515}" dt="2025-05-06T21:20:25.401" v="158" actId="962"/>
          <ac:cxnSpMkLst>
            <pc:docMk/>
            <pc:sldMk cId="810027686" sldId="261"/>
            <ac:cxnSpMk id="30" creationId="{C661620E-30D0-1624-69BC-81E1ADF50FF1}"/>
          </ac:cxnSpMkLst>
        </pc:cxnChg>
        <pc:cxnChg chg="mod topLvl">
          <ac:chgData name="Jahmai Barrow (BRIDGE PARTNERS LLC)" userId="2fb6ef88-333e-4572-88ef-b15625de476e" providerId="ADAL" clId="{07D18136-C8C5-4F2F-BD8B-37771F8BC515}" dt="2025-05-06T21:20:34.382" v="161" actId="962"/>
          <ac:cxnSpMkLst>
            <pc:docMk/>
            <pc:sldMk cId="810027686" sldId="261"/>
            <ac:cxnSpMk id="35" creationId="{92463866-5624-92F0-1553-D0425A7B796B}"/>
          </ac:cxnSpMkLst>
        </pc:cxnChg>
        <pc:cxnChg chg="mod topLvl">
          <ac:chgData name="Jahmai Barrow (BRIDGE PARTNERS LLC)" userId="2fb6ef88-333e-4572-88ef-b15625de476e" providerId="ADAL" clId="{07D18136-C8C5-4F2F-BD8B-37771F8BC515}" dt="2025-05-06T21:20:45.257" v="163" actId="962"/>
          <ac:cxnSpMkLst>
            <pc:docMk/>
            <pc:sldMk cId="810027686" sldId="261"/>
            <ac:cxnSpMk id="38" creationId="{2A218328-91C0-E20B-9A0F-6A026B18CC19}"/>
          </ac:cxnSpMkLst>
        </pc:cxnChg>
      </pc:sldChg>
      <pc:sldChg chg="delSp modSp mod">
        <pc:chgData name="Jahmai Barrow (BRIDGE PARTNERS LLC)" userId="2fb6ef88-333e-4572-88ef-b15625de476e" providerId="ADAL" clId="{07D18136-C8C5-4F2F-BD8B-37771F8BC515}" dt="2025-05-06T21:29:17.336" v="210" actId="962"/>
        <pc:sldMkLst>
          <pc:docMk/>
          <pc:sldMk cId="2283904916" sldId="264"/>
        </pc:sldMkLst>
        <pc:spChg chg="topLvl">
          <ac:chgData name="Jahmai Barrow (BRIDGE PARTNERS LLC)" userId="2fb6ef88-333e-4572-88ef-b15625de476e" providerId="ADAL" clId="{07D18136-C8C5-4F2F-BD8B-37771F8BC515}" dt="2025-05-06T21:27:56.911" v="199" actId="165"/>
          <ac:spMkLst>
            <pc:docMk/>
            <pc:sldMk cId="2283904916" sldId="264"/>
            <ac:spMk id="5" creationId="{962E4A87-1BAE-3E78-ED5F-05BDDEE9AF11}"/>
          </ac:spMkLst>
        </pc:spChg>
        <pc:spChg chg="topLvl">
          <ac:chgData name="Jahmai Barrow (BRIDGE PARTNERS LLC)" userId="2fb6ef88-333e-4572-88ef-b15625de476e" providerId="ADAL" clId="{07D18136-C8C5-4F2F-BD8B-37771F8BC515}" dt="2025-05-06T21:28:04.640" v="200" actId="165"/>
          <ac:spMkLst>
            <pc:docMk/>
            <pc:sldMk cId="2283904916" sldId="264"/>
            <ac:spMk id="9" creationId="{27D7C1CA-4AB4-62F4-C7C2-3BD3F5C1834A}"/>
          </ac:spMkLst>
        </pc:spChg>
        <pc:spChg chg="topLvl">
          <ac:chgData name="Jahmai Barrow (BRIDGE PARTNERS LLC)" userId="2fb6ef88-333e-4572-88ef-b15625de476e" providerId="ADAL" clId="{07D18136-C8C5-4F2F-BD8B-37771F8BC515}" dt="2025-05-06T21:28:58.099" v="206" actId="165"/>
          <ac:spMkLst>
            <pc:docMk/>
            <pc:sldMk cId="2283904916" sldId="264"/>
            <ac:spMk id="13" creationId="{34CA2E92-5A35-AAC8-BC57-B7582AFE4C9C}"/>
          </ac:spMkLst>
        </pc:spChg>
        <pc:spChg chg="mod">
          <ac:chgData name="Jahmai Barrow (BRIDGE PARTNERS LLC)" userId="2fb6ef88-333e-4572-88ef-b15625de476e" providerId="ADAL" clId="{07D18136-C8C5-4F2F-BD8B-37771F8BC515}" dt="2025-05-06T21:25:21.076" v="192" actId="962"/>
          <ac:spMkLst>
            <pc:docMk/>
            <pc:sldMk cId="2283904916" sldId="264"/>
            <ac:spMk id="31" creationId="{FF673DC7-E0A0-F1AF-FF71-B9878F3601A6}"/>
          </ac:spMkLst>
        </pc:spChg>
        <pc:spChg chg="ord">
          <ac:chgData name="Jahmai Barrow (BRIDGE PARTNERS LLC)" userId="2fb6ef88-333e-4572-88ef-b15625de476e" providerId="ADAL" clId="{07D18136-C8C5-4F2F-BD8B-37771F8BC515}" dt="2025-05-06T21:25:27.433" v="193" actId="13244"/>
          <ac:spMkLst>
            <pc:docMk/>
            <pc:sldMk cId="2283904916" sldId="264"/>
            <ac:spMk id="43" creationId="{790AB032-A666-C8B1-E55F-554DA4C2A844}"/>
          </ac:spMkLst>
        </pc:spChg>
        <pc:spChg chg="topLvl">
          <ac:chgData name="Jahmai Barrow (BRIDGE PARTNERS LLC)" userId="2fb6ef88-333e-4572-88ef-b15625de476e" providerId="ADAL" clId="{07D18136-C8C5-4F2F-BD8B-37771F8BC515}" dt="2025-05-06T21:25:38.482" v="194" actId="165"/>
          <ac:spMkLst>
            <pc:docMk/>
            <pc:sldMk cId="2283904916" sldId="264"/>
            <ac:spMk id="46" creationId="{16718423-AD34-8389-1BD3-DFB116CD3C79}"/>
          </ac:spMkLst>
        </pc:spChg>
        <pc:spChg chg="topLvl">
          <ac:chgData name="Jahmai Barrow (BRIDGE PARTNERS LLC)" userId="2fb6ef88-333e-4572-88ef-b15625de476e" providerId="ADAL" clId="{07D18136-C8C5-4F2F-BD8B-37771F8BC515}" dt="2025-05-06T21:25:38.482" v="194" actId="165"/>
          <ac:spMkLst>
            <pc:docMk/>
            <pc:sldMk cId="2283904916" sldId="264"/>
            <ac:spMk id="47" creationId="{34EA63E8-2B73-01BC-0C95-1CAC6BF0385D}"/>
          </ac:spMkLst>
        </pc:spChg>
        <pc:spChg chg="topLvl">
          <ac:chgData name="Jahmai Barrow (BRIDGE PARTNERS LLC)" userId="2fb6ef88-333e-4572-88ef-b15625de476e" providerId="ADAL" clId="{07D18136-C8C5-4F2F-BD8B-37771F8BC515}" dt="2025-05-06T21:25:45.241" v="195" actId="165"/>
          <ac:spMkLst>
            <pc:docMk/>
            <pc:sldMk cId="2283904916" sldId="264"/>
            <ac:spMk id="49" creationId="{D62EE1E4-405F-C25C-60C1-54A1A1A50A42}"/>
          </ac:spMkLst>
        </pc:spChg>
        <pc:spChg chg="topLvl">
          <ac:chgData name="Jahmai Barrow (BRIDGE PARTNERS LLC)" userId="2fb6ef88-333e-4572-88ef-b15625de476e" providerId="ADAL" clId="{07D18136-C8C5-4F2F-BD8B-37771F8BC515}" dt="2025-05-06T21:25:45.241" v="195" actId="165"/>
          <ac:spMkLst>
            <pc:docMk/>
            <pc:sldMk cId="2283904916" sldId="264"/>
            <ac:spMk id="50" creationId="{CCA6E61A-558D-5B2D-DC05-52B6B207D4D3}"/>
          </ac:spMkLst>
        </pc:spChg>
        <pc:spChg chg="mod">
          <ac:chgData name="Jahmai Barrow (BRIDGE PARTNERS LLC)" userId="2fb6ef88-333e-4572-88ef-b15625de476e" providerId="ADAL" clId="{07D18136-C8C5-4F2F-BD8B-37771F8BC515}" dt="2025-05-06T21:27:40.139" v="196" actId="962"/>
          <ac:spMkLst>
            <pc:docMk/>
            <pc:sldMk cId="2283904916" sldId="264"/>
            <ac:spMk id="58" creationId="{CBA3B70B-2B04-FB67-43D7-0FA6BBAC6561}"/>
          </ac:spMkLst>
        </pc:spChg>
        <pc:picChg chg="mod topLvl">
          <ac:chgData name="Jahmai Barrow (BRIDGE PARTNERS LLC)" userId="2fb6ef88-333e-4572-88ef-b15625de476e" providerId="ADAL" clId="{07D18136-C8C5-4F2F-BD8B-37771F8BC515}" dt="2025-05-06T21:28:12.418" v="201" actId="962"/>
          <ac:picMkLst>
            <pc:docMk/>
            <pc:sldMk cId="2283904916" sldId="264"/>
            <ac:picMk id="6" creationId="{C682D613-9C76-DCC8-47B5-00DD101F5FEF}"/>
          </ac:picMkLst>
        </pc:picChg>
        <pc:picChg chg="mod topLvl">
          <ac:chgData name="Jahmai Barrow (BRIDGE PARTNERS LLC)" userId="2fb6ef88-333e-4572-88ef-b15625de476e" providerId="ADAL" clId="{07D18136-C8C5-4F2F-BD8B-37771F8BC515}" dt="2025-05-06T21:29:17.336" v="210" actId="962"/>
          <ac:picMkLst>
            <pc:docMk/>
            <pc:sldMk cId="2283904916" sldId="264"/>
            <ac:picMk id="11" creationId="{12E5C788-F0B1-28A8-EE52-0834E77CC302}"/>
          </ac:picMkLst>
        </pc:picChg>
        <pc:picChg chg="mod topLvl">
          <ac:chgData name="Jahmai Barrow (BRIDGE PARTNERS LLC)" userId="2fb6ef88-333e-4572-88ef-b15625de476e" providerId="ADAL" clId="{07D18136-C8C5-4F2F-BD8B-37771F8BC515}" dt="2025-05-06T21:29:10.078" v="208" actId="962"/>
          <ac:picMkLst>
            <pc:docMk/>
            <pc:sldMk cId="2283904916" sldId="264"/>
            <ac:picMk id="15" creationId="{713F38C6-C3D7-7760-0F73-ED7EB0B85D8A}"/>
          </ac:picMkLst>
        </pc:picChg>
        <pc:picChg chg="mod">
          <ac:chgData name="Jahmai Barrow (BRIDGE PARTNERS LLC)" userId="2fb6ef88-333e-4572-88ef-b15625de476e" providerId="ADAL" clId="{07D18136-C8C5-4F2F-BD8B-37771F8BC515}" dt="2025-05-06T21:27:51.210" v="198" actId="962"/>
          <ac:picMkLst>
            <pc:docMk/>
            <pc:sldMk cId="2283904916" sldId="264"/>
            <ac:picMk id="59" creationId="{2953B4A8-F174-8AD2-A84B-AC1E0318A8B5}"/>
          </ac:picMkLst>
        </pc:picChg>
        <pc:cxnChg chg="mod topLvl">
          <ac:chgData name="Jahmai Barrow (BRIDGE PARTNERS LLC)" userId="2fb6ef88-333e-4572-88ef-b15625de476e" providerId="ADAL" clId="{07D18136-C8C5-4F2F-BD8B-37771F8BC515}" dt="2025-05-06T21:28:14.379" v="202" actId="962"/>
          <ac:cxnSpMkLst>
            <pc:docMk/>
            <pc:sldMk cId="2283904916" sldId="264"/>
            <ac:cxnSpMk id="7" creationId="{76ADE78B-EFDA-ECC5-D83B-955FE719E4D3}"/>
          </ac:cxnSpMkLst>
        </pc:cxnChg>
        <pc:cxnChg chg="mod topLvl">
          <ac:chgData name="Jahmai Barrow (BRIDGE PARTNERS LLC)" userId="2fb6ef88-333e-4572-88ef-b15625de476e" providerId="ADAL" clId="{07D18136-C8C5-4F2F-BD8B-37771F8BC515}" dt="2025-05-06T21:29:16.095" v="209" actId="962"/>
          <ac:cxnSpMkLst>
            <pc:docMk/>
            <pc:sldMk cId="2283904916" sldId="264"/>
            <ac:cxnSpMk id="10" creationId="{DBEF3F3D-7D53-D8F2-FB36-55586BBBB334}"/>
          </ac:cxnSpMkLst>
        </pc:cxnChg>
        <pc:cxnChg chg="mod topLvl">
          <ac:chgData name="Jahmai Barrow (BRIDGE PARTNERS LLC)" userId="2fb6ef88-333e-4572-88ef-b15625de476e" providerId="ADAL" clId="{07D18136-C8C5-4F2F-BD8B-37771F8BC515}" dt="2025-05-06T21:29:09.099" v="207" actId="962"/>
          <ac:cxnSpMkLst>
            <pc:docMk/>
            <pc:sldMk cId="2283904916" sldId="264"/>
            <ac:cxnSpMk id="14" creationId="{95893177-DCB7-DA0F-8AC8-A41328038D3F}"/>
          </ac:cxnSpMkLst>
        </pc:cxnChg>
      </pc:sldChg>
      <pc:sldChg chg="delSp modSp mod">
        <pc:chgData name="Jahmai Barrow (BRIDGE PARTNERS LLC)" userId="2fb6ef88-333e-4572-88ef-b15625de476e" providerId="ADAL" clId="{07D18136-C8C5-4F2F-BD8B-37771F8BC515}" dt="2025-05-06T21:16:26.668" v="126"/>
        <pc:sldMkLst>
          <pc:docMk/>
          <pc:sldMk cId="17034399" sldId="266"/>
        </pc:sldMkLst>
        <pc:spChg chg="ord">
          <ac:chgData name="Jahmai Barrow (BRIDGE PARTNERS LLC)" userId="2fb6ef88-333e-4572-88ef-b15625de476e" providerId="ADAL" clId="{07D18136-C8C5-4F2F-BD8B-37771F8BC515}" dt="2025-05-06T21:13:04.919" v="104"/>
          <ac:spMkLst>
            <pc:docMk/>
            <pc:sldMk cId="17034399" sldId="266"/>
            <ac:spMk id="5" creationId="{683E9AE4-468F-F62B-E35D-100EE9314611}"/>
          </ac:spMkLst>
        </pc:spChg>
        <pc:spChg chg="mod topLvl">
          <ac:chgData name="Jahmai Barrow (BRIDGE PARTNERS LLC)" userId="2fb6ef88-333e-4572-88ef-b15625de476e" providerId="ADAL" clId="{07D18136-C8C5-4F2F-BD8B-37771F8BC515}" dt="2025-05-06T21:16:21.863" v="125" actId="962"/>
          <ac:spMkLst>
            <pc:docMk/>
            <pc:sldMk cId="17034399" sldId="266"/>
            <ac:spMk id="7" creationId="{77A588A3-898E-D130-BBAA-0258FB2C8146}"/>
          </ac:spMkLst>
        </pc:spChg>
        <pc:spChg chg="topLvl">
          <ac:chgData name="Jahmai Barrow (BRIDGE PARTNERS LLC)" userId="2fb6ef88-333e-4572-88ef-b15625de476e" providerId="ADAL" clId="{07D18136-C8C5-4F2F-BD8B-37771F8BC515}" dt="2025-05-06T21:16:03.199" v="122" actId="165"/>
          <ac:spMkLst>
            <pc:docMk/>
            <pc:sldMk cId="17034399" sldId="266"/>
            <ac:spMk id="8" creationId="{2D39217C-2A3A-98F9-E575-03B3725A2634}"/>
          </ac:spMkLst>
        </pc:spChg>
        <pc:spChg chg="ord topLvl">
          <ac:chgData name="Jahmai Barrow (BRIDGE PARTNERS LLC)" userId="2fb6ef88-333e-4572-88ef-b15625de476e" providerId="ADAL" clId="{07D18136-C8C5-4F2F-BD8B-37771F8BC515}" dt="2025-05-06T21:16:26.668" v="126"/>
          <ac:spMkLst>
            <pc:docMk/>
            <pc:sldMk cId="17034399" sldId="266"/>
            <ac:spMk id="9" creationId="{A6FF97CD-9979-407D-AC70-CE2B84DF6870}"/>
          </ac:spMkLst>
        </pc:spChg>
        <pc:spChg chg="ord">
          <ac:chgData name="Jahmai Barrow (BRIDGE PARTNERS LLC)" userId="2fb6ef88-333e-4572-88ef-b15625de476e" providerId="ADAL" clId="{07D18136-C8C5-4F2F-BD8B-37771F8BC515}" dt="2025-05-06T21:13:07.660" v="107"/>
          <ac:spMkLst>
            <pc:docMk/>
            <pc:sldMk cId="17034399" sldId="266"/>
            <ac:spMk id="116" creationId="{86E2BAC7-A454-5AA2-26AD-5B0816BCAA73}"/>
          </ac:spMkLst>
        </pc:spChg>
        <pc:spChg chg="ord topLvl">
          <ac:chgData name="Jahmai Barrow (BRIDGE PARTNERS LLC)" userId="2fb6ef88-333e-4572-88ef-b15625de476e" providerId="ADAL" clId="{07D18136-C8C5-4F2F-BD8B-37771F8BC515}" dt="2025-05-06T21:15:18.365" v="117"/>
          <ac:spMkLst>
            <pc:docMk/>
            <pc:sldMk cId="17034399" sldId="266"/>
            <ac:spMk id="129" creationId="{436CB02D-8D02-B6F1-4099-6B09E3254501}"/>
          </ac:spMkLst>
        </pc:spChg>
        <pc:spChg chg="mod topLvl">
          <ac:chgData name="Jahmai Barrow (BRIDGE PARTNERS LLC)" userId="2fb6ef88-333e-4572-88ef-b15625de476e" providerId="ADAL" clId="{07D18136-C8C5-4F2F-BD8B-37771F8BC515}" dt="2025-05-06T21:15:30.647" v="120" actId="962"/>
          <ac:spMkLst>
            <pc:docMk/>
            <pc:sldMk cId="17034399" sldId="266"/>
            <ac:spMk id="131" creationId="{8BB502F2-5909-E001-D1DA-F4D8D55D0321}"/>
          </ac:spMkLst>
        </pc:spChg>
        <pc:spChg chg="topLvl">
          <ac:chgData name="Jahmai Barrow (BRIDGE PARTNERS LLC)" userId="2fb6ef88-333e-4572-88ef-b15625de476e" providerId="ADAL" clId="{07D18136-C8C5-4F2F-BD8B-37771F8BC515}" dt="2025-05-06T21:15:07.864" v="115" actId="165"/>
          <ac:spMkLst>
            <pc:docMk/>
            <pc:sldMk cId="17034399" sldId="266"/>
            <ac:spMk id="132" creationId="{16490129-74DC-14D8-4F36-38F22C3B9E17}"/>
          </ac:spMkLst>
        </pc:spChg>
        <pc:spChg chg="ord topLvl">
          <ac:chgData name="Jahmai Barrow (BRIDGE PARTNERS LLC)" userId="2fb6ef88-333e-4572-88ef-b15625de476e" providerId="ADAL" clId="{07D18136-C8C5-4F2F-BD8B-37771F8BC515}" dt="2025-05-06T21:14:00.106" v="113"/>
          <ac:spMkLst>
            <pc:docMk/>
            <pc:sldMk cId="17034399" sldId="266"/>
            <ac:spMk id="136" creationId="{4D78F586-ED16-9F07-3F92-9A3491D1D62D}"/>
          </ac:spMkLst>
        </pc:spChg>
        <pc:spChg chg="mod topLvl">
          <ac:chgData name="Jahmai Barrow (BRIDGE PARTNERS LLC)" userId="2fb6ef88-333e-4572-88ef-b15625de476e" providerId="ADAL" clId="{07D18136-C8C5-4F2F-BD8B-37771F8BC515}" dt="2025-05-06T21:13:51.090" v="112" actId="962"/>
          <ac:spMkLst>
            <pc:docMk/>
            <pc:sldMk cId="17034399" sldId="266"/>
            <ac:spMk id="138" creationId="{0FBF79D5-64B1-DFA0-3380-9DF2A678134A}"/>
          </ac:spMkLst>
        </pc:spChg>
        <pc:spChg chg="topLvl">
          <ac:chgData name="Jahmai Barrow (BRIDGE PARTNERS LLC)" userId="2fb6ef88-333e-4572-88ef-b15625de476e" providerId="ADAL" clId="{07D18136-C8C5-4F2F-BD8B-37771F8BC515}" dt="2025-05-06T21:13:33.212" v="109" actId="165"/>
          <ac:spMkLst>
            <pc:docMk/>
            <pc:sldMk cId="17034399" sldId="266"/>
            <ac:spMk id="139" creationId="{5DF5C272-BADA-3D96-A728-CF063E25B41A}"/>
          </ac:spMkLst>
        </pc:spChg>
        <pc:picChg chg="mod topLvl">
          <ac:chgData name="Jahmai Barrow (BRIDGE PARTNERS LLC)" userId="2fb6ef88-333e-4572-88ef-b15625de476e" providerId="ADAL" clId="{07D18136-C8C5-4F2F-BD8B-37771F8BC515}" dt="2025-05-06T21:16:09.654" v="123" actId="962"/>
          <ac:picMkLst>
            <pc:docMk/>
            <pc:sldMk cId="17034399" sldId="266"/>
            <ac:picMk id="3" creationId="{E7F5D538-91CB-9386-8B0C-05486AD24E3C}"/>
          </ac:picMkLst>
        </pc:picChg>
        <pc:picChg chg="mod topLvl">
          <ac:chgData name="Jahmai Barrow (BRIDGE PARTNERS LLC)" userId="2fb6ef88-333e-4572-88ef-b15625de476e" providerId="ADAL" clId="{07D18136-C8C5-4F2F-BD8B-37771F8BC515}" dt="2025-05-06T21:16:10.960" v="124" actId="962"/>
          <ac:picMkLst>
            <pc:docMk/>
            <pc:sldMk cId="17034399" sldId="266"/>
            <ac:picMk id="4" creationId="{7B62DA6A-4ED2-D2F4-901F-F669B126AAE8}"/>
          </ac:picMkLst>
        </pc:picChg>
        <pc:picChg chg="mod topLvl">
          <ac:chgData name="Jahmai Barrow (BRIDGE PARTNERS LLC)" userId="2fb6ef88-333e-4572-88ef-b15625de476e" providerId="ADAL" clId="{07D18136-C8C5-4F2F-BD8B-37771F8BC515}" dt="2025-05-06T21:15:20.329" v="118" actId="962"/>
          <ac:picMkLst>
            <pc:docMk/>
            <pc:sldMk cId="17034399" sldId="266"/>
            <ac:picMk id="127" creationId="{86A4F3B8-B600-EC66-0EB6-D821920CBF11}"/>
          </ac:picMkLst>
        </pc:picChg>
        <pc:picChg chg="mod topLvl">
          <ac:chgData name="Jahmai Barrow (BRIDGE PARTNERS LLC)" userId="2fb6ef88-333e-4572-88ef-b15625de476e" providerId="ADAL" clId="{07D18136-C8C5-4F2F-BD8B-37771F8BC515}" dt="2025-05-06T21:15:21.068" v="119" actId="962"/>
          <ac:picMkLst>
            <pc:docMk/>
            <pc:sldMk cId="17034399" sldId="266"/>
            <ac:picMk id="130" creationId="{F034DA22-D9E2-9A2F-0D9E-027B13D360FE}"/>
          </ac:picMkLst>
        </pc:picChg>
        <pc:picChg chg="mod topLvl">
          <ac:chgData name="Jahmai Barrow (BRIDGE PARTNERS LLC)" userId="2fb6ef88-333e-4572-88ef-b15625de476e" providerId="ADAL" clId="{07D18136-C8C5-4F2F-BD8B-37771F8BC515}" dt="2025-05-06T21:13:38.877" v="110" actId="962"/>
          <ac:picMkLst>
            <pc:docMk/>
            <pc:sldMk cId="17034399" sldId="266"/>
            <ac:picMk id="134" creationId="{09A52122-BDA4-06D4-B877-9A7CCCA1B4FF}"/>
          </ac:picMkLst>
        </pc:picChg>
        <pc:picChg chg="mod topLvl">
          <ac:chgData name="Jahmai Barrow (BRIDGE PARTNERS LLC)" userId="2fb6ef88-333e-4572-88ef-b15625de476e" providerId="ADAL" clId="{07D18136-C8C5-4F2F-BD8B-37771F8BC515}" dt="2025-05-06T21:13:49.574" v="111" actId="962"/>
          <ac:picMkLst>
            <pc:docMk/>
            <pc:sldMk cId="17034399" sldId="266"/>
            <ac:picMk id="137" creationId="{989F9D75-63EC-7EDC-A150-79C2C7C47F87}"/>
          </ac:picMkLst>
        </pc:picChg>
      </pc:sldChg>
      <pc:sldChg chg="delSp modSp mod">
        <pc:chgData name="Jahmai Barrow (BRIDGE PARTNERS LLC)" userId="2fb6ef88-333e-4572-88ef-b15625de476e" providerId="ADAL" clId="{07D18136-C8C5-4F2F-BD8B-37771F8BC515}" dt="2025-05-06T21:36:38.392" v="256" actId="33553"/>
        <pc:sldMkLst>
          <pc:docMk/>
          <pc:sldMk cId="163673990" sldId="268"/>
        </pc:sldMkLst>
        <pc:spChg chg="topLvl">
          <ac:chgData name="Jahmai Barrow (BRIDGE PARTNERS LLC)" userId="2fb6ef88-333e-4572-88ef-b15625de476e" providerId="ADAL" clId="{07D18136-C8C5-4F2F-BD8B-37771F8BC515}" dt="2025-05-06T21:32:33.219" v="244" actId="165"/>
          <ac:spMkLst>
            <pc:docMk/>
            <pc:sldMk cId="163673990" sldId="268"/>
            <ac:spMk id="3" creationId="{584C03ED-C25E-633C-7E7A-4C0B41B132BF}"/>
          </ac:spMkLst>
        </pc:spChg>
        <pc:spChg chg="topLvl">
          <ac:chgData name="Jahmai Barrow (BRIDGE PARTNERS LLC)" userId="2fb6ef88-333e-4572-88ef-b15625de476e" providerId="ADAL" clId="{07D18136-C8C5-4F2F-BD8B-37771F8BC515}" dt="2025-05-06T21:32:02.911" v="235" actId="165"/>
          <ac:spMkLst>
            <pc:docMk/>
            <pc:sldMk cId="163673990" sldId="268"/>
            <ac:spMk id="7" creationId="{A463C7E9-F776-0A6C-462D-EB155061A570}"/>
          </ac:spMkLst>
        </pc:spChg>
        <pc:spChg chg="topLvl">
          <ac:chgData name="Jahmai Barrow (BRIDGE PARTNERS LLC)" userId="2fb6ef88-333e-4572-88ef-b15625de476e" providerId="ADAL" clId="{07D18136-C8C5-4F2F-BD8B-37771F8BC515}" dt="2025-05-06T21:32:11.971" v="236" actId="165"/>
          <ac:spMkLst>
            <pc:docMk/>
            <pc:sldMk cId="163673990" sldId="268"/>
            <ac:spMk id="11" creationId="{E466C25E-B670-43B4-DA7C-3D569E665862}"/>
          </ac:spMkLst>
        </pc:spChg>
        <pc:spChg chg="topLvl">
          <ac:chgData name="Jahmai Barrow (BRIDGE PARTNERS LLC)" userId="2fb6ef88-333e-4572-88ef-b15625de476e" providerId="ADAL" clId="{07D18136-C8C5-4F2F-BD8B-37771F8BC515}" dt="2025-05-06T21:32:18.048" v="237" actId="165"/>
          <ac:spMkLst>
            <pc:docMk/>
            <pc:sldMk cId="163673990" sldId="268"/>
            <ac:spMk id="15" creationId="{19DC30F7-A257-287A-FCF4-6329A6AAF6AC}"/>
          </ac:spMkLst>
        </pc:spChg>
        <pc:spChg chg="mod">
          <ac:chgData name="Jahmai Barrow (BRIDGE PARTNERS LLC)" userId="2fb6ef88-333e-4572-88ef-b15625de476e" providerId="ADAL" clId="{07D18136-C8C5-4F2F-BD8B-37771F8BC515}" dt="2025-05-06T21:31:38.913" v="230" actId="962"/>
          <ac:spMkLst>
            <pc:docMk/>
            <pc:sldMk cId="163673990" sldId="268"/>
            <ac:spMk id="19" creationId="{39BB7B7D-2072-C023-EDF6-D63267D91C6B}"/>
          </ac:spMkLst>
        </pc:spChg>
        <pc:spChg chg="mod">
          <ac:chgData name="Jahmai Barrow (BRIDGE PARTNERS LLC)" userId="2fb6ef88-333e-4572-88ef-b15625de476e" providerId="ADAL" clId="{07D18136-C8C5-4F2F-BD8B-37771F8BC515}" dt="2025-05-06T21:36:38.392" v="256" actId="33553"/>
          <ac:spMkLst>
            <pc:docMk/>
            <pc:sldMk cId="163673990" sldId="268"/>
            <ac:spMk id="20" creationId="{2AD343C7-520C-05F4-5697-73CDE3E03E2D}"/>
          </ac:spMkLst>
        </pc:spChg>
        <pc:spChg chg="ord">
          <ac:chgData name="Jahmai Barrow (BRIDGE PARTNERS LLC)" userId="2fb6ef88-333e-4572-88ef-b15625de476e" providerId="ADAL" clId="{07D18136-C8C5-4F2F-BD8B-37771F8BC515}" dt="2025-05-06T21:31:44.328" v="231" actId="13244"/>
          <ac:spMkLst>
            <pc:docMk/>
            <pc:sldMk cId="163673990" sldId="268"/>
            <ac:spMk id="21" creationId="{B2ACF63B-8748-FD38-FBFA-52E62A549510}"/>
          </ac:spMkLst>
        </pc:spChg>
        <pc:spChg chg="mod">
          <ac:chgData name="Jahmai Barrow (BRIDGE PARTNERS LLC)" userId="2fb6ef88-333e-4572-88ef-b15625de476e" providerId="ADAL" clId="{07D18136-C8C5-4F2F-BD8B-37771F8BC515}" dt="2025-05-06T21:31:49.526" v="232" actId="962"/>
          <ac:spMkLst>
            <pc:docMk/>
            <pc:sldMk cId="163673990" sldId="268"/>
            <ac:spMk id="22" creationId="{A2C5D5EE-5959-0455-0079-2AC798515FCE}"/>
          </ac:spMkLst>
        </pc:spChg>
        <pc:picChg chg="mod topLvl">
          <ac:chgData name="Jahmai Barrow (BRIDGE PARTNERS LLC)" userId="2fb6ef88-333e-4572-88ef-b15625de476e" providerId="ADAL" clId="{07D18136-C8C5-4F2F-BD8B-37771F8BC515}" dt="2025-05-06T21:32:37.270" v="246" actId="962"/>
          <ac:picMkLst>
            <pc:docMk/>
            <pc:sldMk cId="163673990" sldId="268"/>
            <ac:picMk id="5" creationId="{690CF4FF-772D-D37A-30CF-44B7C414F43A}"/>
          </ac:picMkLst>
        </pc:picChg>
        <pc:picChg chg="mod topLvl">
          <ac:chgData name="Jahmai Barrow (BRIDGE PARTNERS LLC)" userId="2fb6ef88-333e-4572-88ef-b15625de476e" providerId="ADAL" clId="{07D18136-C8C5-4F2F-BD8B-37771F8BC515}" dt="2025-05-06T21:32:22.535" v="239" actId="962"/>
          <ac:picMkLst>
            <pc:docMk/>
            <pc:sldMk cId="163673990" sldId="268"/>
            <ac:picMk id="9" creationId="{05D73E6D-8DC9-11F9-3DAF-4AC75D7D5EE4}"/>
          </ac:picMkLst>
        </pc:picChg>
        <pc:picChg chg="mod topLvl">
          <ac:chgData name="Jahmai Barrow (BRIDGE PARTNERS LLC)" userId="2fb6ef88-333e-4572-88ef-b15625de476e" providerId="ADAL" clId="{07D18136-C8C5-4F2F-BD8B-37771F8BC515}" dt="2025-05-06T21:32:24.443" v="241" actId="962"/>
          <ac:picMkLst>
            <pc:docMk/>
            <pc:sldMk cId="163673990" sldId="268"/>
            <ac:picMk id="13" creationId="{23AE99FA-15B4-E3EF-42AC-095C9A0C7E11}"/>
          </ac:picMkLst>
        </pc:picChg>
        <pc:picChg chg="mod topLvl">
          <ac:chgData name="Jahmai Barrow (BRIDGE PARTNERS LLC)" userId="2fb6ef88-333e-4572-88ef-b15625de476e" providerId="ADAL" clId="{07D18136-C8C5-4F2F-BD8B-37771F8BC515}" dt="2025-05-06T21:32:27.049" v="243" actId="962"/>
          <ac:picMkLst>
            <pc:docMk/>
            <pc:sldMk cId="163673990" sldId="268"/>
            <ac:picMk id="17" creationId="{23E5D502-867E-63CE-3D5A-E6CB36702206}"/>
          </ac:picMkLst>
        </pc:picChg>
        <pc:picChg chg="mod">
          <ac:chgData name="Jahmai Barrow (BRIDGE PARTNERS LLC)" userId="2fb6ef88-333e-4572-88ef-b15625de476e" providerId="ADAL" clId="{07D18136-C8C5-4F2F-BD8B-37771F8BC515}" dt="2025-05-06T21:31:51.481" v="233" actId="962"/>
          <ac:picMkLst>
            <pc:docMk/>
            <pc:sldMk cId="163673990" sldId="268"/>
            <ac:picMk id="23" creationId="{7E872370-1746-5DE7-FD37-A22FE514FCC1}"/>
          </ac:picMkLst>
        </pc:picChg>
        <pc:cxnChg chg="mod topLvl">
          <ac:chgData name="Jahmai Barrow (BRIDGE PARTNERS LLC)" userId="2fb6ef88-333e-4572-88ef-b15625de476e" providerId="ADAL" clId="{07D18136-C8C5-4F2F-BD8B-37771F8BC515}" dt="2025-05-06T21:32:36.259" v="245" actId="962"/>
          <ac:cxnSpMkLst>
            <pc:docMk/>
            <pc:sldMk cId="163673990" sldId="268"/>
            <ac:cxnSpMk id="4" creationId="{41F64A93-014C-DBCD-B768-6D406D166948}"/>
          </ac:cxnSpMkLst>
        </pc:cxnChg>
        <pc:cxnChg chg="mod topLvl">
          <ac:chgData name="Jahmai Barrow (BRIDGE PARTNERS LLC)" userId="2fb6ef88-333e-4572-88ef-b15625de476e" providerId="ADAL" clId="{07D18136-C8C5-4F2F-BD8B-37771F8BC515}" dt="2025-05-06T21:32:21.508" v="238" actId="962"/>
          <ac:cxnSpMkLst>
            <pc:docMk/>
            <pc:sldMk cId="163673990" sldId="268"/>
            <ac:cxnSpMk id="8" creationId="{7F17B2F3-6217-0C53-A131-D25CDBC84FEE}"/>
          </ac:cxnSpMkLst>
        </pc:cxnChg>
        <pc:cxnChg chg="mod topLvl">
          <ac:chgData name="Jahmai Barrow (BRIDGE PARTNERS LLC)" userId="2fb6ef88-333e-4572-88ef-b15625de476e" providerId="ADAL" clId="{07D18136-C8C5-4F2F-BD8B-37771F8BC515}" dt="2025-05-06T21:32:23.626" v="240" actId="962"/>
          <ac:cxnSpMkLst>
            <pc:docMk/>
            <pc:sldMk cId="163673990" sldId="268"/>
            <ac:cxnSpMk id="12" creationId="{DCF3DFBC-70C3-C6BD-CE99-29DA4C877C42}"/>
          </ac:cxnSpMkLst>
        </pc:cxnChg>
        <pc:cxnChg chg="mod topLvl">
          <ac:chgData name="Jahmai Barrow (BRIDGE PARTNERS LLC)" userId="2fb6ef88-333e-4572-88ef-b15625de476e" providerId="ADAL" clId="{07D18136-C8C5-4F2F-BD8B-37771F8BC515}" dt="2025-05-06T21:32:25.472" v="242" actId="962"/>
          <ac:cxnSpMkLst>
            <pc:docMk/>
            <pc:sldMk cId="163673990" sldId="268"/>
            <ac:cxnSpMk id="16" creationId="{162D3762-824E-6001-DA18-4573F7277F06}"/>
          </ac:cxnSpMkLst>
        </pc:cxnChg>
      </pc:sldChg>
      <pc:sldChg chg="delSp modSp mod">
        <pc:chgData name="Jahmai Barrow (BRIDGE PARTNERS LLC)" userId="2fb6ef88-333e-4572-88ef-b15625de476e" providerId="ADAL" clId="{07D18136-C8C5-4F2F-BD8B-37771F8BC515}" dt="2025-05-06T21:36:16.106" v="251" actId="33553"/>
        <pc:sldMkLst>
          <pc:docMk/>
          <pc:sldMk cId="2344447008" sldId="269"/>
        </pc:sldMkLst>
        <pc:spChg chg="topLvl">
          <ac:chgData name="Jahmai Barrow (BRIDGE PARTNERS LLC)" userId="2fb6ef88-333e-4572-88ef-b15625de476e" providerId="ADAL" clId="{07D18136-C8C5-4F2F-BD8B-37771F8BC515}" dt="2025-05-06T21:09:37.534" v="95" actId="165"/>
          <ac:spMkLst>
            <pc:docMk/>
            <pc:sldMk cId="2344447008" sldId="269"/>
            <ac:spMk id="14" creationId="{AD169793-3911-CC02-45A7-A93CA3BDD36A}"/>
          </ac:spMkLst>
        </pc:spChg>
        <pc:spChg chg="topLvl">
          <ac:chgData name="Jahmai Barrow (BRIDGE PARTNERS LLC)" userId="2fb6ef88-333e-4572-88ef-b15625de476e" providerId="ADAL" clId="{07D18136-C8C5-4F2F-BD8B-37771F8BC515}" dt="2025-05-06T21:09:37.534" v="95" actId="165"/>
          <ac:spMkLst>
            <pc:docMk/>
            <pc:sldMk cId="2344447008" sldId="269"/>
            <ac:spMk id="15" creationId="{77F5F519-B22B-E812-9E8A-08D2B5EB84EE}"/>
          </ac:spMkLst>
        </pc:spChg>
        <pc:spChg chg="topLvl">
          <ac:chgData name="Jahmai Barrow (BRIDGE PARTNERS LLC)" userId="2fb6ef88-333e-4572-88ef-b15625de476e" providerId="ADAL" clId="{07D18136-C8C5-4F2F-BD8B-37771F8BC515}" dt="2025-05-06T21:09:37.534" v="95" actId="165"/>
          <ac:spMkLst>
            <pc:docMk/>
            <pc:sldMk cId="2344447008" sldId="269"/>
            <ac:spMk id="17" creationId="{DA99EA0F-8620-3A89-BB03-F092FA59C385}"/>
          </ac:spMkLst>
        </pc:spChg>
        <pc:spChg chg="topLvl">
          <ac:chgData name="Jahmai Barrow (BRIDGE PARTNERS LLC)" userId="2fb6ef88-333e-4572-88ef-b15625de476e" providerId="ADAL" clId="{07D18136-C8C5-4F2F-BD8B-37771F8BC515}" dt="2025-05-06T21:09:37.534" v="95" actId="165"/>
          <ac:spMkLst>
            <pc:docMk/>
            <pc:sldMk cId="2344447008" sldId="269"/>
            <ac:spMk id="19" creationId="{740AF313-FE64-1F3E-9DCF-9737802385A7}"/>
          </ac:spMkLst>
        </pc:spChg>
        <pc:spChg chg="mod topLvl">
          <ac:chgData name="Jahmai Barrow (BRIDGE PARTNERS LLC)" userId="2fb6ef88-333e-4572-88ef-b15625de476e" providerId="ADAL" clId="{07D18136-C8C5-4F2F-BD8B-37771F8BC515}" dt="2025-05-06T21:36:16.106" v="251" actId="33553"/>
          <ac:spMkLst>
            <pc:docMk/>
            <pc:sldMk cId="2344447008" sldId="269"/>
            <ac:spMk id="30" creationId="{D31BDF3A-46D6-55FF-6031-BA86FCDF894A}"/>
          </ac:spMkLst>
        </pc:spChg>
        <pc:spChg chg="topLvl">
          <ac:chgData name="Jahmai Barrow (BRIDGE PARTNERS LLC)" userId="2fb6ef88-333e-4572-88ef-b15625de476e" providerId="ADAL" clId="{07D18136-C8C5-4F2F-BD8B-37771F8BC515}" dt="2025-05-06T21:09:29.539" v="94" actId="165"/>
          <ac:spMkLst>
            <pc:docMk/>
            <pc:sldMk cId="2344447008" sldId="269"/>
            <ac:spMk id="31" creationId="{FD59878A-7C96-2C5C-1781-B157F7EC559C}"/>
          </ac:spMkLst>
        </pc:spChg>
      </pc:sldChg>
      <pc:sldChg chg="delSp modSp mod">
        <pc:chgData name="Jahmai Barrow (BRIDGE PARTNERS LLC)" userId="2fb6ef88-333e-4572-88ef-b15625de476e" providerId="ADAL" clId="{07D18136-C8C5-4F2F-BD8B-37771F8BC515}" dt="2025-05-06T21:36:35.008" v="255" actId="33553"/>
        <pc:sldMkLst>
          <pc:docMk/>
          <pc:sldMk cId="989802739" sldId="270"/>
        </pc:sldMkLst>
        <pc:spChg chg="topLvl">
          <ac:chgData name="Jahmai Barrow (BRIDGE PARTNERS LLC)" userId="2fb6ef88-333e-4572-88ef-b15625de476e" providerId="ADAL" clId="{07D18136-C8C5-4F2F-BD8B-37771F8BC515}" dt="2025-05-06T21:30:13.970" v="222" actId="165"/>
          <ac:spMkLst>
            <pc:docMk/>
            <pc:sldMk cId="989802739" sldId="270"/>
            <ac:spMk id="3" creationId="{2B6BC972-64C2-3F99-6B2B-B3763DB107B2}"/>
          </ac:spMkLst>
        </pc:spChg>
        <pc:spChg chg="mod">
          <ac:chgData name="Jahmai Barrow (BRIDGE PARTNERS LLC)" userId="2fb6ef88-333e-4572-88ef-b15625de476e" providerId="ADAL" clId="{07D18136-C8C5-4F2F-BD8B-37771F8BC515}" dt="2025-05-06T21:29:24.413" v="211" actId="962"/>
          <ac:spMkLst>
            <pc:docMk/>
            <pc:sldMk cId="989802739" sldId="270"/>
            <ac:spMk id="6" creationId="{1E9176FE-F882-29A1-FEFB-563AC2D2F76C}"/>
          </ac:spMkLst>
        </pc:spChg>
        <pc:spChg chg="mod">
          <ac:chgData name="Jahmai Barrow (BRIDGE PARTNERS LLC)" userId="2fb6ef88-333e-4572-88ef-b15625de476e" providerId="ADAL" clId="{07D18136-C8C5-4F2F-BD8B-37771F8BC515}" dt="2025-05-06T21:36:35.008" v="255" actId="33553"/>
          <ac:spMkLst>
            <pc:docMk/>
            <pc:sldMk cId="989802739" sldId="270"/>
            <ac:spMk id="7" creationId="{15FD166A-E813-CEAA-B10A-8B7FD910FE5B}"/>
          </ac:spMkLst>
        </pc:spChg>
        <pc:spChg chg="ord">
          <ac:chgData name="Jahmai Barrow (BRIDGE PARTNERS LLC)" userId="2fb6ef88-333e-4572-88ef-b15625de476e" providerId="ADAL" clId="{07D18136-C8C5-4F2F-BD8B-37771F8BC515}" dt="2025-05-06T21:29:28.924" v="212" actId="13244"/>
          <ac:spMkLst>
            <pc:docMk/>
            <pc:sldMk cId="989802739" sldId="270"/>
            <ac:spMk id="8" creationId="{1489BBB7-EC99-7B17-CC6A-D08EE922ACFC}"/>
          </ac:spMkLst>
        </pc:spChg>
        <pc:spChg chg="mod">
          <ac:chgData name="Jahmai Barrow (BRIDGE PARTNERS LLC)" userId="2fb6ef88-333e-4572-88ef-b15625de476e" providerId="ADAL" clId="{07D18136-C8C5-4F2F-BD8B-37771F8BC515}" dt="2025-05-06T21:29:33.833" v="213" actId="962"/>
          <ac:spMkLst>
            <pc:docMk/>
            <pc:sldMk cId="989802739" sldId="270"/>
            <ac:spMk id="9" creationId="{40EDDBE1-ED31-AA62-10C9-6403898C77C8}"/>
          </ac:spMkLst>
        </pc:spChg>
        <pc:spChg chg="topLvl">
          <ac:chgData name="Jahmai Barrow (BRIDGE PARTNERS LLC)" userId="2fb6ef88-333e-4572-88ef-b15625de476e" providerId="ADAL" clId="{07D18136-C8C5-4F2F-BD8B-37771F8BC515}" dt="2025-05-06T21:31:02.103" v="227" actId="165"/>
          <ac:spMkLst>
            <pc:docMk/>
            <pc:sldMk cId="989802739" sldId="270"/>
            <ac:spMk id="26" creationId="{E5EF77E9-1A64-2A60-DBFB-65D33826ED9C}"/>
          </ac:spMkLst>
        </pc:spChg>
        <pc:spChg chg="topLvl">
          <ac:chgData name="Jahmai Barrow (BRIDGE PARTNERS LLC)" userId="2fb6ef88-333e-4572-88ef-b15625de476e" providerId="ADAL" clId="{07D18136-C8C5-4F2F-BD8B-37771F8BC515}" dt="2025-05-06T21:30:06.605" v="221" actId="165"/>
          <ac:spMkLst>
            <pc:docMk/>
            <pc:sldMk cId="989802739" sldId="270"/>
            <ac:spMk id="32" creationId="{E20F52AE-E869-2603-32DF-6439E686F13D}"/>
          </ac:spMkLst>
        </pc:spChg>
        <pc:picChg chg="mod topLvl">
          <ac:chgData name="Jahmai Barrow (BRIDGE PARTNERS LLC)" userId="2fb6ef88-333e-4572-88ef-b15625de476e" providerId="ADAL" clId="{07D18136-C8C5-4F2F-BD8B-37771F8BC515}" dt="2025-05-06T21:30:36.044" v="225" actId="962"/>
          <ac:picMkLst>
            <pc:docMk/>
            <pc:sldMk cId="989802739" sldId="270"/>
            <ac:picMk id="4" creationId="{F787A44B-E802-FFDB-6FF7-A7C5CEB8415A}"/>
          </ac:picMkLst>
        </pc:picChg>
        <pc:picChg chg="mod">
          <ac:chgData name="Jahmai Barrow (BRIDGE PARTNERS LLC)" userId="2fb6ef88-333e-4572-88ef-b15625de476e" providerId="ADAL" clId="{07D18136-C8C5-4F2F-BD8B-37771F8BC515}" dt="2025-05-06T21:29:36.187" v="214" actId="962"/>
          <ac:picMkLst>
            <pc:docMk/>
            <pc:sldMk cId="989802739" sldId="270"/>
            <ac:picMk id="10" creationId="{FB8B124A-F142-C0EF-B4A1-7959BDFB1D69}"/>
          </ac:picMkLst>
        </pc:picChg>
        <pc:picChg chg="mod topLvl">
          <ac:chgData name="Jahmai Barrow (BRIDGE PARTNERS LLC)" userId="2fb6ef88-333e-4572-88ef-b15625de476e" providerId="ADAL" clId="{07D18136-C8C5-4F2F-BD8B-37771F8BC515}" dt="2025-05-06T21:31:06.780" v="229" actId="962"/>
          <ac:picMkLst>
            <pc:docMk/>
            <pc:sldMk cId="989802739" sldId="270"/>
            <ac:picMk id="28" creationId="{48C046BB-E9EA-E6DE-47C2-A18729B3060F}"/>
          </ac:picMkLst>
        </pc:picChg>
        <pc:picChg chg="mod topLvl">
          <ac:chgData name="Jahmai Barrow (BRIDGE PARTNERS LLC)" userId="2fb6ef88-333e-4572-88ef-b15625de476e" providerId="ADAL" clId="{07D18136-C8C5-4F2F-BD8B-37771F8BC515}" dt="2025-05-06T21:30:25.768" v="223" actId="962"/>
          <ac:picMkLst>
            <pc:docMk/>
            <pc:sldMk cId="989802739" sldId="270"/>
            <ac:picMk id="33" creationId="{23402E8C-C470-DD04-A049-09FAE5AABCAE}"/>
          </ac:picMkLst>
        </pc:picChg>
        <pc:cxnChg chg="mod topLvl">
          <ac:chgData name="Jahmai Barrow (BRIDGE PARTNERS LLC)" userId="2fb6ef88-333e-4572-88ef-b15625de476e" providerId="ADAL" clId="{07D18136-C8C5-4F2F-BD8B-37771F8BC515}" dt="2025-05-06T21:30:36.904" v="226" actId="962"/>
          <ac:cxnSpMkLst>
            <pc:docMk/>
            <pc:sldMk cId="989802739" sldId="270"/>
            <ac:cxnSpMk id="5" creationId="{6E7C93A7-B29E-D732-AB17-6A31ACFA258F}"/>
          </ac:cxnSpMkLst>
        </pc:cxnChg>
        <pc:cxnChg chg="mod topLvl">
          <ac:chgData name="Jahmai Barrow (BRIDGE PARTNERS LLC)" userId="2fb6ef88-333e-4572-88ef-b15625de476e" providerId="ADAL" clId="{07D18136-C8C5-4F2F-BD8B-37771F8BC515}" dt="2025-05-06T21:31:05.949" v="228" actId="962"/>
          <ac:cxnSpMkLst>
            <pc:docMk/>
            <pc:sldMk cId="989802739" sldId="270"/>
            <ac:cxnSpMk id="27" creationId="{9D477879-C5B3-3331-B57B-D80C01406E5E}"/>
          </ac:cxnSpMkLst>
        </pc:cxnChg>
        <pc:cxnChg chg="mod topLvl">
          <ac:chgData name="Jahmai Barrow (BRIDGE PARTNERS LLC)" userId="2fb6ef88-333e-4572-88ef-b15625de476e" providerId="ADAL" clId="{07D18136-C8C5-4F2F-BD8B-37771F8BC515}" dt="2025-05-06T21:30:27.744" v="224" actId="962"/>
          <ac:cxnSpMkLst>
            <pc:docMk/>
            <pc:sldMk cId="989802739" sldId="270"/>
            <ac:cxnSpMk id="31" creationId="{DDE33382-461F-7C9E-C92E-A0C04C838B9E}"/>
          </ac:cxnSpMkLst>
        </pc:cxnChg>
      </pc:sldChg>
      <pc:sldChg chg="delSp modSp mod">
        <pc:chgData name="Jahmai Barrow (BRIDGE PARTNERS LLC)" userId="2fb6ef88-333e-4572-88ef-b15625de476e" providerId="ADAL" clId="{07D18136-C8C5-4F2F-BD8B-37771F8BC515}" dt="2025-05-06T21:12:09.182" v="100" actId="165"/>
        <pc:sldMkLst>
          <pc:docMk/>
          <pc:sldMk cId="3439445669" sldId="271"/>
        </pc:sldMkLst>
        <pc:spChg chg="topLvl">
          <ac:chgData name="Jahmai Barrow (BRIDGE PARTNERS LLC)" userId="2fb6ef88-333e-4572-88ef-b15625de476e" providerId="ADAL" clId="{07D18136-C8C5-4F2F-BD8B-37771F8BC515}" dt="2025-05-06T21:11:53.290" v="98" actId="165"/>
          <ac:spMkLst>
            <pc:docMk/>
            <pc:sldMk cId="3439445669" sldId="271"/>
            <ac:spMk id="9" creationId="{B3458BE6-68AA-74E0-B594-68F33476EC3A}"/>
          </ac:spMkLst>
        </pc:spChg>
        <pc:spChg chg="topLvl">
          <ac:chgData name="Jahmai Barrow (BRIDGE PARTNERS LLC)" userId="2fb6ef88-333e-4572-88ef-b15625de476e" providerId="ADAL" clId="{07D18136-C8C5-4F2F-BD8B-37771F8BC515}" dt="2025-05-06T21:11:53.290" v="98" actId="165"/>
          <ac:spMkLst>
            <pc:docMk/>
            <pc:sldMk cId="3439445669" sldId="271"/>
            <ac:spMk id="10" creationId="{7F907CB1-FC68-F4DC-282B-3E795909338C}"/>
          </ac:spMkLst>
        </pc:spChg>
        <pc:spChg chg="topLvl">
          <ac:chgData name="Jahmai Barrow (BRIDGE PARTNERS LLC)" userId="2fb6ef88-333e-4572-88ef-b15625de476e" providerId="ADAL" clId="{07D18136-C8C5-4F2F-BD8B-37771F8BC515}" dt="2025-05-06T21:12:00.353" v="99" actId="165"/>
          <ac:spMkLst>
            <pc:docMk/>
            <pc:sldMk cId="3439445669" sldId="271"/>
            <ac:spMk id="19" creationId="{38B0D9E1-8E2F-8963-CC2B-78C5AAB2C486}"/>
          </ac:spMkLst>
        </pc:spChg>
        <pc:spChg chg="topLvl">
          <ac:chgData name="Jahmai Barrow (BRIDGE PARTNERS LLC)" userId="2fb6ef88-333e-4572-88ef-b15625de476e" providerId="ADAL" clId="{07D18136-C8C5-4F2F-BD8B-37771F8BC515}" dt="2025-05-06T21:12:00.353" v="99" actId="165"/>
          <ac:spMkLst>
            <pc:docMk/>
            <pc:sldMk cId="3439445669" sldId="271"/>
            <ac:spMk id="20" creationId="{BDC1D298-E53D-8A78-FBEE-53A89C585ED8}"/>
          </ac:spMkLst>
        </pc:spChg>
        <pc:spChg chg="topLvl">
          <ac:chgData name="Jahmai Barrow (BRIDGE PARTNERS LLC)" userId="2fb6ef88-333e-4572-88ef-b15625de476e" providerId="ADAL" clId="{07D18136-C8C5-4F2F-BD8B-37771F8BC515}" dt="2025-05-06T21:12:09.182" v="100" actId="165"/>
          <ac:spMkLst>
            <pc:docMk/>
            <pc:sldMk cId="3439445669" sldId="271"/>
            <ac:spMk id="26" creationId="{B56BA0BD-2E9D-3C6E-E0AE-C34E66952FFA}"/>
          </ac:spMkLst>
        </pc:spChg>
        <pc:spChg chg="topLvl">
          <ac:chgData name="Jahmai Barrow (BRIDGE PARTNERS LLC)" userId="2fb6ef88-333e-4572-88ef-b15625de476e" providerId="ADAL" clId="{07D18136-C8C5-4F2F-BD8B-37771F8BC515}" dt="2025-05-06T21:12:09.182" v="100" actId="165"/>
          <ac:spMkLst>
            <pc:docMk/>
            <pc:sldMk cId="3439445669" sldId="271"/>
            <ac:spMk id="31" creationId="{324F9CF7-EE43-6AAB-068D-865D74D49E58}"/>
          </ac:spMkLst>
        </pc:spChg>
        <pc:picChg chg="mod">
          <ac:chgData name="Jahmai Barrow (BRIDGE PARTNERS LLC)" userId="2fb6ef88-333e-4572-88ef-b15625de476e" providerId="ADAL" clId="{07D18136-C8C5-4F2F-BD8B-37771F8BC515}" dt="2025-05-06T21:10:42.056" v="97" actId="962"/>
          <ac:picMkLst>
            <pc:docMk/>
            <pc:sldMk cId="3439445669" sldId="271"/>
            <ac:picMk id="5" creationId="{EE3E0658-B0D9-9896-E0AA-063782416151}"/>
          </ac:picMkLst>
        </pc:picChg>
        <pc:picChg chg="mod">
          <ac:chgData name="Jahmai Barrow (BRIDGE PARTNERS LLC)" userId="2fb6ef88-333e-4572-88ef-b15625de476e" providerId="ADAL" clId="{07D18136-C8C5-4F2F-BD8B-37771F8BC515}" dt="2025-05-06T21:10:39.538" v="96" actId="962"/>
          <ac:picMkLst>
            <pc:docMk/>
            <pc:sldMk cId="3439445669" sldId="271"/>
            <ac:picMk id="13" creationId="{CADA3C2A-4CFB-9D92-EAF0-06BECD15860B}"/>
          </ac:picMkLst>
        </pc:picChg>
      </pc:sldChg>
      <pc:sldChg chg="delSp modSp mod">
        <pc:chgData name="Jahmai Barrow (BRIDGE PARTNERS LLC)" userId="2fb6ef88-333e-4572-88ef-b15625de476e" providerId="ADAL" clId="{07D18136-C8C5-4F2F-BD8B-37771F8BC515}" dt="2025-05-06T21:36:21.845" v="252" actId="33553"/>
        <pc:sldMkLst>
          <pc:docMk/>
          <pc:sldMk cId="1926053911" sldId="272"/>
        </pc:sldMkLst>
        <pc:spChg chg="topLvl">
          <ac:chgData name="Jahmai Barrow (BRIDGE PARTNERS LLC)" userId="2fb6ef88-333e-4572-88ef-b15625de476e" providerId="ADAL" clId="{07D18136-C8C5-4F2F-BD8B-37771F8BC515}" dt="2025-05-06T21:17:15.776" v="132" actId="165"/>
          <ac:spMkLst>
            <pc:docMk/>
            <pc:sldMk cId="1926053911" sldId="272"/>
            <ac:spMk id="3" creationId="{AE1798AA-1610-A17E-D03E-B040F00A4E76}"/>
          </ac:spMkLst>
        </pc:spChg>
        <pc:spChg chg="topLvl">
          <ac:chgData name="Jahmai Barrow (BRIDGE PARTNERS LLC)" userId="2fb6ef88-333e-4572-88ef-b15625de476e" providerId="ADAL" clId="{07D18136-C8C5-4F2F-BD8B-37771F8BC515}" dt="2025-05-06T21:17:15.776" v="132" actId="165"/>
          <ac:spMkLst>
            <pc:docMk/>
            <pc:sldMk cId="1926053911" sldId="272"/>
            <ac:spMk id="4" creationId="{56C1F019-9F1D-4B5D-53F8-BA9E0A563948}"/>
          </ac:spMkLst>
        </pc:spChg>
        <pc:spChg chg="ord">
          <ac:chgData name="Jahmai Barrow (BRIDGE PARTNERS LLC)" userId="2fb6ef88-333e-4572-88ef-b15625de476e" providerId="ADAL" clId="{07D18136-C8C5-4F2F-BD8B-37771F8BC515}" dt="2025-05-06T21:17:29.079" v="135"/>
          <ac:spMkLst>
            <pc:docMk/>
            <pc:sldMk cId="1926053911" sldId="272"/>
            <ac:spMk id="8" creationId="{F25AF4E8-5616-753B-4006-34B25218DAD5}"/>
          </ac:spMkLst>
        </pc:spChg>
        <pc:spChg chg="mod">
          <ac:chgData name="Jahmai Barrow (BRIDGE PARTNERS LLC)" userId="2fb6ef88-333e-4572-88ef-b15625de476e" providerId="ADAL" clId="{07D18136-C8C5-4F2F-BD8B-37771F8BC515}" dt="2025-05-06T21:16:39.811" v="127" actId="962"/>
          <ac:spMkLst>
            <pc:docMk/>
            <pc:sldMk cId="1926053911" sldId="272"/>
            <ac:spMk id="12" creationId="{E94548F3-3E8C-F3E2-07BB-348779686B49}"/>
          </ac:spMkLst>
        </pc:spChg>
        <pc:spChg chg="mod">
          <ac:chgData name="Jahmai Barrow (BRIDGE PARTNERS LLC)" userId="2fb6ef88-333e-4572-88ef-b15625de476e" providerId="ADAL" clId="{07D18136-C8C5-4F2F-BD8B-37771F8BC515}" dt="2025-05-06T21:36:21.845" v="252" actId="33553"/>
          <ac:spMkLst>
            <pc:docMk/>
            <pc:sldMk cId="1926053911" sldId="272"/>
            <ac:spMk id="13" creationId="{F490F599-801B-4BA7-C0FB-167C2DF211F8}"/>
          </ac:spMkLst>
        </pc:spChg>
        <pc:spChg chg="mod">
          <ac:chgData name="Jahmai Barrow (BRIDGE PARTNERS LLC)" userId="2fb6ef88-333e-4572-88ef-b15625de476e" providerId="ADAL" clId="{07D18136-C8C5-4F2F-BD8B-37771F8BC515}" dt="2025-05-06T21:16:47.437" v="128" actId="962"/>
          <ac:spMkLst>
            <pc:docMk/>
            <pc:sldMk cId="1926053911" sldId="272"/>
            <ac:spMk id="15" creationId="{A62CE1D7-9576-7F93-737D-6D8B9BC25C07}"/>
          </ac:spMkLst>
        </pc:spChg>
        <pc:spChg chg="topLvl">
          <ac:chgData name="Jahmai Barrow (BRIDGE PARTNERS LLC)" userId="2fb6ef88-333e-4572-88ef-b15625de476e" providerId="ADAL" clId="{07D18136-C8C5-4F2F-BD8B-37771F8BC515}" dt="2025-05-06T21:16:57.582" v="130" actId="165"/>
          <ac:spMkLst>
            <pc:docMk/>
            <pc:sldMk cId="1926053911" sldId="272"/>
            <ac:spMk id="19" creationId="{F3D279B1-34FF-3AE8-6537-CB1153FAB9FC}"/>
          </ac:spMkLst>
        </pc:spChg>
        <pc:spChg chg="topLvl">
          <ac:chgData name="Jahmai Barrow (BRIDGE PARTNERS LLC)" userId="2fb6ef88-333e-4572-88ef-b15625de476e" providerId="ADAL" clId="{07D18136-C8C5-4F2F-BD8B-37771F8BC515}" dt="2025-05-06T21:17:06.194" v="131" actId="165"/>
          <ac:spMkLst>
            <pc:docMk/>
            <pc:sldMk cId="1926053911" sldId="272"/>
            <ac:spMk id="21" creationId="{81F726B3-5B3C-8A5C-88A6-6F19769B621F}"/>
          </ac:spMkLst>
        </pc:spChg>
        <pc:spChg chg="topLvl">
          <ac:chgData name="Jahmai Barrow (BRIDGE PARTNERS LLC)" userId="2fb6ef88-333e-4572-88ef-b15625de476e" providerId="ADAL" clId="{07D18136-C8C5-4F2F-BD8B-37771F8BC515}" dt="2025-05-06T21:17:06.194" v="131" actId="165"/>
          <ac:spMkLst>
            <pc:docMk/>
            <pc:sldMk cId="1926053911" sldId="272"/>
            <ac:spMk id="22" creationId="{A7728D96-9A8D-5DF6-E696-DB1E0D90A560}"/>
          </ac:spMkLst>
        </pc:spChg>
        <pc:spChg chg="topLvl">
          <ac:chgData name="Jahmai Barrow (BRIDGE PARTNERS LLC)" userId="2fb6ef88-333e-4572-88ef-b15625de476e" providerId="ADAL" clId="{07D18136-C8C5-4F2F-BD8B-37771F8BC515}" dt="2025-05-06T21:18:02.506" v="144" actId="165"/>
          <ac:spMkLst>
            <pc:docMk/>
            <pc:sldMk cId="1926053911" sldId="272"/>
            <ac:spMk id="32" creationId="{DA6EDC45-3951-F9B3-277C-67CD19A7E32D}"/>
          </ac:spMkLst>
        </pc:spChg>
        <pc:spChg chg="topLvl">
          <ac:chgData name="Jahmai Barrow (BRIDGE PARTNERS LLC)" userId="2fb6ef88-333e-4572-88ef-b15625de476e" providerId="ADAL" clId="{07D18136-C8C5-4F2F-BD8B-37771F8BC515}" dt="2025-05-06T21:17:43.295" v="138" actId="165"/>
          <ac:spMkLst>
            <pc:docMk/>
            <pc:sldMk cId="1926053911" sldId="272"/>
            <ac:spMk id="36" creationId="{59394D9B-346B-C318-BE9D-720581A402B2}"/>
          </ac:spMkLst>
        </pc:spChg>
        <pc:spChg chg="topLvl">
          <ac:chgData name="Jahmai Barrow (BRIDGE PARTNERS LLC)" userId="2fb6ef88-333e-4572-88ef-b15625de476e" providerId="ADAL" clId="{07D18136-C8C5-4F2F-BD8B-37771F8BC515}" dt="2025-05-06T21:17:53.660" v="141" actId="165"/>
          <ac:spMkLst>
            <pc:docMk/>
            <pc:sldMk cId="1926053911" sldId="272"/>
            <ac:spMk id="40" creationId="{1F6A2001-ABC2-0291-DD9B-58FC64E987EE}"/>
          </ac:spMkLst>
        </pc:spChg>
        <pc:spChg chg="mod topLvl">
          <ac:chgData name="Jahmai Barrow (BRIDGE PARTNERS LLC)" userId="2fb6ef88-333e-4572-88ef-b15625de476e" providerId="ADAL" clId="{07D18136-C8C5-4F2F-BD8B-37771F8BC515}" dt="2025-05-06T21:17:56.029" v="142" actId="962"/>
          <ac:spMkLst>
            <pc:docMk/>
            <pc:sldMk cId="1926053911" sldId="272"/>
            <ac:spMk id="41" creationId="{00E2236C-9346-E1E7-7552-75F2D481A4A5}"/>
          </ac:spMkLst>
        </pc:spChg>
        <pc:picChg chg="mod">
          <ac:chgData name="Jahmai Barrow (BRIDGE PARTNERS LLC)" userId="2fb6ef88-333e-4572-88ef-b15625de476e" providerId="ADAL" clId="{07D18136-C8C5-4F2F-BD8B-37771F8BC515}" dt="2025-05-06T21:16:49.866" v="129" actId="962"/>
          <ac:picMkLst>
            <pc:docMk/>
            <pc:sldMk cId="1926053911" sldId="272"/>
            <ac:picMk id="16" creationId="{61C46317-35E3-063B-8428-9F49AF022415}"/>
          </ac:picMkLst>
        </pc:picChg>
        <pc:picChg chg="mod topLvl">
          <ac:chgData name="Jahmai Barrow (BRIDGE PARTNERS LLC)" userId="2fb6ef88-333e-4572-88ef-b15625de476e" providerId="ADAL" clId="{07D18136-C8C5-4F2F-BD8B-37771F8BC515}" dt="2025-05-06T21:18:09.932" v="146" actId="962"/>
          <ac:picMkLst>
            <pc:docMk/>
            <pc:sldMk cId="1926053911" sldId="272"/>
            <ac:picMk id="34" creationId="{99D2EC00-C32E-81B1-4981-9C6401F2FD16}"/>
          </ac:picMkLst>
        </pc:picChg>
        <pc:picChg chg="mod topLvl">
          <ac:chgData name="Jahmai Barrow (BRIDGE PARTNERS LLC)" userId="2fb6ef88-333e-4572-88ef-b15625de476e" providerId="ADAL" clId="{07D18136-C8C5-4F2F-BD8B-37771F8BC515}" dt="2025-05-06T21:17:46.384" v="139" actId="962"/>
          <ac:picMkLst>
            <pc:docMk/>
            <pc:sldMk cId="1926053911" sldId="272"/>
            <ac:picMk id="37" creationId="{6D71FC33-8AD6-83CE-CDF6-5A9B8BE7CFF0}"/>
          </ac:picMkLst>
        </pc:picChg>
        <pc:cxnChg chg="mod topLvl">
          <ac:chgData name="Jahmai Barrow (BRIDGE PARTNERS LLC)" userId="2fb6ef88-333e-4572-88ef-b15625de476e" providerId="ADAL" clId="{07D18136-C8C5-4F2F-BD8B-37771F8BC515}" dt="2025-05-06T21:18:07.693" v="145" actId="962"/>
          <ac:cxnSpMkLst>
            <pc:docMk/>
            <pc:sldMk cId="1926053911" sldId="272"/>
            <ac:cxnSpMk id="33" creationId="{34941E44-6809-22E4-85A1-063124FF351E}"/>
          </ac:cxnSpMkLst>
        </pc:cxnChg>
        <pc:cxnChg chg="mod topLvl">
          <ac:chgData name="Jahmai Barrow (BRIDGE PARTNERS LLC)" userId="2fb6ef88-333e-4572-88ef-b15625de476e" providerId="ADAL" clId="{07D18136-C8C5-4F2F-BD8B-37771F8BC515}" dt="2025-05-06T21:17:46.940" v="140" actId="962"/>
          <ac:cxnSpMkLst>
            <pc:docMk/>
            <pc:sldMk cId="1926053911" sldId="272"/>
            <ac:cxnSpMk id="38" creationId="{EB8F32B1-06B0-C4E3-95CA-DAC2A740C9F0}"/>
          </ac:cxnSpMkLst>
        </pc:cxnChg>
        <pc:cxnChg chg="mod topLvl">
          <ac:chgData name="Jahmai Barrow (BRIDGE PARTNERS LLC)" userId="2fb6ef88-333e-4572-88ef-b15625de476e" providerId="ADAL" clId="{07D18136-C8C5-4F2F-BD8B-37771F8BC515}" dt="2025-05-06T21:17:57.047" v="143" actId="962"/>
          <ac:cxnSpMkLst>
            <pc:docMk/>
            <pc:sldMk cId="1926053911" sldId="272"/>
            <ac:cxnSpMk id="42" creationId="{87AFEDA9-5CB4-2C42-2871-10D4F9EB05FB}"/>
          </ac:cxnSpMkLst>
        </pc:cxnChg>
      </pc:sldChg>
      <pc:sldChg chg="modSp mod">
        <pc:chgData name="Jahmai Barrow (BRIDGE PARTNERS LLC)" userId="2fb6ef88-333e-4572-88ef-b15625de476e" providerId="ADAL" clId="{07D18136-C8C5-4F2F-BD8B-37771F8BC515}" dt="2025-05-06T21:36:42.144" v="257" actId="33553"/>
        <pc:sldMkLst>
          <pc:docMk/>
          <pc:sldMk cId="1098341792" sldId="316"/>
        </pc:sldMkLst>
        <pc:spChg chg="mod">
          <ac:chgData name="Jahmai Barrow (BRIDGE PARTNERS LLC)" userId="2fb6ef88-333e-4572-88ef-b15625de476e" providerId="ADAL" clId="{07D18136-C8C5-4F2F-BD8B-37771F8BC515}" dt="2025-05-06T21:36:42.144" v="257" actId="33553"/>
          <ac:spMkLst>
            <pc:docMk/>
            <pc:sldMk cId="1098341792" sldId="316"/>
            <ac:spMk id="4" creationId="{605E3441-30F6-47FE-3345-BDE066C2E24F}"/>
          </ac:spMkLst>
        </pc:spChg>
        <pc:picChg chg="mod">
          <ac:chgData name="Jahmai Barrow (BRIDGE PARTNERS LLC)" userId="2fb6ef88-333e-4572-88ef-b15625de476e" providerId="ADAL" clId="{07D18136-C8C5-4F2F-BD8B-37771F8BC515}" dt="2025-05-06T21:32:45.924" v="249" actId="962"/>
          <ac:picMkLst>
            <pc:docMk/>
            <pc:sldMk cId="1098341792" sldId="316"/>
            <ac:picMk id="2" creationId="{A890336B-99BC-3508-09EE-858F513EB7A5}"/>
          </ac:picMkLst>
        </pc:picChg>
        <pc:picChg chg="mod">
          <ac:chgData name="Jahmai Barrow (BRIDGE PARTNERS LLC)" userId="2fb6ef88-333e-4572-88ef-b15625de476e" providerId="ADAL" clId="{07D18136-C8C5-4F2F-BD8B-37771F8BC515}" dt="2025-05-06T21:32:45.307" v="248" actId="962"/>
          <ac:picMkLst>
            <pc:docMk/>
            <pc:sldMk cId="1098341792" sldId="316"/>
            <ac:picMk id="13" creationId="{9FEFE602-B9FF-02F7-1730-7EDF57C97ED3}"/>
          </ac:picMkLst>
        </pc:picChg>
        <pc:picChg chg="mod">
          <ac:chgData name="Jahmai Barrow (BRIDGE PARTNERS LLC)" userId="2fb6ef88-333e-4572-88ef-b15625de476e" providerId="ADAL" clId="{07D18136-C8C5-4F2F-BD8B-37771F8BC515}" dt="2025-05-06T21:32:43.722" v="247" actId="962"/>
          <ac:picMkLst>
            <pc:docMk/>
            <pc:sldMk cId="1098341792" sldId="316"/>
            <ac:picMk id="15" creationId="{79644D45-4531-0CDA-DFD8-F8DB911526AF}"/>
          </ac:picMkLst>
        </pc:picChg>
      </pc:sldChg>
      <pc:sldChg chg="modSp mod">
        <pc:chgData name="Jahmai Barrow (BRIDGE PARTNERS LLC)" userId="2fb6ef88-333e-4572-88ef-b15625de476e" providerId="ADAL" clId="{07D18136-C8C5-4F2F-BD8B-37771F8BC515}" dt="2025-05-06T21:36:45.570" v="258" actId="33553"/>
        <pc:sldMkLst>
          <pc:docMk/>
          <pc:sldMk cId="2177850222" sldId="320"/>
        </pc:sldMkLst>
        <pc:spChg chg="mod">
          <ac:chgData name="Jahmai Barrow (BRIDGE PARTNERS LLC)" userId="2fb6ef88-333e-4572-88ef-b15625de476e" providerId="ADAL" clId="{07D18136-C8C5-4F2F-BD8B-37771F8BC515}" dt="2025-05-06T21:36:45.570" v="258" actId="33553"/>
          <ac:spMkLst>
            <pc:docMk/>
            <pc:sldMk cId="2177850222" sldId="320"/>
            <ac:spMk id="4" creationId="{BE1DA66E-46ED-FCA2-F007-7DAD990D738D}"/>
          </ac:spMkLst>
        </pc:spChg>
      </pc:sldChg>
    </pc:docChg>
  </pc:docChgLst>
  <pc:docChgLst>
    <pc:chgData name="Kate Chadwick (BRIDGE PARTNERS LLC)" userId="3f2f44fa-67c7-43c4-9120-2b0dfe6fc033" providerId="ADAL" clId="{4FA3C0E1-3A85-4D80-80B4-4FE54C90F38C}"/>
    <pc:docChg chg="modSld">
      <pc:chgData name="Kate Chadwick (BRIDGE PARTNERS LLC)" userId="3f2f44fa-67c7-43c4-9120-2b0dfe6fc033" providerId="ADAL" clId="{4FA3C0E1-3A85-4D80-80B4-4FE54C90F38C}" dt="2025-05-05T15:26:48.564" v="0"/>
      <pc:docMkLst>
        <pc:docMk/>
      </pc:docMkLst>
      <pc:sldChg chg="modNotes">
        <pc:chgData name="Kate Chadwick (BRIDGE PARTNERS LLC)" userId="3f2f44fa-67c7-43c4-9120-2b0dfe6fc033" providerId="ADAL" clId="{4FA3C0E1-3A85-4D80-80B4-4FE54C90F38C}" dt="2025-05-05T15:26:48.564" v="0"/>
        <pc:sldMkLst>
          <pc:docMk/>
          <pc:sldMk cId="1370293932" sldId="257"/>
        </pc:sldMkLst>
      </pc:sldChg>
      <pc:sldChg chg="modNotes">
        <pc:chgData name="Kate Chadwick (BRIDGE PARTNERS LLC)" userId="3f2f44fa-67c7-43c4-9120-2b0dfe6fc033" providerId="ADAL" clId="{4FA3C0E1-3A85-4D80-80B4-4FE54C90F38C}" dt="2025-05-05T15:26:48.564" v="0"/>
        <pc:sldMkLst>
          <pc:docMk/>
          <pc:sldMk cId="810027686" sldId="261"/>
        </pc:sldMkLst>
      </pc:sldChg>
      <pc:sldChg chg="modNotes">
        <pc:chgData name="Kate Chadwick (BRIDGE PARTNERS LLC)" userId="3f2f44fa-67c7-43c4-9120-2b0dfe6fc033" providerId="ADAL" clId="{4FA3C0E1-3A85-4D80-80B4-4FE54C90F38C}" dt="2025-05-05T15:26:48.564" v="0"/>
        <pc:sldMkLst>
          <pc:docMk/>
          <pc:sldMk cId="2283904916" sldId="264"/>
        </pc:sldMkLst>
      </pc:sldChg>
      <pc:sldChg chg="modNotes">
        <pc:chgData name="Kate Chadwick (BRIDGE PARTNERS LLC)" userId="3f2f44fa-67c7-43c4-9120-2b0dfe6fc033" providerId="ADAL" clId="{4FA3C0E1-3A85-4D80-80B4-4FE54C90F38C}" dt="2025-05-05T15:26:48.564" v="0"/>
        <pc:sldMkLst>
          <pc:docMk/>
          <pc:sldMk cId="17034399" sldId="266"/>
        </pc:sldMkLst>
      </pc:sldChg>
      <pc:sldChg chg="modNotes">
        <pc:chgData name="Kate Chadwick (BRIDGE PARTNERS LLC)" userId="3f2f44fa-67c7-43c4-9120-2b0dfe6fc033" providerId="ADAL" clId="{4FA3C0E1-3A85-4D80-80B4-4FE54C90F38C}" dt="2025-05-05T15:26:48.564" v="0"/>
        <pc:sldMkLst>
          <pc:docMk/>
          <pc:sldMk cId="163673990" sldId="268"/>
        </pc:sldMkLst>
      </pc:sldChg>
      <pc:sldChg chg="modNotes">
        <pc:chgData name="Kate Chadwick (BRIDGE PARTNERS LLC)" userId="3f2f44fa-67c7-43c4-9120-2b0dfe6fc033" providerId="ADAL" clId="{4FA3C0E1-3A85-4D80-80B4-4FE54C90F38C}" dt="2025-05-05T15:26:48.564" v="0"/>
        <pc:sldMkLst>
          <pc:docMk/>
          <pc:sldMk cId="989802739" sldId="270"/>
        </pc:sldMkLst>
      </pc:sldChg>
      <pc:sldChg chg="modNotes">
        <pc:chgData name="Kate Chadwick (BRIDGE PARTNERS LLC)" userId="3f2f44fa-67c7-43c4-9120-2b0dfe6fc033" providerId="ADAL" clId="{4FA3C0E1-3A85-4D80-80B4-4FE54C90F38C}" dt="2025-05-05T15:26:48.564" v="0"/>
        <pc:sldMkLst>
          <pc:docMk/>
          <pc:sldMk cId="3439445669" sldId="271"/>
        </pc:sldMkLst>
      </pc:sldChg>
      <pc:sldChg chg="modNotes">
        <pc:chgData name="Kate Chadwick (BRIDGE PARTNERS LLC)" userId="3f2f44fa-67c7-43c4-9120-2b0dfe6fc033" providerId="ADAL" clId="{4FA3C0E1-3A85-4D80-80B4-4FE54C90F38C}" dt="2025-05-05T15:26:48.564" v="0"/>
        <pc:sldMkLst>
          <pc:docMk/>
          <pc:sldMk cId="1926053911" sldId="272"/>
        </pc:sldMkLst>
      </pc:sldChg>
    </pc:docChg>
  </pc:docChgLst>
  <pc:docChgLst>
    <pc:chgData name="Linda Ryall (BRIDGE PARTNERS LLC)" userId="8725caeb-b68a-474a-a185-5ac73c08254e" providerId="ADAL" clId="{45ACF6F2-097A-4C12-A101-26D80737846B}"/>
    <pc:docChg chg="mod">
      <pc:chgData name="Linda Ryall (BRIDGE PARTNERS LLC)" userId="8725caeb-b68a-474a-a185-5ac73c08254e" providerId="ADAL" clId="{45ACF6F2-097A-4C12-A101-26D80737846B}" dt="2025-05-13T06:29:27.623" v="0"/>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B011A1-E160-49CA-8BF3-F359DBF95FCC}" type="datetimeFigureOut">
              <a:rPr lang="en-US" smtClean="0"/>
              <a:t>5/12/2025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71EA81-5B94-4F5E-9D52-687E358CF0C6}" type="slidenum">
              <a:rPr lang="en-US" smtClean="0"/>
              <a:t>‹#›</a:t>
            </a:fld>
            <a:endParaRPr lang="en-US"/>
          </a:p>
        </p:txBody>
      </p:sp>
    </p:spTree>
    <p:extLst>
      <p:ext uri="{BB962C8B-B14F-4D97-AF65-F5344CB8AC3E}">
        <p14:creationId xmlns:p14="http://schemas.microsoft.com/office/powerpoint/2010/main" val="940784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CB922-5C59-DC09-05AC-5C46EE5EA0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8EA591-35BF-26FC-06B5-D0D51A2B89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C0057C-6301-1C8C-320D-D73364A57086}"/>
              </a:ext>
            </a:extLst>
          </p:cNvPr>
          <p:cNvSpPr>
            <a:spLocks noGrp="1"/>
          </p:cNvSpPr>
          <p:nvPr>
            <p:ph type="body" idx="1"/>
          </p:nvPr>
        </p:nvSpPr>
        <p:spPr/>
        <p:txBody>
          <a:bodyPr/>
          <a:lstStyle/>
          <a:p>
            <a:pPr marL="0" marR="0">
              <a:lnSpc>
                <a:spcPct val="115000"/>
              </a:lnSpc>
              <a:spcBef>
                <a:spcPts val="0"/>
              </a:spcBef>
              <a:spcAft>
                <a:spcPts val="800"/>
              </a:spcAf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Every time we talk about AI, the conversation becomes so much bigger. </a:t>
            </a:r>
          </a:p>
          <a:p>
            <a:pPr marL="0" marR="0">
              <a:lnSpc>
                <a:spcPct val="115000"/>
              </a:lnSpc>
              <a:spcBef>
                <a:spcPts val="0"/>
              </a:spcBef>
              <a:spcAft>
                <a:spcPts val="800"/>
              </a:spcAf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AI is poised to reinvent nearly every aspect of your business, from internal functions and processes to how you deliver your core goods and services to customers. Out of interest, how many of you have an AI strategy for your organization? To reap the benefits of AI, you’ll need to first have an understanding of how it works, which will allow you to build or evolve a strategy for how to become an AI-powered organization.</a:t>
            </a:r>
          </a:p>
          <a:p>
            <a:pPr marL="0" marR="0">
              <a:lnSpc>
                <a:spcPct val="115000"/>
              </a:lnSpc>
              <a:spcBef>
                <a:spcPts val="0"/>
              </a:spcBef>
              <a:spcAft>
                <a:spcPts val="800"/>
              </a:spcAft>
            </a:pP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15000"/>
              </a:lnSpc>
              <a:spcBef>
                <a:spcPts val="0"/>
              </a:spcBef>
              <a:spcAft>
                <a:spcPts val="800"/>
              </a:spcAf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To do this, I’m going to ground us in the foundational elements of how AI technology works and give you a roadmap to effectively bring AI into your organization. We’ll talk about the roles mentioned above, as our research from Emerald and IDC indicates the above roles are identified as early adopters of AI or have specific use cases that can empower these departments. </a:t>
            </a:r>
          </a:p>
          <a:p>
            <a:endParaRPr lang="en-US" dirty="0"/>
          </a:p>
        </p:txBody>
      </p:sp>
      <p:sp>
        <p:nvSpPr>
          <p:cNvPr id="4" name="Slide Number Placeholder 3">
            <a:extLst>
              <a:ext uri="{FF2B5EF4-FFF2-40B4-BE49-F238E27FC236}">
                <a16:creationId xmlns:a16="http://schemas.microsoft.com/office/drawing/2014/main" id="{5AB93155-3101-9E48-1F3A-D8779F5126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71EA81-5B94-4F5E-9D52-687E358CF0C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23992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105A64-36CA-43C2-A46B-8359FAE4C4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2ED88E-ADBE-AB5D-42D6-3C06BDA812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DE1E7C-CF37-B186-33A8-1E1159DCAB75}"/>
              </a:ext>
            </a:extLst>
          </p:cNvPr>
          <p:cNvSpPr>
            <a:spLocks noGrp="1"/>
          </p:cNvSpPr>
          <p:nvPr>
            <p:ph type="body" idx="1"/>
          </p:nvPr>
        </p:nvSpPr>
        <p:spPr/>
        <p:txBody>
          <a:bodyPr/>
          <a:lstStyle/>
          <a:p>
            <a:pPr algn="l"/>
            <a:r>
              <a:rPr lang="en-US">
                <a:solidFill>
                  <a:srgbClr val="242424"/>
                </a:solidFill>
                <a:effectLst/>
                <a:latin typeface="Segoe UI"/>
                <a:cs typeface="Segoe UI"/>
              </a:rPr>
              <a:t>This slide focuses on the importance of starting with a clear vision of a desired outcome. It emphasizes the value of Windows, Copilot+ PCs, and Microsoft 365 Copilot for users. The goal is to show IT decision-makers and business decision-makers how these tools can bring unique value to their organizations. </a:t>
            </a:r>
          </a:p>
          <a:p>
            <a:pPr algn="l"/>
            <a:r>
              <a:rPr lang="en-US">
                <a:solidFill>
                  <a:srgbClr val="242424"/>
                </a:solidFill>
                <a:effectLst/>
                <a:latin typeface="Segoe UI" panose="020B0502040204020203" pitchFamily="34" charset="0"/>
              </a:rPr>
              <a:t>By highlighting specific end-user scenarios, we can demonstrate the practical benefits and drive consideration and adoption of these technologies</a:t>
            </a:r>
            <a:r>
              <a:rPr lang="en-US" b="1">
                <a:solidFill>
                  <a:srgbClr val="424242"/>
                </a:solidFill>
                <a:effectLst/>
                <a:latin typeface="Segoe UI" panose="020B0502040204020203" pitchFamily="34" charset="0"/>
              </a:rPr>
              <a:t>.</a:t>
            </a:r>
            <a:endParaRPr lang="en-US">
              <a:solidFill>
                <a:srgbClr val="242424"/>
              </a:solidFill>
              <a:effectLst/>
              <a:latin typeface="Segoe UI" panose="020B0502040204020203" pitchFamily="34" charset="0"/>
            </a:endParaRPr>
          </a:p>
          <a:p>
            <a:endParaRPr lang="en-US"/>
          </a:p>
          <a:p>
            <a:endParaRPr lang="en-US"/>
          </a:p>
          <a:p>
            <a:endParaRPr lang="en-US"/>
          </a:p>
        </p:txBody>
      </p:sp>
      <p:sp>
        <p:nvSpPr>
          <p:cNvPr id="4" name="Slide Number Placeholder 3">
            <a:extLst>
              <a:ext uri="{FF2B5EF4-FFF2-40B4-BE49-F238E27FC236}">
                <a16:creationId xmlns:a16="http://schemas.microsoft.com/office/drawing/2014/main" id="{037C4542-2222-E2FA-E5B2-624EC27928E7}"/>
              </a:ext>
            </a:extLst>
          </p:cNvPr>
          <p:cNvSpPr>
            <a:spLocks noGrp="1"/>
          </p:cNvSpPr>
          <p:nvPr>
            <p:ph type="sldNum" sz="quarter" idx="5"/>
          </p:nvPr>
        </p:nvSpPr>
        <p:spPr/>
        <p:txBody>
          <a:bodyPr/>
          <a:lstStyle/>
          <a:p>
            <a:fld id="{F171EA81-5B94-4F5E-9D52-687E358CF0C6}" type="slidenum">
              <a:rPr lang="en-US" smtClean="0"/>
              <a:t>2</a:t>
            </a:fld>
            <a:endParaRPr lang="en-US"/>
          </a:p>
        </p:txBody>
      </p:sp>
    </p:spTree>
    <p:extLst>
      <p:ext uri="{BB962C8B-B14F-4D97-AF65-F5344CB8AC3E}">
        <p14:creationId xmlns:p14="http://schemas.microsoft.com/office/powerpoint/2010/main" val="30296664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Generated by Copilot, verified for accuracy</a:t>
            </a:r>
            <a:br>
              <a:rPr lang="en-US" dirty="0"/>
            </a:br>
            <a:br>
              <a:rPr lang="en-US" dirty="0"/>
            </a:br>
            <a:r>
              <a:rPr lang="en-US" dirty="0"/>
              <a:t>Understanding the operations department is crucial as it plays a pivotal role in managing the production and delivery of goods and services. This department is not just about logistics; it encompasses operations planning, quality control, and financial management. Today’s operational leaders face significant challenges, including rising talent costs and supply chain disruptions, which necessitate a focus on digital transformation. To remain competitive, it’s essential to streamline processes and consider automation where possible. The roles listed, from the director of operations to the purchasing manager, each have specific tasks that contribute to overall efficiency. Key performance indicators like operational efficiency and employee satisfaction are vital metrics to monitor, ensuring that the department not only meets its goals but also fosters a positive work environment. </a:t>
            </a:r>
            <a:br>
              <a:rPr lang="en-US" dirty="0"/>
            </a:br>
            <a:r>
              <a:rPr lang="en-US" dirty="0"/>
              <a:t>______</a:t>
            </a:r>
          </a:p>
          <a:p>
            <a:br>
              <a:rPr lang="en-US" dirty="0"/>
            </a:br>
            <a:endParaRPr lang="en-US" dirty="0"/>
          </a:p>
        </p:txBody>
      </p:sp>
      <p:sp>
        <p:nvSpPr>
          <p:cNvPr id="4" name="Slide Number Placeholder 3"/>
          <p:cNvSpPr>
            <a:spLocks noGrp="1"/>
          </p:cNvSpPr>
          <p:nvPr>
            <p:ph type="sldNum" sz="quarter" idx="5"/>
          </p:nvPr>
        </p:nvSpPr>
        <p:spPr/>
        <p:txBody>
          <a:bodyPr/>
          <a:lstStyle/>
          <a:p>
            <a:fld id="{F171EA81-5B94-4F5E-9D52-687E358CF0C6}" type="slidenum">
              <a:rPr lang="en-US" smtClean="0"/>
              <a:t>3</a:t>
            </a:fld>
            <a:endParaRPr lang="en-US"/>
          </a:p>
        </p:txBody>
      </p:sp>
    </p:spTree>
    <p:extLst>
      <p:ext uri="{BB962C8B-B14F-4D97-AF65-F5344CB8AC3E}">
        <p14:creationId xmlns:p14="http://schemas.microsoft.com/office/powerpoint/2010/main" val="494145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075852-93C0-DFD6-9E94-9732DEA5AC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BE441B-6E45-1009-56EA-784A6B358F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E85ED4-FE67-4265-ECF9-9702150D26CD}"/>
              </a:ext>
            </a:extLst>
          </p:cNvPr>
          <p:cNvSpPr>
            <a:spLocks noGrp="1"/>
          </p:cNvSpPr>
          <p:nvPr>
            <p:ph type="body" idx="1"/>
          </p:nvPr>
        </p:nvSpPr>
        <p:spPr/>
        <p:txBody>
          <a:bodyPr/>
          <a:lstStyle/>
          <a:p>
            <a:pPr>
              <a:buNone/>
            </a:pPr>
            <a:r>
              <a:rPr lang="en-US" dirty="0"/>
              <a:t>Generated by Copilot, verified for accuracy</a:t>
            </a:r>
            <a:br>
              <a:rPr lang="en-US" dirty="0"/>
            </a:br>
            <a:br>
              <a:rPr lang="en-US" dirty="0"/>
            </a:br>
            <a:r>
              <a:rPr lang="en-US" dirty="0"/>
              <a:t>The future of operations is being shaped significantly by generative AI, with a striking 75% of executives recognizing its potential to enhance efficiency and reduce costs. This transformation is not just theoretical; 92% of Fortune 500 companies have already integrated generative AI into their large-scale operations, setting a new standard in the industry. However, as we embrace these advancements, we must also address the critical concerns surrounding data privacy and security, with 80% of leaders expressing apprehension in this area. It's essential to balance innovation with robust security measures. Additionally, the mention of a legal review underscores the importance of ensuring compliance and mitigating risks as we navigate this evolving landscape. </a:t>
            </a:r>
            <a:br>
              <a:rPr lang="en-US" dirty="0"/>
            </a:br>
            <a:r>
              <a:rPr lang="en-US" dirty="0"/>
              <a:t>______</a:t>
            </a:r>
          </a:p>
          <a:p>
            <a:br>
              <a:rPr lang="en-US" dirty="0"/>
            </a:br>
            <a:endParaRPr lang="en-US" sz="1200" spc="-10" dirty="0">
              <a:solidFill>
                <a:srgbClr val="091F2C"/>
              </a:solidFill>
              <a:latin typeface="+mj-lt"/>
              <a:ea typeface="+mj-ea"/>
              <a:cs typeface="Segoe UI Semibold"/>
            </a:endParaRPr>
          </a:p>
          <a:p>
            <a:endParaRPr lang="en-US" dirty="0"/>
          </a:p>
        </p:txBody>
      </p:sp>
      <p:sp>
        <p:nvSpPr>
          <p:cNvPr id="4" name="Slide Number Placeholder 3">
            <a:extLst>
              <a:ext uri="{FF2B5EF4-FFF2-40B4-BE49-F238E27FC236}">
                <a16:creationId xmlns:a16="http://schemas.microsoft.com/office/drawing/2014/main" id="{F44962C9-E1B2-1CAC-25FE-C3C1B79A15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71EA81-5B94-4F5E-9D52-687E358CF0C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22113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AB3DFC-B513-20D1-A1D0-04CF8BFCD0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051743-BA4E-B634-ED80-3728869BDE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205085-15D0-CCE5-7D07-0BEC6F823857}"/>
              </a:ext>
            </a:extLst>
          </p:cNvPr>
          <p:cNvSpPr>
            <a:spLocks noGrp="1"/>
          </p:cNvSpPr>
          <p:nvPr>
            <p:ph type="body" idx="1"/>
          </p:nvPr>
        </p:nvSpPr>
        <p:spPr/>
        <p:txBody>
          <a:bodyPr/>
          <a:lstStyle/>
          <a:p>
            <a:pPr>
              <a:buNone/>
            </a:pPr>
            <a:r>
              <a:rPr lang="en-US" dirty="0"/>
              <a:t>Generated by Copilot, verified for accuracy</a:t>
            </a:r>
            <a:br>
              <a:rPr lang="en-US" dirty="0">
                <a:cs typeface="+mn-lt"/>
              </a:rPr>
            </a:br>
            <a:br>
              <a:rPr lang="en-US" dirty="0">
                <a:cs typeface="+mn-lt"/>
              </a:rPr>
            </a:br>
            <a:r>
              <a:rPr lang="en-US" dirty="0"/>
              <a:t>Enhancing the performance of your operations team is crucial for driving efficiency and collaboration. The challenges faced by operations employees often stem from the need for advanced technology that supports deep analytics and fosters cross-functional teamwork. It's essential to have high-performing devices that can utilize dashboards and data pipelines effectively. By taking advantage of tools like Microsoft 365 Copilot, teams can streamline their workflows, making it easier to organize and retrieve important documents. Notably, a significant percentage of decision-makers have reported increased productivity after upgrading to Windows 11 PCs. The integration of features like Copilot Studio and Windows Ink in OneNote can further enhance collaboration, allowing teams to share insights in real time. This slide emphasizes the importance of these tools in overcoming operational hurdles and maximizing team potential. </a:t>
            </a:r>
            <a:br>
              <a:rPr lang="en-US" dirty="0">
                <a:cs typeface="+mn-lt"/>
              </a:rPr>
            </a:br>
            <a:r>
              <a:rPr lang="en-US" dirty="0"/>
              <a:t>______</a:t>
            </a:r>
          </a:p>
          <a:p>
            <a:br>
              <a:rPr lang="en-US" dirty="0">
                <a:cs typeface="+mn-lt"/>
              </a:rPr>
            </a:br>
            <a:endParaRPr lang="en-US" dirty="0">
              <a:solidFill>
                <a:srgbClr val="1A1A1A"/>
              </a:solidFill>
            </a:endParaRPr>
          </a:p>
          <a:p>
            <a:pPr defTabSz="932742">
              <a:lnSpc>
                <a:spcPct val="120000"/>
              </a:lnSpc>
              <a:spcAft>
                <a:spcPts val="600"/>
              </a:spcAft>
              <a:defRPr/>
            </a:pPr>
            <a:br>
              <a:rPr lang="en-US" dirty="0"/>
            </a:br>
            <a:endParaRPr lang="en-US" dirty="0"/>
          </a:p>
        </p:txBody>
      </p:sp>
      <p:sp>
        <p:nvSpPr>
          <p:cNvPr id="4" name="Slide Number Placeholder 3">
            <a:extLst>
              <a:ext uri="{FF2B5EF4-FFF2-40B4-BE49-F238E27FC236}">
                <a16:creationId xmlns:a16="http://schemas.microsoft.com/office/drawing/2014/main" id="{A378343E-56F9-5529-3690-4F2E38EFEA0E}"/>
              </a:ext>
            </a:extLst>
          </p:cNvPr>
          <p:cNvSpPr>
            <a:spLocks noGrp="1"/>
          </p:cNvSpPr>
          <p:nvPr>
            <p:ph type="sldNum" sz="quarter" idx="5"/>
          </p:nvPr>
        </p:nvSpPr>
        <p:spPr/>
        <p:txBody>
          <a:bodyPr/>
          <a:lstStyle/>
          <a:p>
            <a:fld id="{F171EA81-5B94-4F5E-9D52-687E358CF0C6}" type="slidenum">
              <a:rPr lang="en-US" smtClean="0"/>
              <a:t>5</a:t>
            </a:fld>
            <a:endParaRPr lang="en-US"/>
          </a:p>
        </p:txBody>
      </p:sp>
    </p:spTree>
    <p:extLst>
      <p:ext uri="{BB962C8B-B14F-4D97-AF65-F5344CB8AC3E}">
        <p14:creationId xmlns:p14="http://schemas.microsoft.com/office/powerpoint/2010/main" val="965561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6D361-C71D-F81F-B671-B8F34848B2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57F875-9CB6-6856-E797-F41BEFB2CF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A226A1-8A50-4125-CBF0-3876DAD6128D}"/>
              </a:ext>
            </a:extLst>
          </p:cNvPr>
          <p:cNvSpPr>
            <a:spLocks noGrp="1"/>
          </p:cNvSpPr>
          <p:nvPr>
            <p:ph type="body" idx="1"/>
          </p:nvPr>
        </p:nvSpPr>
        <p:spPr/>
        <p:txBody>
          <a:bodyPr/>
          <a:lstStyle/>
          <a:p>
            <a:pPr>
              <a:buNone/>
            </a:pPr>
            <a:r>
              <a:rPr lang="en-US" dirty="0"/>
              <a:t>Generated by Copilot, verified for accuracy</a:t>
            </a:r>
            <a:br>
              <a:rPr lang="en-US" dirty="0"/>
            </a:br>
            <a:br>
              <a:rPr lang="en-US" dirty="0"/>
            </a:br>
            <a:r>
              <a:rPr lang="en-US" dirty="0"/>
              <a:t>This slide highlights how operations teams can significantly enhance their performance with tailored hardware and software solutions. In today's fast-paced environment, operations teams spend considerable time on tracking and reporting, which can be streamlined through automation tools. Extended battery life and advanced Wi-Fi capabilities ensure that teams remain connected and productive, regardless of their location. Additionally, the Copilot+ PCs are designed to handle complex analytics, enabling teams to focus on delivering high-quality project updates. The performance benchmarks provided illustrate the competitive edge these devices offer over traditional options, making a strong case for their adoption in modern business practices. </a:t>
            </a:r>
            <a:br>
              <a:rPr lang="en-US" dirty="0"/>
            </a:br>
            <a:r>
              <a:rPr lang="en-US" dirty="0"/>
              <a:t>______</a:t>
            </a:r>
          </a:p>
          <a:p>
            <a:br>
              <a:rPr lang="en-US" dirty="0"/>
            </a:br>
            <a:endParaRPr lang="en-US" dirty="0"/>
          </a:p>
        </p:txBody>
      </p:sp>
      <p:sp>
        <p:nvSpPr>
          <p:cNvPr id="4" name="Slide Number Placeholder 3">
            <a:extLst>
              <a:ext uri="{FF2B5EF4-FFF2-40B4-BE49-F238E27FC236}">
                <a16:creationId xmlns:a16="http://schemas.microsoft.com/office/drawing/2014/main" id="{9EE1D41B-C729-526F-6868-510A3511516A}"/>
              </a:ext>
            </a:extLst>
          </p:cNvPr>
          <p:cNvSpPr>
            <a:spLocks noGrp="1"/>
          </p:cNvSpPr>
          <p:nvPr>
            <p:ph type="sldNum" sz="quarter" idx="5"/>
          </p:nvPr>
        </p:nvSpPr>
        <p:spPr/>
        <p:txBody>
          <a:bodyPr/>
          <a:lstStyle/>
          <a:p>
            <a:fld id="{F171EA81-5B94-4F5E-9D52-687E358CF0C6}" type="slidenum">
              <a:rPr lang="en-US" smtClean="0"/>
              <a:t>6</a:t>
            </a:fld>
            <a:endParaRPr lang="en-US"/>
          </a:p>
        </p:txBody>
      </p:sp>
    </p:spTree>
    <p:extLst>
      <p:ext uri="{BB962C8B-B14F-4D97-AF65-F5344CB8AC3E}">
        <p14:creationId xmlns:p14="http://schemas.microsoft.com/office/powerpoint/2010/main" val="1393791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Generated by Copilot, verified for accuracy</a:t>
            </a:r>
            <a:br>
              <a:rPr lang="en-US" dirty="0">
                <a:cs typeface="+mn-lt"/>
              </a:rPr>
            </a:br>
            <a:br>
              <a:rPr lang="en-US" dirty="0">
                <a:cs typeface="+mn-lt"/>
              </a:rPr>
            </a:br>
            <a:r>
              <a:rPr lang="en-US" dirty="0"/>
              <a:t>To enhance operational efficiency, it's essential to equip teams with premium devices and high-quality peripherals. The App Assure program ensures that 99.7% of applications are compatible, which is crucial for a seamless workflow. Time spent on setup and organization detracts from productivity. High-quality peripherals, like Haptic Pens and graphic tablets, are vital for effective note-taking during meetings. Additionally, compatibility with key business applications such as SAP and Power BI is non-negotiable. The proposed solutions, including multi-4K monitor support and advanced features like NPU-powered Live Captions, will significantly streamline operations. These tools not only save time but also enhance collaboration, allowing teams to focus on analyzing metrics rather than managing technology. </a:t>
            </a:r>
            <a:br>
              <a:rPr lang="en-US" dirty="0">
                <a:cs typeface="+mn-lt"/>
              </a:rPr>
            </a:br>
            <a:r>
              <a:rPr lang="en-US" dirty="0"/>
              <a:t>______</a:t>
            </a:r>
          </a:p>
          <a:p>
            <a:br>
              <a:rPr lang="en-US" dirty="0">
                <a:cs typeface="+mn-lt"/>
              </a:rPr>
            </a:br>
            <a:endParaRPr lang="en-US" sz="1600" b="0" i="0" u="none" strike="noStrike" kern="1200" cap="none" spc="0" normalizeH="0" baseline="0" noProof="0" dirty="0">
              <a:ln>
                <a:noFill/>
              </a:ln>
              <a:solidFill>
                <a:srgbClr val="0078D7"/>
              </a:solidFill>
              <a:effectLst/>
              <a:uLnTx/>
              <a:uFillTx/>
              <a:latin typeface="Segoe UI Semibold"/>
              <a:ea typeface="Segoe UI Black"/>
              <a:cs typeface="Segoe UI Semibold"/>
            </a:endParaRPr>
          </a:p>
          <a:p>
            <a:endParaRPr lang="en-US" dirty="0"/>
          </a:p>
          <a:p>
            <a:endParaRPr lang="en-US" dirty="0"/>
          </a:p>
        </p:txBody>
      </p:sp>
      <p:sp>
        <p:nvSpPr>
          <p:cNvPr id="4" name="Slide Number Placeholder 3"/>
          <p:cNvSpPr>
            <a:spLocks noGrp="1"/>
          </p:cNvSpPr>
          <p:nvPr>
            <p:ph type="sldNum" sz="quarter" idx="5"/>
          </p:nvPr>
        </p:nvSpPr>
        <p:spPr/>
        <p:txBody>
          <a:bodyPr/>
          <a:lstStyle/>
          <a:p>
            <a:fld id="{F171EA81-5B94-4F5E-9D52-687E358CF0C6}" type="slidenum">
              <a:rPr lang="en-US" smtClean="0"/>
              <a:t>7</a:t>
            </a:fld>
            <a:endParaRPr lang="en-US"/>
          </a:p>
        </p:txBody>
      </p:sp>
    </p:spTree>
    <p:extLst>
      <p:ext uri="{BB962C8B-B14F-4D97-AF65-F5344CB8AC3E}">
        <p14:creationId xmlns:p14="http://schemas.microsoft.com/office/powerpoint/2010/main" val="467581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Generated by Copilot, verified for accuracy</a:t>
            </a:r>
            <a:br>
              <a:rPr lang="en-US" dirty="0"/>
            </a:br>
            <a:br>
              <a:rPr lang="en-US" dirty="0"/>
            </a:br>
            <a:r>
              <a:rPr lang="en-US" dirty="0"/>
              <a:t>Operations teams face significant privacy challenges due to their access to sensitive data across various functional areas. It's crucial to prioritize the security of this confidential information. Implementing a robust hardware security baseline, including features like TPM 2.0 and Secure Boot, is essential to prevent data leaks. Copilot+ PCs, equipped with Microsoft Pluton, offer enhanced protection, making them a valuable asset for safeguarding company data. Recent surveys indicate a 62% drop in security incidents with Windows 11 Pro devices, highlighting the effectiveness of these measures. Additionally, adopting multifactor authentication and Windows Hello for Business help ensure secure and efficient access to business operations. This slide emphasizes the importance of these strategies in maintaining compliance and protecting sensitive information, ultimately contributing to employee productivity and satisfaction. </a:t>
            </a:r>
            <a:br>
              <a:rPr lang="en-US" dirty="0"/>
            </a:br>
            <a:r>
              <a:rPr lang="en-US" dirty="0"/>
              <a:t>______</a:t>
            </a:r>
          </a:p>
          <a:p>
            <a:br>
              <a:rPr lang="en-US" dirty="0"/>
            </a:br>
            <a:endParaRPr lang="en-US" dirty="0"/>
          </a:p>
        </p:txBody>
      </p:sp>
      <p:sp>
        <p:nvSpPr>
          <p:cNvPr id="4" name="Slide Number Placeholder 3"/>
          <p:cNvSpPr>
            <a:spLocks noGrp="1"/>
          </p:cNvSpPr>
          <p:nvPr>
            <p:ph type="sldNum" sz="quarter" idx="5"/>
          </p:nvPr>
        </p:nvSpPr>
        <p:spPr/>
        <p:txBody>
          <a:bodyPr/>
          <a:lstStyle/>
          <a:p>
            <a:fld id="{F171EA81-5B94-4F5E-9D52-687E358CF0C6}" type="slidenum">
              <a:rPr lang="en-US" smtClean="0"/>
              <a:t>8</a:t>
            </a:fld>
            <a:endParaRPr lang="en-US"/>
          </a:p>
        </p:txBody>
      </p:sp>
    </p:spTree>
    <p:extLst>
      <p:ext uri="{BB962C8B-B14F-4D97-AF65-F5344CB8AC3E}">
        <p14:creationId xmlns:p14="http://schemas.microsoft.com/office/powerpoint/2010/main" val="938841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5333F-1789-086C-1927-0EB4E86091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204C9A-8CDA-EEFC-0324-34D5214CD7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651EBD-7ACF-20E1-FA74-99FF46B59518}"/>
              </a:ext>
            </a:extLst>
          </p:cNvPr>
          <p:cNvSpPr>
            <a:spLocks noGrp="1"/>
          </p:cNvSpPr>
          <p:nvPr>
            <p:ph type="body" idx="1"/>
          </p:nvPr>
        </p:nvSpPr>
        <p:spPr/>
        <p:txBody>
          <a:bodyPr/>
          <a:lstStyle/>
          <a:p>
            <a:pPr>
              <a:buNone/>
            </a:pPr>
            <a:r>
              <a:rPr lang="en-US" dirty="0"/>
              <a:t>Generated by Copilot, verified for accuracy</a:t>
            </a:r>
            <a:br>
              <a:rPr lang="en-US" dirty="0"/>
            </a:br>
            <a:br>
              <a:rPr lang="en-US" dirty="0"/>
            </a:br>
            <a:r>
              <a:rPr lang="en-US" dirty="0"/>
              <a:t>Windows 11 Pro is designed to help organizations move closer to their carbon neutrality goals. A recent Deloitte report highlights that a significant majority of employees—69%—want their companies to prioritize sustainability initiatives. This reflects a growing trend where sustainability is not just a corporate responsibility but also a key factor in employee satisfaction. The challenges of sustainability often intersect with optimization, as operational leaders recognize that efficiency initiatives can drive both sustainability and innovation. Features like energy-saving modes in Microsoft Edge and battery management tools are essential for reducing energy consumption. Additionally, the Copilot+ PC exclusives allow users to work unplugged for extended periods, showcasing how technology can support sustainable practices while enhancing productivity. </a:t>
            </a:r>
            <a:br>
              <a:rPr lang="en-US" dirty="0"/>
            </a:br>
            <a:r>
              <a:rPr lang="en-US" dirty="0"/>
              <a:t>______</a:t>
            </a:r>
          </a:p>
          <a:p>
            <a:br>
              <a:rPr lang="en-US" dirty="0"/>
            </a:br>
            <a:endParaRPr lang="en-US" sz="1600" b="0" i="0" u="none" strike="noStrike" kern="1200" cap="none" spc="0" normalizeH="0" baseline="0" noProof="0" dirty="0">
              <a:ln>
                <a:noFill/>
              </a:ln>
              <a:solidFill>
                <a:schemeClr val="tx1"/>
              </a:solidFill>
              <a:effectLst/>
              <a:uLnTx/>
              <a:uFillTx/>
              <a:latin typeface="Segoe UI"/>
              <a:ea typeface="Segoe UI Black"/>
              <a:cs typeface="Segoe UI"/>
            </a:endParaRPr>
          </a:p>
        </p:txBody>
      </p:sp>
      <p:sp>
        <p:nvSpPr>
          <p:cNvPr id="4" name="Slide Number Placeholder 3">
            <a:extLst>
              <a:ext uri="{FF2B5EF4-FFF2-40B4-BE49-F238E27FC236}">
                <a16:creationId xmlns:a16="http://schemas.microsoft.com/office/drawing/2014/main" id="{47CEE09B-FF43-A7A3-C51C-A2E6B84ACE9A}"/>
              </a:ext>
            </a:extLst>
          </p:cNvPr>
          <p:cNvSpPr>
            <a:spLocks noGrp="1"/>
          </p:cNvSpPr>
          <p:nvPr>
            <p:ph type="sldNum" sz="quarter" idx="5"/>
          </p:nvPr>
        </p:nvSpPr>
        <p:spPr/>
        <p:txBody>
          <a:bodyPr/>
          <a:lstStyle/>
          <a:p>
            <a:fld id="{F171EA81-5B94-4F5E-9D52-687E358CF0C6}" type="slidenum">
              <a:rPr lang="en-US" smtClean="0"/>
              <a:t>9</a:t>
            </a:fld>
            <a:endParaRPr lang="en-US"/>
          </a:p>
        </p:txBody>
      </p:sp>
    </p:spTree>
    <p:extLst>
      <p:ext uri="{BB962C8B-B14F-4D97-AF65-F5344CB8AC3E}">
        <p14:creationId xmlns:p14="http://schemas.microsoft.com/office/powerpoint/2010/main" val="17512905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32CC1-5BCA-BF8F-4073-E3B05FCFF1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643BBD-8DC0-C71C-E082-AC3FFCE9CB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D96FC4-74FF-16E2-E7F9-7D230083D45F}"/>
              </a:ext>
            </a:extLst>
          </p:cNvPr>
          <p:cNvSpPr>
            <a:spLocks noGrp="1"/>
          </p:cNvSpPr>
          <p:nvPr>
            <p:ph type="body" idx="1"/>
          </p:nvPr>
        </p:nvSpPr>
        <p:spPr/>
        <p:txBody>
          <a:bodyPr/>
          <a:lstStyle/>
          <a:p>
            <a:pPr>
              <a:buNone/>
            </a:pPr>
            <a:r>
              <a:rPr lang="en-US" dirty="0"/>
              <a:t>Generated by Copilot, verified for accuracy</a:t>
            </a:r>
            <a:br>
              <a:rPr lang="en-US" dirty="0"/>
            </a:br>
            <a:br>
              <a:rPr lang="en-US" dirty="0"/>
            </a:br>
            <a:r>
              <a:rPr lang="en-US" dirty="0"/>
              <a:t>This slide emphasizes the critical role of accessibility in operations tools and software, showcasing features designed to support individuals with various impairments. For vision impairment, tools like Narrator and customizable display settings enhance usability. Neurodiversity is addressed through features like Immersive Reader and Focus Sessions, which help manage overwhelming data and distractions. For those with hearing impairments, solutions such as Mono Audio and Live Captions ensure effective communication. Additionally, the availability of natural voices in multiple languages and real-time translation capabilities highlights our commitment to inclusivity. These features not only enhance productivity but also foster a more inclusive work environment for all employees. </a:t>
            </a:r>
            <a:br>
              <a:rPr lang="en-US" dirty="0"/>
            </a:br>
            <a:r>
              <a:rPr lang="en-US" dirty="0"/>
              <a:t>______</a:t>
            </a:r>
          </a:p>
          <a:p>
            <a:br>
              <a:rPr lang="en-US" dirty="0"/>
            </a:br>
            <a:endParaRPr lang="en-US" sz="1600" b="0" i="0" u="none" strike="noStrike" kern="1200" cap="none" spc="0" normalizeH="0" baseline="0" noProof="0" dirty="0">
              <a:ln>
                <a:noFill/>
              </a:ln>
              <a:solidFill>
                <a:schemeClr val="tx1"/>
              </a:solidFill>
              <a:effectLst/>
              <a:uLnTx/>
              <a:uFillTx/>
              <a:latin typeface="Segoe UI"/>
              <a:ea typeface="Segoe UI Black"/>
              <a:cs typeface="Segoe UI"/>
            </a:endParaRPr>
          </a:p>
        </p:txBody>
      </p:sp>
      <p:sp>
        <p:nvSpPr>
          <p:cNvPr id="4" name="Slide Number Placeholder 3">
            <a:extLst>
              <a:ext uri="{FF2B5EF4-FFF2-40B4-BE49-F238E27FC236}">
                <a16:creationId xmlns:a16="http://schemas.microsoft.com/office/drawing/2014/main" id="{533A4467-790B-BBE5-6CE8-6DEF1B4403F5}"/>
              </a:ext>
            </a:extLst>
          </p:cNvPr>
          <p:cNvSpPr>
            <a:spLocks noGrp="1"/>
          </p:cNvSpPr>
          <p:nvPr>
            <p:ph type="sldNum" sz="quarter" idx="5"/>
          </p:nvPr>
        </p:nvSpPr>
        <p:spPr/>
        <p:txBody>
          <a:bodyPr/>
          <a:lstStyle/>
          <a:p>
            <a:fld id="{F171EA81-5B94-4F5E-9D52-687E358CF0C6}" type="slidenum">
              <a:rPr lang="en-US" smtClean="0"/>
              <a:t>10</a:t>
            </a:fld>
            <a:endParaRPr lang="en-US"/>
          </a:p>
        </p:txBody>
      </p:sp>
    </p:spTree>
    <p:extLst>
      <p:ext uri="{BB962C8B-B14F-4D97-AF65-F5344CB8AC3E}">
        <p14:creationId xmlns:p14="http://schemas.microsoft.com/office/powerpoint/2010/main" val="271075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484E51-4DFE-88F2-9452-A0950E8106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7DF334-3D17-DD50-CAD3-F61C37F02F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B08768-5AF7-320E-D9B6-D69E703FCA1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D3A9301-760B-3FA4-EF88-9B102BEAEE3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71EA81-5B94-4F5E-9D52-687E358CF0C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97269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6C279-8D6D-1952-957E-455F39004CBB}"/>
              </a:ext>
            </a:extLst>
          </p:cNvPr>
          <p:cNvSpPr>
            <a:spLocks noGrp="1"/>
          </p:cNvSpPr>
          <p:nvPr>
            <p:ph type="title"/>
          </p:nvPr>
        </p:nvSpPr>
        <p:spPr>
          <a:xfrm>
            <a:off x="502920" y="2479677"/>
            <a:ext cx="11215688" cy="949325"/>
          </a:xfrm>
        </p:spPr>
        <p:txBody>
          <a:bodyPr/>
          <a:lstStyle/>
          <a:p>
            <a:r>
              <a:rPr lang="en-US"/>
              <a:t>Click to edit Master title style</a:t>
            </a:r>
          </a:p>
        </p:txBody>
      </p:sp>
      <p:sp>
        <p:nvSpPr>
          <p:cNvPr id="3" name="Subtitle 2">
            <a:extLst>
              <a:ext uri="{FF2B5EF4-FFF2-40B4-BE49-F238E27FC236}">
                <a16:creationId xmlns:a16="http://schemas.microsoft.com/office/drawing/2014/main" id="{E791C73E-6853-D78C-AB86-31E3965D4004}"/>
              </a:ext>
            </a:extLst>
          </p:cNvPr>
          <p:cNvSpPr>
            <a:spLocks noGrp="1"/>
          </p:cNvSpPr>
          <p:nvPr>
            <p:ph type="subTitle" idx="1"/>
          </p:nvPr>
        </p:nvSpPr>
        <p:spPr>
          <a:xfrm>
            <a:off x="502920" y="3602038"/>
            <a:ext cx="11215688"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Text Placeholder 9">
            <a:extLst>
              <a:ext uri="{FF2B5EF4-FFF2-40B4-BE49-F238E27FC236}">
                <a16:creationId xmlns:a16="http://schemas.microsoft.com/office/drawing/2014/main" id="{DC3841DA-8F59-3515-F061-799023030863}"/>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966746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C557F7-621B-4175-6297-4B21CBA65BA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E96C279-8D6D-1952-957E-455F39004CBB}"/>
              </a:ext>
            </a:extLst>
          </p:cNvPr>
          <p:cNvSpPr>
            <a:spLocks noGrp="1"/>
          </p:cNvSpPr>
          <p:nvPr>
            <p:ph type="title"/>
          </p:nvPr>
        </p:nvSpPr>
        <p:spPr>
          <a:xfrm>
            <a:off x="502919" y="2628781"/>
            <a:ext cx="5737013" cy="1661993"/>
          </a:xfrm>
        </p:spPr>
        <p:txBody>
          <a:bodyPr wrap="square">
            <a:spAutoFit/>
          </a:bodyPr>
          <a:lstStyle>
            <a:lvl1pPr>
              <a:defRPr sz="5400"/>
            </a:lvl1pPr>
          </a:lstStyle>
          <a:p>
            <a:r>
              <a:rPr lang="en-US"/>
              <a:t>Click to edit Master title style</a:t>
            </a:r>
          </a:p>
        </p:txBody>
      </p:sp>
      <p:sp>
        <p:nvSpPr>
          <p:cNvPr id="3" name="Subtitle 2">
            <a:extLst>
              <a:ext uri="{FF2B5EF4-FFF2-40B4-BE49-F238E27FC236}">
                <a16:creationId xmlns:a16="http://schemas.microsoft.com/office/drawing/2014/main" id="{E791C73E-6853-D78C-AB86-31E3965D4004}"/>
              </a:ext>
            </a:extLst>
          </p:cNvPr>
          <p:cNvSpPr>
            <a:spLocks noGrp="1"/>
          </p:cNvSpPr>
          <p:nvPr>
            <p:ph type="subTitle" idx="1"/>
          </p:nvPr>
        </p:nvSpPr>
        <p:spPr>
          <a:xfrm>
            <a:off x="502919" y="4650850"/>
            <a:ext cx="5737012" cy="369332"/>
          </a:xfrm>
        </p:spPr>
        <p:txBody>
          <a:bodyPr wrap="square">
            <a:sp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Text Placeholder 9">
            <a:extLst>
              <a:ext uri="{FF2B5EF4-FFF2-40B4-BE49-F238E27FC236}">
                <a16:creationId xmlns:a16="http://schemas.microsoft.com/office/drawing/2014/main" id="{DC3841DA-8F59-3515-F061-799023030863}"/>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867229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B5AF6E5-ADC4-85BF-EA29-AE3C277A1D6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pic>
        <p:nvPicPr>
          <p:cNvPr id="7" name="Picture 6">
            <a:extLst>
              <a:ext uri="{FF2B5EF4-FFF2-40B4-BE49-F238E27FC236}">
                <a16:creationId xmlns:a16="http://schemas.microsoft.com/office/drawing/2014/main" id="{7B852AF8-FAE4-A31E-6915-1E5B343AAEBF}"/>
              </a:ext>
            </a:extLst>
          </p:cNvPr>
          <p:cNvPicPr>
            <a:picLocks noChangeAspect="1"/>
          </p:cNvPicPr>
          <p:nvPr userDrawn="1"/>
        </p:nvPicPr>
        <p:blipFill>
          <a:blip r:embed="rId3"/>
          <a:stretch>
            <a:fillRect/>
          </a:stretch>
        </p:blipFill>
        <p:spPr>
          <a:xfrm>
            <a:off x="7116956" y="462013"/>
            <a:ext cx="4624261" cy="5952363"/>
          </a:xfrm>
          <a:prstGeom prst="rect">
            <a:avLst/>
          </a:prstGeom>
          <a:effectLst/>
        </p:spPr>
      </p:pic>
      <p:sp>
        <p:nvSpPr>
          <p:cNvPr id="2" name="Title 1">
            <a:extLst>
              <a:ext uri="{FF2B5EF4-FFF2-40B4-BE49-F238E27FC236}">
                <a16:creationId xmlns:a16="http://schemas.microsoft.com/office/drawing/2014/main" id="{FE96C279-8D6D-1952-957E-455F39004CBB}"/>
              </a:ext>
            </a:extLst>
          </p:cNvPr>
          <p:cNvSpPr>
            <a:spLocks noGrp="1"/>
          </p:cNvSpPr>
          <p:nvPr>
            <p:ph type="title"/>
          </p:nvPr>
        </p:nvSpPr>
        <p:spPr>
          <a:xfrm>
            <a:off x="502919" y="2628781"/>
            <a:ext cx="5737013" cy="1661993"/>
          </a:xfrm>
        </p:spPr>
        <p:txBody>
          <a:bodyPr wrap="square">
            <a:spAutoFit/>
          </a:bodyPr>
          <a:lstStyle>
            <a:lvl1pPr>
              <a:defRPr sz="5400"/>
            </a:lvl1pPr>
          </a:lstStyle>
          <a:p>
            <a:r>
              <a:rPr lang="en-US"/>
              <a:t>Click to edit Master title style</a:t>
            </a:r>
          </a:p>
        </p:txBody>
      </p:sp>
      <p:sp>
        <p:nvSpPr>
          <p:cNvPr id="3" name="Subtitle 2">
            <a:extLst>
              <a:ext uri="{FF2B5EF4-FFF2-40B4-BE49-F238E27FC236}">
                <a16:creationId xmlns:a16="http://schemas.microsoft.com/office/drawing/2014/main" id="{E791C73E-6853-D78C-AB86-31E3965D4004}"/>
              </a:ext>
            </a:extLst>
          </p:cNvPr>
          <p:cNvSpPr>
            <a:spLocks noGrp="1"/>
          </p:cNvSpPr>
          <p:nvPr>
            <p:ph type="subTitle" idx="1"/>
          </p:nvPr>
        </p:nvSpPr>
        <p:spPr>
          <a:xfrm>
            <a:off x="502919" y="4650850"/>
            <a:ext cx="5737012" cy="369332"/>
          </a:xfrm>
        </p:spPr>
        <p:txBody>
          <a:bodyPr wrap="square">
            <a:sp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Text Placeholder 9">
            <a:extLst>
              <a:ext uri="{FF2B5EF4-FFF2-40B4-BE49-F238E27FC236}">
                <a16:creationId xmlns:a16="http://schemas.microsoft.com/office/drawing/2014/main" id="{DC3841DA-8F59-3515-F061-799023030863}"/>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2739589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C557F7-621B-4175-6297-4B21CBA65BA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E96C279-8D6D-1952-957E-455F39004CBB}"/>
              </a:ext>
            </a:extLst>
          </p:cNvPr>
          <p:cNvSpPr>
            <a:spLocks noGrp="1"/>
          </p:cNvSpPr>
          <p:nvPr>
            <p:ph type="title"/>
          </p:nvPr>
        </p:nvSpPr>
        <p:spPr>
          <a:xfrm>
            <a:off x="6172216" y="2628781"/>
            <a:ext cx="5522479" cy="1661993"/>
          </a:xfrm>
        </p:spPr>
        <p:txBody>
          <a:bodyPr wrap="square">
            <a:spAutoFit/>
          </a:bodyPr>
          <a:lstStyle>
            <a:lvl1pPr>
              <a:defRPr sz="5400"/>
            </a:lvl1pPr>
          </a:lstStyle>
          <a:p>
            <a:r>
              <a:rPr lang="en-US"/>
              <a:t>Click to edit Master title style</a:t>
            </a:r>
          </a:p>
        </p:txBody>
      </p:sp>
      <p:sp>
        <p:nvSpPr>
          <p:cNvPr id="3" name="Subtitle 2">
            <a:extLst>
              <a:ext uri="{FF2B5EF4-FFF2-40B4-BE49-F238E27FC236}">
                <a16:creationId xmlns:a16="http://schemas.microsoft.com/office/drawing/2014/main" id="{E791C73E-6853-D78C-AB86-31E3965D4004}"/>
              </a:ext>
            </a:extLst>
          </p:cNvPr>
          <p:cNvSpPr>
            <a:spLocks noGrp="1"/>
          </p:cNvSpPr>
          <p:nvPr>
            <p:ph type="subTitle" idx="1"/>
          </p:nvPr>
        </p:nvSpPr>
        <p:spPr>
          <a:xfrm>
            <a:off x="6172215" y="4650850"/>
            <a:ext cx="5522479" cy="369332"/>
          </a:xfrm>
        </p:spPr>
        <p:txBody>
          <a:bodyPr wrap="square">
            <a:sp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Text Placeholder 9">
            <a:extLst>
              <a:ext uri="{FF2B5EF4-FFF2-40B4-BE49-F238E27FC236}">
                <a16:creationId xmlns:a16="http://schemas.microsoft.com/office/drawing/2014/main" id="{DC3841DA-8F59-3515-F061-799023030863}"/>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920753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able of Contents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A6191-2E36-4CF7-8206-D0B2642A2FBD}"/>
              </a:ext>
            </a:extLst>
          </p:cNvPr>
          <p:cNvSpPr>
            <a:spLocks noGrp="1"/>
          </p:cNvSpPr>
          <p:nvPr>
            <p:ph type="title" hasCustomPrompt="1"/>
          </p:nvPr>
        </p:nvSpPr>
        <p:spPr>
          <a:xfrm>
            <a:off x="502920" y="1460500"/>
            <a:ext cx="11275607" cy="1149350"/>
          </a:xfrm>
          <a:prstGeom prst="rect">
            <a:avLst/>
          </a:prstGeom>
        </p:spPr>
        <p:txBody>
          <a:bodyPr lIns="0" tIns="0" rIns="0" bIns="0"/>
          <a:lstStyle>
            <a:lvl1pPr>
              <a:lnSpc>
                <a:spcPct val="100000"/>
              </a:lnSpc>
              <a:defRPr sz="5200"/>
            </a:lvl1pPr>
          </a:lstStyle>
          <a:p>
            <a:r>
              <a:rPr lang="en-US"/>
              <a:t>Headline</a:t>
            </a:r>
          </a:p>
        </p:txBody>
      </p:sp>
      <p:sp>
        <p:nvSpPr>
          <p:cNvPr id="28" name="Text Placeholder 9">
            <a:extLst>
              <a:ext uri="{FF2B5EF4-FFF2-40B4-BE49-F238E27FC236}">
                <a16:creationId xmlns:a16="http://schemas.microsoft.com/office/drawing/2014/main" id="{152AAF19-727D-F765-5650-F28DCAA6C934}"/>
              </a:ext>
            </a:extLst>
          </p:cNvPr>
          <p:cNvSpPr>
            <a:spLocks noGrp="1"/>
          </p:cNvSpPr>
          <p:nvPr>
            <p:ph type="body" sz="quarter" idx="36" hasCustomPrompt="1"/>
          </p:nvPr>
        </p:nvSpPr>
        <p:spPr>
          <a:xfrm>
            <a:off x="1117600" y="3651250"/>
            <a:ext cx="2209800"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9" name="Text Placeholder 9">
            <a:extLst>
              <a:ext uri="{FF2B5EF4-FFF2-40B4-BE49-F238E27FC236}">
                <a16:creationId xmlns:a16="http://schemas.microsoft.com/office/drawing/2014/main" id="{48CE662B-974E-08E3-090E-5D3A71906266}"/>
              </a:ext>
            </a:extLst>
          </p:cNvPr>
          <p:cNvSpPr>
            <a:spLocks noGrp="1"/>
          </p:cNvSpPr>
          <p:nvPr>
            <p:ph type="body" sz="quarter" idx="37" hasCustomPrompt="1"/>
          </p:nvPr>
        </p:nvSpPr>
        <p:spPr>
          <a:xfrm>
            <a:off x="3327400" y="3651251"/>
            <a:ext cx="315913"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0" name="Text Placeholder 9">
            <a:extLst>
              <a:ext uri="{FF2B5EF4-FFF2-40B4-BE49-F238E27FC236}">
                <a16:creationId xmlns:a16="http://schemas.microsoft.com/office/drawing/2014/main" id="{2165ACBF-6F08-5A58-0FC7-4EA1AF5B8D05}"/>
              </a:ext>
            </a:extLst>
          </p:cNvPr>
          <p:cNvSpPr>
            <a:spLocks noGrp="1"/>
          </p:cNvSpPr>
          <p:nvPr>
            <p:ph type="body" sz="quarter" idx="38" hasCustomPrompt="1"/>
          </p:nvPr>
        </p:nvSpPr>
        <p:spPr>
          <a:xfrm>
            <a:off x="1117600" y="4089401"/>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31" name="Text Placeholder 9">
            <a:extLst>
              <a:ext uri="{FF2B5EF4-FFF2-40B4-BE49-F238E27FC236}">
                <a16:creationId xmlns:a16="http://schemas.microsoft.com/office/drawing/2014/main" id="{3018FF3A-1026-C510-3253-B851761689F2}"/>
              </a:ext>
            </a:extLst>
          </p:cNvPr>
          <p:cNvSpPr>
            <a:spLocks noGrp="1"/>
          </p:cNvSpPr>
          <p:nvPr>
            <p:ph type="body" sz="quarter" idx="39" hasCustomPrompt="1"/>
          </p:nvPr>
        </p:nvSpPr>
        <p:spPr>
          <a:xfrm>
            <a:off x="3327400" y="4089401"/>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6" name="Text Placeholder 9">
            <a:extLst>
              <a:ext uri="{FF2B5EF4-FFF2-40B4-BE49-F238E27FC236}">
                <a16:creationId xmlns:a16="http://schemas.microsoft.com/office/drawing/2014/main" id="{2BB98078-9397-CC6B-9112-74D2CF5AEB2D}"/>
              </a:ext>
            </a:extLst>
          </p:cNvPr>
          <p:cNvSpPr>
            <a:spLocks noGrp="1"/>
          </p:cNvSpPr>
          <p:nvPr>
            <p:ph type="body" sz="quarter" idx="148" hasCustomPrompt="1"/>
          </p:nvPr>
        </p:nvSpPr>
        <p:spPr>
          <a:xfrm>
            <a:off x="502920" y="3651250"/>
            <a:ext cx="471487" cy="301752"/>
          </a:xfrm>
          <a:prstGeom prst="rect">
            <a:avLst/>
          </a:prstGeom>
        </p:spPr>
        <p:txBody>
          <a:bodyPr lIns="0" tIns="0" rIns="0" bIns="0">
            <a:noAutofit/>
          </a:bodyPr>
          <a:lstStyle>
            <a:lvl1pPr marL="0" indent="0" algn="ctr">
              <a:lnSpc>
                <a:spcPct val="100000"/>
              </a:lnSpc>
              <a:buNone/>
              <a:defRPr sz="20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 name="Text Placeholder 9">
            <a:extLst>
              <a:ext uri="{FF2B5EF4-FFF2-40B4-BE49-F238E27FC236}">
                <a16:creationId xmlns:a16="http://schemas.microsoft.com/office/drawing/2014/main" id="{C954C047-D2EB-A9E2-9D76-27E8534555D1}"/>
              </a:ext>
            </a:extLst>
          </p:cNvPr>
          <p:cNvSpPr>
            <a:spLocks noGrp="1"/>
          </p:cNvSpPr>
          <p:nvPr>
            <p:ph type="body" sz="quarter" idx="294" hasCustomPrompt="1"/>
          </p:nvPr>
        </p:nvSpPr>
        <p:spPr>
          <a:xfrm>
            <a:off x="1117600" y="4239774"/>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5" name="Text Placeholder 9">
            <a:extLst>
              <a:ext uri="{FF2B5EF4-FFF2-40B4-BE49-F238E27FC236}">
                <a16:creationId xmlns:a16="http://schemas.microsoft.com/office/drawing/2014/main" id="{9AAA1D57-2CE4-01F7-BE71-95520D322024}"/>
              </a:ext>
            </a:extLst>
          </p:cNvPr>
          <p:cNvSpPr>
            <a:spLocks noGrp="1"/>
          </p:cNvSpPr>
          <p:nvPr>
            <p:ph type="body" sz="quarter" idx="295" hasCustomPrompt="1"/>
          </p:nvPr>
        </p:nvSpPr>
        <p:spPr>
          <a:xfrm>
            <a:off x="3327400" y="4239774"/>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7" name="Text Placeholder 9">
            <a:extLst>
              <a:ext uri="{FF2B5EF4-FFF2-40B4-BE49-F238E27FC236}">
                <a16:creationId xmlns:a16="http://schemas.microsoft.com/office/drawing/2014/main" id="{7152B9BA-0931-EC6E-EFDA-28CE63F086F1}"/>
              </a:ext>
            </a:extLst>
          </p:cNvPr>
          <p:cNvSpPr>
            <a:spLocks noGrp="1"/>
          </p:cNvSpPr>
          <p:nvPr>
            <p:ph type="body" sz="quarter" idx="296" hasCustomPrompt="1"/>
          </p:nvPr>
        </p:nvSpPr>
        <p:spPr>
          <a:xfrm>
            <a:off x="1117600" y="4390616"/>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8" name="Text Placeholder 9">
            <a:extLst>
              <a:ext uri="{FF2B5EF4-FFF2-40B4-BE49-F238E27FC236}">
                <a16:creationId xmlns:a16="http://schemas.microsoft.com/office/drawing/2014/main" id="{CCF8EBC6-8045-1929-C76D-DBAA6CC89F3F}"/>
              </a:ext>
            </a:extLst>
          </p:cNvPr>
          <p:cNvSpPr>
            <a:spLocks noGrp="1"/>
          </p:cNvSpPr>
          <p:nvPr>
            <p:ph type="body" sz="quarter" idx="297" hasCustomPrompt="1"/>
          </p:nvPr>
        </p:nvSpPr>
        <p:spPr>
          <a:xfrm>
            <a:off x="3327400" y="4390616"/>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1" name="Text Placeholder 9">
            <a:extLst>
              <a:ext uri="{FF2B5EF4-FFF2-40B4-BE49-F238E27FC236}">
                <a16:creationId xmlns:a16="http://schemas.microsoft.com/office/drawing/2014/main" id="{DFEF9FF6-3AB7-E934-B6B1-92EA1A568DE0}"/>
              </a:ext>
            </a:extLst>
          </p:cNvPr>
          <p:cNvSpPr>
            <a:spLocks noGrp="1"/>
          </p:cNvSpPr>
          <p:nvPr>
            <p:ph type="body" sz="quarter" idx="325" hasCustomPrompt="1"/>
          </p:nvPr>
        </p:nvSpPr>
        <p:spPr>
          <a:xfrm>
            <a:off x="4914900" y="3651250"/>
            <a:ext cx="2209800"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2" name="Text Placeholder 9">
            <a:extLst>
              <a:ext uri="{FF2B5EF4-FFF2-40B4-BE49-F238E27FC236}">
                <a16:creationId xmlns:a16="http://schemas.microsoft.com/office/drawing/2014/main" id="{C3C766F7-533D-9723-857F-5F5BF3FFF9D5}"/>
              </a:ext>
            </a:extLst>
          </p:cNvPr>
          <p:cNvSpPr>
            <a:spLocks noGrp="1"/>
          </p:cNvSpPr>
          <p:nvPr>
            <p:ph type="body" sz="quarter" idx="326" hasCustomPrompt="1"/>
          </p:nvPr>
        </p:nvSpPr>
        <p:spPr>
          <a:xfrm>
            <a:off x="7124700" y="3651251"/>
            <a:ext cx="315913"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3" name="Text Placeholder 9">
            <a:extLst>
              <a:ext uri="{FF2B5EF4-FFF2-40B4-BE49-F238E27FC236}">
                <a16:creationId xmlns:a16="http://schemas.microsoft.com/office/drawing/2014/main" id="{4B60F0B0-DD5F-0CC4-332A-D9AFEEA57E41}"/>
              </a:ext>
            </a:extLst>
          </p:cNvPr>
          <p:cNvSpPr>
            <a:spLocks noGrp="1"/>
          </p:cNvSpPr>
          <p:nvPr>
            <p:ph type="body" sz="quarter" idx="327" hasCustomPrompt="1"/>
          </p:nvPr>
        </p:nvSpPr>
        <p:spPr>
          <a:xfrm>
            <a:off x="4914900" y="4089401"/>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5" name="Text Placeholder 9">
            <a:extLst>
              <a:ext uri="{FF2B5EF4-FFF2-40B4-BE49-F238E27FC236}">
                <a16:creationId xmlns:a16="http://schemas.microsoft.com/office/drawing/2014/main" id="{54F3BA99-2853-0AE9-81E1-CCBCCBA6D5D6}"/>
              </a:ext>
            </a:extLst>
          </p:cNvPr>
          <p:cNvSpPr>
            <a:spLocks noGrp="1"/>
          </p:cNvSpPr>
          <p:nvPr>
            <p:ph type="body" sz="quarter" idx="328" hasCustomPrompt="1"/>
          </p:nvPr>
        </p:nvSpPr>
        <p:spPr>
          <a:xfrm>
            <a:off x="7124700" y="4089401"/>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6" name="Text Placeholder 9">
            <a:extLst>
              <a:ext uri="{FF2B5EF4-FFF2-40B4-BE49-F238E27FC236}">
                <a16:creationId xmlns:a16="http://schemas.microsoft.com/office/drawing/2014/main" id="{5A358362-3715-3955-9165-FB929DBF7F5C}"/>
              </a:ext>
            </a:extLst>
          </p:cNvPr>
          <p:cNvSpPr>
            <a:spLocks noGrp="1"/>
          </p:cNvSpPr>
          <p:nvPr>
            <p:ph type="body" sz="quarter" idx="329" hasCustomPrompt="1"/>
          </p:nvPr>
        </p:nvSpPr>
        <p:spPr>
          <a:xfrm>
            <a:off x="4286252" y="3651250"/>
            <a:ext cx="471487" cy="301752"/>
          </a:xfrm>
          <a:prstGeom prst="rect">
            <a:avLst/>
          </a:prstGeom>
        </p:spPr>
        <p:txBody>
          <a:bodyPr lIns="0" tIns="0" rIns="0" bIns="0">
            <a:noAutofit/>
          </a:bodyPr>
          <a:lstStyle>
            <a:lvl1pPr marL="0" indent="0" algn="ctr">
              <a:lnSpc>
                <a:spcPct val="100000"/>
              </a:lnSpc>
              <a:buNone/>
              <a:defRPr sz="20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7" name="Text Placeholder 9">
            <a:extLst>
              <a:ext uri="{FF2B5EF4-FFF2-40B4-BE49-F238E27FC236}">
                <a16:creationId xmlns:a16="http://schemas.microsoft.com/office/drawing/2014/main" id="{A2FE9F56-48DF-192D-E85F-CD80DF3D085C}"/>
              </a:ext>
            </a:extLst>
          </p:cNvPr>
          <p:cNvSpPr>
            <a:spLocks noGrp="1"/>
          </p:cNvSpPr>
          <p:nvPr>
            <p:ph type="body" sz="quarter" idx="330" hasCustomPrompt="1"/>
          </p:nvPr>
        </p:nvSpPr>
        <p:spPr>
          <a:xfrm>
            <a:off x="4914900" y="4239774"/>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32" name="Text Placeholder 9">
            <a:extLst>
              <a:ext uri="{FF2B5EF4-FFF2-40B4-BE49-F238E27FC236}">
                <a16:creationId xmlns:a16="http://schemas.microsoft.com/office/drawing/2014/main" id="{70ADEE48-B813-66AC-568C-1E56155F3050}"/>
              </a:ext>
            </a:extLst>
          </p:cNvPr>
          <p:cNvSpPr>
            <a:spLocks noGrp="1"/>
          </p:cNvSpPr>
          <p:nvPr>
            <p:ph type="body" sz="quarter" idx="331" hasCustomPrompt="1"/>
          </p:nvPr>
        </p:nvSpPr>
        <p:spPr>
          <a:xfrm>
            <a:off x="7124700" y="4239774"/>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3" name="Text Placeholder 9">
            <a:extLst>
              <a:ext uri="{FF2B5EF4-FFF2-40B4-BE49-F238E27FC236}">
                <a16:creationId xmlns:a16="http://schemas.microsoft.com/office/drawing/2014/main" id="{AB61FA05-BBB6-4ECA-9B64-A948DCEF3318}"/>
              </a:ext>
            </a:extLst>
          </p:cNvPr>
          <p:cNvSpPr>
            <a:spLocks noGrp="1"/>
          </p:cNvSpPr>
          <p:nvPr>
            <p:ph type="body" sz="quarter" idx="332" hasCustomPrompt="1"/>
          </p:nvPr>
        </p:nvSpPr>
        <p:spPr>
          <a:xfrm>
            <a:off x="4914900" y="4390616"/>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34" name="Text Placeholder 9">
            <a:extLst>
              <a:ext uri="{FF2B5EF4-FFF2-40B4-BE49-F238E27FC236}">
                <a16:creationId xmlns:a16="http://schemas.microsoft.com/office/drawing/2014/main" id="{406AA50F-5FCF-3B4C-EFD6-DB97C3F20A1C}"/>
              </a:ext>
            </a:extLst>
          </p:cNvPr>
          <p:cNvSpPr>
            <a:spLocks noGrp="1"/>
          </p:cNvSpPr>
          <p:nvPr>
            <p:ph type="body" sz="quarter" idx="333" hasCustomPrompt="1"/>
          </p:nvPr>
        </p:nvSpPr>
        <p:spPr>
          <a:xfrm>
            <a:off x="7124700" y="4390616"/>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4" name="Text Placeholder 9">
            <a:extLst>
              <a:ext uri="{FF2B5EF4-FFF2-40B4-BE49-F238E27FC236}">
                <a16:creationId xmlns:a16="http://schemas.microsoft.com/office/drawing/2014/main" id="{49AA643A-56B8-BCB8-4993-F5FEC88AE223}"/>
              </a:ext>
            </a:extLst>
          </p:cNvPr>
          <p:cNvSpPr>
            <a:spLocks noGrp="1"/>
          </p:cNvSpPr>
          <p:nvPr>
            <p:ph type="body" sz="quarter" idx="343" hasCustomPrompt="1"/>
          </p:nvPr>
        </p:nvSpPr>
        <p:spPr>
          <a:xfrm>
            <a:off x="8712200" y="3651250"/>
            <a:ext cx="2209800"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45" name="Text Placeholder 9">
            <a:extLst>
              <a:ext uri="{FF2B5EF4-FFF2-40B4-BE49-F238E27FC236}">
                <a16:creationId xmlns:a16="http://schemas.microsoft.com/office/drawing/2014/main" id="{6E3DCE0D-99A8-2479-527B-5BE3717A4D7F}"/>
              </a:ext>
            </a:extLst>
          </p:cNvPr>
          <p:cNvSpPr>
            <a:spLocks noGrp="1"/>
          </p:cNvSpPr>
          <p:nvPr>
            <p:ph type="body" sz="quarter" idx="344" hasCustomPrompt="1"/>
          </p:nvPr>
        </p:nvSpPr>
        <p:spPr>
          <a:xfrm>
            <a:off x="10922000" y="3651251"/>
            <a:ext cx="315913"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6" name="Text Placeholder 9">
            <a:extLst>
              <a:ext uri="{FF2B5EF4-FFF2-40B4-BE49-F238E27FC236}">
                <a16:creationId xmlns:a16="http://schemas.microsoft.com/office/drawing/2014/main" id="{D32ECE77-6698-EE98-FA24-906A351A3152}"/>
              </a:ext>
            </a:extLst>
          </p:cNvPr>
          <p:cNvSpPr>
            <a:spLocks noGrp="1"/>
          </p:cNvSpPr>
          <p:nvPr>
            <p:ph type="body" sz="quarter" idx="345" hasCustomPrompt="1"/>
          </p:nvPr>
        </p:nvSpPr>
        <p:spPr>
          <a:xfrm>
            <a:off x="8712200" y="4089401"/>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47" name="Text Placeholder 9">
            <a:extLst>
              <a:ext uri="{FF2B5EF4-FFF2-40B4-BE49-F238E27FC236}">
                <a16:creationId xmlns:a16="http://schemas.microsoft.com/office/drawing/2014/main" id="{7304029E-3289-0B56-BBFD-B573A82C02ED}"/>
              </a:ext>
            </a:extLst>
          </p:cNvPr>
          <p:cNvSpPr>
            <a:spLocks noGrp="1"/>
          </p:cNvSpPr>
          <p:nvPr>
            <p:ph type="body" sz="quarter" idx="346" hasCustomPrompt="1"/>
          </p:nvPr>
        </p:nvSpPr>
        <p:spPr>
          <a:xfrm>
            <a:off x="10922000" y="4089401"/>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8" name="Text Placeholder 9">
            <a:extLst>
              <a:ext uri="{FF2B5EF4-FFF2-40B4-BE49-F238E27FC236}">
                <a16:creationId xmlns:a16="http://schemas.microsoft.com/office/drawing/2014/main" id="{797A44F2-B264-7704-D065-C69CFDB8B99F}"/>
              </a:ext>
            </a:extLst>
          </p:cNvPr>
          <p:cNvSpPr>
            <a:spLocks noGrp="1"/>
          </p:cNvSpPr>
          <p:nvPr>
            <p:ph type="body" sz="quarter" idx="347" hasCustomPrompt="1"/>
          </p:nvPr>
        </p:nvSpPr>
        <p:spPr>
          <a:xfrm>
            <a:off x="8083552" y="3651250"/>
            <a:ext cx="471487" cy="301752"/>
          </a:xfrm>
          <a:prstGeom prst="rect">
            <a:avLst/>
          </a:prstGeom>
        </p:spPr>
        <p:txBody>
          <a:bodyPr lIns="0" tIns="0" rIns="0" bIns="0">
            <a:noAutofit/>
          </a:bodyPr>
          <a:lstStyle>
            <a:lvl1pPr marL="0" indent="0" algn="ctr">
              <a:lnSpc>
                <a:spcPct val="100000"/>
              </a:lnSpc>
              <a:buNone/>
              <a:defRPr sz="20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9" name="Text Placeholder 9">
            <a:extLst>
              <a:ext uri="{FF2B5EF4-FFF2-40B4-BE49-F238E27FC236}">
                <a16:creationId xmlns:a16="http://schemas.microsoft.com/office/drawing/2014/main" id="{D5674135-36EA-C08F-659E-3DB112C8873F}"/>
              </a:ext>
            </a:extLst>
          </p:cNvPr>
          <p:cNvSpPr>
            <a:spLocks noGrp="1"/>
          </p:cNvSpPr>
          <p:nvPr>
            <p:ph type="body" sz="quarter" idx="348" hasCustomPrompt="1"/>
          </p:nvPr>
        </p:nvSpPr>
        <p:spPr>
          <a:xfrm>
            <a:off x="8712200" y="4239774"/>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50" name="Text Placeholder 9">
            <a:extLst>
              <a:ext uri="{FF2B5EF4-FFF2-40B4-BE49-F238E27FC236}">
                <a16:creationId xmlns:a16="http://schemas.microsoft.com/office/drawing/2014/main" id="{BB076F22-AFF6-8459-8E82-7CA62BE0E253}"/>
              </a:ext>
            </a:extLst>
          </p:cNvPr>
          <p:cNvSpPr>
            <a:spLocks noGrp="1"/>
          </p:cNvSpPr>
          <p:nvPr>
            <p:ph type="body" sz="quarter" idx="349" hasCustomPrompt="1"/>
          </p:nvPr>
        </p:nvSpPr>
        <p:spPr>
          <a:xfrm>
            <a:off x="10922000" y="4239774"/>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1" name="Text Placeholder 9">
            <a:extLst>
              <a:ext uri="{FF2B5EF4-FFF2-40B4-BE49-F238E27FC236}">
                <a16:creationId xmlns:a16="http://schemas.microsoft.com/office/drawing/2014/main" id="{F791FB5E-30CC-DD62-7ED6-1FAB2AC90C8A}"/>
              </a:ext>
            </a:extLst>
          </p:cNvPr>
          <p:cNvSpPr>
            <a:spLocks noGrp="1"/>
          </p:cNvSpPr>
          <p:nvPr>
            <p:ph type="body" sz="quarter" idx="350" hasCustomPrompt="1"/>
          </p:nvPr>
        </p:nvSpPr>
        <p:spPr>
          <a:xfrm>
            <a:off x="8712200" y="4390616"/>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52" name="Text Placeholder 9">
            <a:extLst>
              <a:ext uri="{FF2B5EF4-FFF2-40B4-BE49-F238E27FC236}">
                <a16:creationId xmlns:a16="http://schemas.microsoft.com/office/drawing/2014/main" id="{F68E7A93-B24B-FD1D-DD98-001D3B4DC5E3}"/>
              </a:ext>
            </a:extLst>
          </p:cNvPr>
          <p:cNvSpPr>
            <a:spLocks noGrp="1"/>
          </p:cNvSpPr>
          <p:nvPr>
            <p:ph type="body" sz="quarter" idx="351" hasCustomPrompt="1"/>
          </p:nvPr>
        </p:nvSpPr>
        <p:spPr>
          <a:xfrm>
            <a:off x="10922000" y="4390616"/>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0" name="Text Placeholder 9">
            <a:extLst>
              <a:ext uri="{FF2B5EF4-FFF2-40B4-BE49-F238E27FC236}">
                <a16:creationId xmlns:a16="http://schemas.microsoft.com/office/drawing/2014/main" id="{8666F416-D3E0-96F1-710A-5DFDA3429BA9}"/>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ext Placeholder 9">
            <a:extLst>
              <a:ext uri="{FF2B5EF4-FFF2-40B4-BE49-F238E27FC236}">
                <a16:creationId xmlns:a16="http://schemas.microsoft.com/office/drawing/2014/main" id="{57FB1E31-FD19-8807-2228-7B927E651CB7}"/>
              </a:ext>
            </a:extLst>
          </p:cNvPr>
          <p:cNvSpPr>
            <a:spLocks noGrp="1"/>
          </p:cNvSpPr>
          <p:nvPr>
            <p:ph type="body" sz="quarter" idx="352" hasCustomPrompt="1"/>
          </p:nvPr>
        </p:nvSpPr>
        <p:spPr>
          <a:xfrm>
            <a:off x="1117600" y="4851146"/>
            <a:ext cx="2209800"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9" name="Text Placeholder 9">
            <a:extLst>
              <a:ext uri="{FF2B5EF4-FFF2-40B4-BE49-F238E27FC236}">
                <a16:creationId xmlns:a16="http://schemas.microsoft.com/office/drawing/2014/main" id="{D29FC045-4F62-C2DB-E21F-A5C57968E0C1}"/>
              </a:ext>
            </a:extLst>
          </p:cNvPr>
          <p:cNvSpPr>
            <a:spLocks noGrp="1"/>
          </p:cNvSpPr>
          <p:nvPr>
            <p:ph type="body" sz="quarter" idx="353" hasCustomPrompt="1"/>
          </p:nvPr>
        </p:nvSpPr>
        <p:spPr>
          <a:xfrm>
            <a:off x="3327400" y="4851147"/>
            <a:ext cx="315913"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4" name="Text Placeholder 9">
            <a:extLst>
              <a:ext uri="{FF2B5EF4-FFF2-40B4-BE49-F238E27FC236}">
                <a16:creationId xmlns:a16="http://schemas.microsoft.com/office/drawing/2014/main" id="{3275787F-E32F-E557-25DF-5AF7812670D7}"/>
              </a:ext>
            </a:extLst>
          </p:cNvPr>
          <p:cNvSpPr>
            <a:spLocks noGrp="1"/>
          </p:cNvSpPr>
          <p:nvPr>
            <p:ph type="body" sz="quarter" idx="354" hasCustomPrompt="1"/>
          </p:nvPr>
        </p:nvSpPr>
        <p:spPr>
          <a:xfrm>
            <a:off x="1117600" y="5289297"/>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5" name="Text Placeholder 9">
            <a:extLst>
              <a:ext uri="{FF2B5EF4-FFF2-40B4-BE49-F238E27FC236}">
                <a16:creationId xmlns:a16="http://schemas.microsoft.com/office/drawing/2014/main" id="{10D30AC3-65A1-567A-812E-1EF48E0E947F}"/>
              </a:ext>
            </a:extLst>
          </p:cNvPr>
          <p:cNvSpPr>
            <a:spLocks noGrp="1"/>
          </p:cNvSpPr>
          <p:nvPr>
            <p:ph type="body" sz="quarter" idx="355" hasCustomPrompt="1"/>
          </p:nvPr>
        </p:nvSpPr>
        <p:spPr>
          <a:xfrm>
            <a:off x="3327400" y="5289297"/>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 name="Text Placeholder 9">
            <a:extLst>
              <a:ext uri="{FF2B5EF4-FFF2-40B4-BE49-F238E27FC236}">
                <a16:creationId xmlns:a16="http://schemas.microsoft.com/office/drawing/2014/main" id="{E44B9EBD-1CAF-33AB-9245-D7B5A3F22118}"/>
              </a:ext>
            </a:extLst>
          </p:cNvPr>
          <p:cNvSpPr>
            <a:spLocks noGrp="1"/>
          </p:cNvSpPr>
          <p:nvPr>
            <p:ph type="body" sz="quarter" idx="356" hasCustomPrompt="1"/>
          </p:nvPr>
        </p:nvSpPr>
        <p:spPr>
          <a:xfrm>
            <a:off x="502920" y="4851146"/>
            <a:ext cx="471487" cy="301752"/>
          </a:xfrm>
          <a:prstGeom prst="rect">
            <a:avLst/>
          </a:prstGeom>
        </p:spPr>
        <p:txBody>
          <a:bodyPr lIns="0" tIns="0" rIns="0" bIns="0">
            <a:noAutofit/>
          </a:bodyPr>
          <a:lstStyle>
            <a:lvl1pPr marL="0" indent="0" algn="ctr">
              <a:lnSpc>
                <a:spcPct val="100000"/>
              </a:lnSpc>
              <a:buNone/>
              <a:defRPr sz="20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 name="Text Placeholder 9">
            <a:extLst>
              <a:ext uri="{FF2B5EF4-FFF2-40B4-BE49-F238E27FC236}">
                <a16:creationId xmlns:a16="http://schemas.microsoft.com/office/drawing/2014/main" id="{BE9BDCB9-BBA6-07FE-BFD6-40A83D1C1051}"/>
              </a:ext>
            </a:extLst>
          </p:cNvPr>
          <p:cNvSpPr>
            <a:spLocks noGrp="1"/>
          </p:cNvSpPr>
          <p:nvPr>
            <p:ph type="body" sz="quarter" idx="357" hasCustomPrompt="1"/>
          </p:nvPr>
        </p:nvSpPr>
        <p:spPr>
          <a:xfrm>
            <a:off x="1117600" y="5439670"/>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8" name="Text Placeholder 9">
            <a:extLst>
              <a:ext uri="{FF2B5EF4-FFF2-40B4-BE49-F238E27FC236}">
                <a16:creationId xmlns:a16="http://schemas.microsoft.com/office/drawing/2014/main" id="{0802E0CE-27CC-D718-2941-37016A2043C7}"/>
              </a:ext>
            </a:extLst>
          </p:cNvPr>
          <p:cNvSpPr>
            <a:spLocks noGrp="1"/>
          </p:cNvSpPr>
          <p:nvPr>
            <p:ph type="body" sz="quarter" idx="358" hasCustomPrompt="1"/>
          </p:nvPr>
        </p:nvSpPr>
        <p:spPr>
          <a:xfrm>
            <a:off x="3327400" y="5439670"/>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 name="Text Placeholder 9">
            <a:extLst>
              <a:ext uri="{FF2B5EF4-FFF2-40B4-BE49-F238E27FC236}">
                <a16:creationId xmlns:a16="http://schemas.microsoft.com/office/drawing/2014/main" id="{D6BC620A-7ECA-546E-C246-50652A590E78}"/>
              </a:ext>
            </a:extLst>
          </p:cNvPr>
          <p:cNvSpPr>
            <a:spLocks noGrp="1"/>
          </p:cNvSpPr>
          <p:nvPr>
            <p:ph type="body" sz="quarter" idx="359" hasCustomPrompt="1"/>
          </p:nvPr>
        </p:nvSpPr>
        <p:spPr>
          <a:xfrm>
            <a:off x="1117600" y="5590512"/>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0" name="Text Placeholder 9">
            <a:extLst>
              <a:ext uri="{FF2B5EF4-FFF2-40B4-BE49-F238E27FC236}">
                <a16:creationId xmlns:a16="http://schemas.microsoft.com/office/drawing/2014/main" id="{D3074A40-CC15-CB62-004E-166EC38316B8}"/>
              </a:ext>
            </a:extLst>
          </p:cNvPr>
          <p:cNvSpPr>
            <a:spLocks noGrp="1"/>
          </p:cNvSpPr>
          <p:nvPr>
            <p:ph type="body" sz="quarter" idx="360" hasCustomPrompt="1"/>
          </p:nvPr>
        </p:nvSpPr>
        <p:spPr>
          <a:xfrm>
            <a:off x="3327400" y="5590512"/>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1" name="Text Placeholder 9">
            <a:extLst>
              <a:ext uri="{FF2B5EF4-FFF2-40B4-BE49-F238E27FC236}">
                <a16:creationId xmlns:a16="http://schemas.microsoft.com/office/drawing/2014/main" id="{B40A7774-7540-3D2E-E813-53B1B545670C}"/>
              </a:ext>
            </a:extLst>
          </p:cNvPr>
          <p:cNvSpPr>
            <a:spLocks noGrp="1"/>
          </p:cNvSpPr>
          <p:nvPr>
            <p:ph type="body" sz="quarter" idx="361" hasCustomPrompt="1"/>
          </p:nvPr>
        </p:nvSpPr>
        <p:spPr>
          <a:xfrm>
            <a:off x="4914900" y="4851146"/>
            <a:ext cx="2209800"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2" name="Text Placeholder 9">
            <a:extLst>
              <a:ext uri="{FF2B5EF4-FFF2-40B4-BE49-F238E27FC236}">
                <a16:creationId xmlns:a16="http://schemas.microsoft.com/office/drawing/2014/main" id="{C1205A1B-720E-BA2D-F2E3-58EAEB91FEC1}"/>
              </a:ext>
            </a:extLst>
          </p:cNvPr>
          <p:cNvSpPr>
            <a:spLocks noGrp="1"/>
          </p:cNvSpPr>
          <p:nvPr>
            <p:ph type="body" sz="quarter" idx="362" hasCustomPrompt="1"/>
          </p:nvPr>
        </p:nvSpPr>
        <p:spPr>
          <a:xfrm>
            <a:off x="7124700" y="4851147"/>
            <a:ext cx="315913"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3" name="Text Placeholder 9">
            <a:extLst>
              <a:ext uri="{FF2B5EF4-FFF2-40B4-BE49-F238E27FC236}">
                <a16:creationId xmlns:a16="http://schemas.microsoft.com/office/drawing/2014/main" id="{0EF04617-5F2D-F77D-95DB-34233D8CB5AE}"/>
              </a:ext>
            </a:extLst>
          </p:cNvPr>
          <p:cNvSpPr>
            <a:spLocks noGrp="1"/>
          </p:cNvSpPr>
          <p:nvPr>
            <p:ph type="body" sz="quarter" idx="363" hasCustomPrompt="1"/>
          </p:nvPr>
        </p:nvSpPr>
        <p:spPr>
          <a:xfrm>
            <a:off x="4914900" y="5289297"/>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4" name="Text Placeholder 9">
            <a:extLst>
              <a:ext uri="{FF2B5EF4-FFF2-40B4-BE49-F238E27FC236}">
                <a16:creationId xmlns:a16="http://schemas.microsoft.com/office/drawing/2014/main" id="{3674349D-7885-17BA-E0C8-AF2BDF01EFEA}"/>
              </a:ext>
            </a:extLst>
          </p:cNvPr>
          <p:cNvSpPr>
            <a:spLocks noGrp="1"/>
          </p:cNvSpPr>
          <p:nvPr>
            <p:ph type="body" sz="quarter" idx="364" hasCustomPrompt="1"/>
          </p:nvPr>
        </p:nvSpPr>
        <p:spPr>
          <a:xfrm>
            <a:off x="7124700" y="5289297"/>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6" name="Text Placeholder 9">
            <a:extLst>
              <a:ext uri="{FF2B5EF4-FFF2-40B4-BE49-F238E27FC236}">
                <a16:creationId xmlns:a16="http://schemas.microsoft.com/office/drawing/2014/main" id="{D9DE3524-DC60-D710-828B-A982682CE77B}"/>
              </a:ext>
            </a:extLst>
          </p:cNvPr>
          <p:cNvSpPr>
            <a:spLocks noGrp="1"/>
          </p:cNvSpPr>
          <p:nvPr>
            <p:ph type="body" sz="quarter" idx="365" hasCustomPrompt="1"/>
          </p:nvPr>
        </p:nvSpPr>
        <p:spPr>
          <a:xfrm>
            <a:off x="4286252" y="4851146"/>
            <a:ext cx="471487" cy="301752"/>
          </a:xfrm>
          <a:prstGeom prst="rect">
            <a:avLst/>
          </a:prstGeom>
        </p:spPr>
        <p:txBody>
          <a:bodyPr lIns="0" tIns="0" rIns="0" bIns="0">
            <a:noAutofit/>
          </a:bodyPr>
          <a:lstStyle>
            <a:lvl1pPr marL="0" indent="0" algn="ctr">
              <a:lnSpc>
                <a:spcPct val="100000"/>
              </a:lnSpc>
              <a:buNone/>
              <a:defRPr sz="20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7" name="Text Placeholder 9">
            <a:extLst>
              <a:ext uri="{FF2B5EF4-FFF2-40B4-BE49-F238E27FC236}">
                <a16:creationId xmlns:a16="http://schemas.microsoft.com/office/drawing/2014/main" id="{06D0CF10-A8BF-3552-5591-9E6F61533A3B}"/>
              </a:ext>
            </a:extLst>
          </p:cNvPr>
          <p:cNvSpPr>
            <a:spLocks noGrp="1"/>
          </p:cNvSpPr>
          <p:nvPr>
            <p:ph type="body" sz="quarter" idx="366" hasCustomPrompt="1"/>
          </p:nvPr>
        </p:nvSpPr>
        <p:spPr>
          <a:xfrm>
            <a:off x="4914900" y="5439670"/>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58" name="Text Placeholder 9">
            <a:extLst>
              <a:ext uri="{FF2B5EF4-FFF2-40B4-BE49-F238E27FC236}">
                <a16:creationId xmlns:a16="http://schemas.microsoft.com/office/drawing/2014/main" id="{5B95567A-3011-3DA5-6CD9-9FA0C8255F18}"/>
              </a:ext>
            </a:extLst>
          </p:cNvPr>
          <p:cNvSpPr>
            <a:spLocks noGrp="1"/>
          </p:cNvSpPr>
          <p:nvPr>
            <p:ph type="body" sz="quarter" idx="367" hasCustomPrompt="1"/>
          </p:nvPr>
        </p:nvSpPr>
        <p:spPr>
          <a:xfrm>
            <a:off x="7124700" y="5439670"/>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9" name="Text Placeholder 9">
            <a:extLst>
              <a:ext uri="{FF2B5EF4-FFF2-40B4-BE49-F238E27FC236}">
                <a16:creationId xmlns:a16="http://schemas.microsoft.com/office/drawing/2014/main" id="{B41C76BA-A50A-3F54-F1C8-8C0D1FBC7C2A}"/>
              </a:ext>
            </a:extLst>
          </p:cNvPr>
          <p:cNvSpPr>
            <a:spLocks noGrp="1"/>
          </p:cNvSpPr>
          <p:nvPr>
            <p:ph type="body" sz="quarter" idx="368" hasCustomPrompt="1"/>
          </p:nvPr>
        </p:nvSpPr>
        <p:spPr>
          <a:xfrm>
            <a:off x="4914900" y="5590512"/>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60" name="Text Placeholder 9">
            <a:extLst>
              <a:ext uri="{FF2B5EF4-FFF2-40B4-BE49-F238E27FC236}">
                <a16:creationId xmlns:a16="http://schemas.microsoft.com/office/drawing/2014/main" id="{271170EE-9D89-8024-97F1-651BA5417FAA}"/>
              </a:ext>
            </a:extLst>
          </p:cNvPr>
          <p:cNvSpPr>
            <a:spLocks noGrp="1"/>
          </p:cNvSpPr>
          <p:nvPr>
            <p:ph type="body" sz="quarter" idx="369" hasCustomPrompt="1"/>
          </p:nvPr>
        </p:nvSpPr>
        <p:spPr>
          <a:xfrm>
            <a:off x="7124700" y="5590512"/>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34" name="Text Placeholder 9">
            <a:extLst>
              <a:ext uri="{FF2B5EF4-FFF2-40B4-BE49-F238E27FC236}">
                <a16:creationId xmlns:a16="http://schemas.microsoft.com/office/drawing/2014/main" id="{FA7F9C79-B531-1E37-3CAC-40C18F75CFBA}"/>
              </a:ext>
            </a:extLst>
          </p:cNvPr>
          <p:cNvSpPr>
            <a:spLocks noGrp="1"/>
          </p:cNvSpPr>
          <p:nvPr>
            <p:ph type="body" sz="quarter" idx="370" hasCustomPrompt="1"/>
          </p:nvPr>
        </p:nvSpPr>
        <p:spPr>
          <a:xfrm>
            <a:off x="8712200" y="4851146"/>
            <a:ext cx="2209800"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35" name="Text Placeholder 9">
            <a:extLst>
              <a:ext uri="{FF2B5EF4-FFF2-40B4-BE49-F238E27FC236}">
                <a16:creationId xmlns:a16="http://schemas.microsoft.com/office/drawing/2014/main" id="{20E73762-11DA-DED8-65C7-7964D592DAF2}"/>
              </a:ext>
            </a:extLst>
          </p:cNvPr>
          <p:cNvSpPr>
            <a:spLocks noGrp="1"/>
          </p:cNvSpPr>
          <p:nvPr>
            <p:ph type="body" sz="quarter" idx="371" hasCustomPrompt="1"/>
          </p:nvPr>
        </p:nvSpPr>
        <p:spPr>
          <a:xfrm>
            <a:off x="10922000" y="4851147"/>
            <a:ext cx="315913" cy="301752"/>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36" name="Text Placeholder 9">
            <a:extLst>
              <a:ext uri="{FF2B5EF4-FFF2-40B4-BE49-F238E27FC236}">
                <a16:creationId xmlns:a16="http://schemas.microsoft.com/office/drawing/2014/main" id="{41D870E4-2376-31F9-9596-BA45468D7025}"/>
              </a:ext>
            </a:extLst>
          </p:cNvPr>
          <p:cNvSpPr>
            <a:spLocks noGrp="1"/>
          </p:cNvSpPr>
          <p:nvPr>
            <p:ph type="body" sz="quarter" idx="372" hasCustomPrompt="1"/>
          </p:nvPr>
        </p:nvSpPr>
        <p:spPr>
          <a:xfrm>
            <a:off x="8712200" y="5289297"/>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37" name="Text Placeholder 9">
            <a:extLst>
              <a:ext uri="{FF2B5EF4-FFF2-40B4-BE49-F238E27FC236}">
                <a16:creationId xmlns:a16="http://schemas.microsoft.com/office/drawing/2014/main" id="{FEFF4869-73AA-5F2F-91C1-252F09FC3CB0}"/>
              </a:ext>
            </a:extLst>
          </p:cNvPr>
          <p:cNvSpPr>
            <a:spLocks noGrp="1"/>
          </p:cNvSpPr>
          <p:nvPr>
            <p:ph type="body" sz="quarter" idx="373" hasCustomPrompt="1"/>
          </p:nvPr>
        </p:nvSpPr>
        <p:spPr>
          <a:xfrm>
            <a:off x="10922000" y="5289297"/>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39" name="Text Placeholder 9">
            <a:extLst>
              <a:ext uri="{FF2B5EF4-FFF2-40B4-BE49-F238E27FC236}">
                <a16:creationId xmlns:a16="http://schemas.microsoft.com/office/drawing/2014/main" id="{E6ED6D67-E022-4F7E-31E7-288CF2CE36EF}"/>
              </a:ext>
            </a:extLst>
          </p:cNvPr>
          <p:cNvSpPr>
            <a:spLocks noGrp="1"/>
          </p:cNvSpPr>
          <p:nvPr>
            <p:ph type="body" sz="quarter" idx="374" hasCustomPrompt="1"/>
          </p:nvPr>
        </p:nvSpPr>
        <p:spPr>
          <a:xfrm>
            <a:off x="8083552" y="4851146"/>
            <a:ext cx="471487" cy="301752"/>
          </a:xfrm>
          <a:prstGeom prst="rect">
            <a:avLst/>
          </a:prstGeom>
        </p:spPr>
        <p:txBody>
          <a:bodyPr lIns="0" tIns="0" rIns="0" bIns="0">
            <a:noAutofit/>
          </a:bodyPr>
          <a:lstStyle>
            <a:lvl1pPr marL="0" indent="0" algn="ctr">
              <a:lnSpc>
                <a:spcPct val="100000"/>
              </a:lnSpc>
              <a:buNone/>
              <a:defRPr sz="20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40" name="Text Placeholder 9">
            <a:extLst>
              <a:ext uri="{FF2B5EF4-FFF2-40B4-BE49-F238E27FC236}">
                <a16:creationId xmlns:a16="http://schemas.microsoft.com/office/drawing/2014/main" id="{E42C2D8B-EDB7-0E2B-17C8-794D984C9A53}"/>
              </a:ext>
            </a:extLst>
          </p:cNvPr>
          <p:cNvSpPr>
            <a:spLocks noGrp="1"/>
          </p:cNvSpPr>
          <p:nvPr>
            <p:ph type="body" sz="quarter" idx="375" hasCustomPrompt="1"/>
          </p:nvPr>
        </p:nvSpPr>
        <p:spPr>
          <a:xfrm>
            <a:off x="8712200" y="5439670"/>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41" name="Text Placeholder 9">
            <a:extLst>
              <a:ext uri="{FF2B5EF4-FFF2-40B4-BE49-F238E27FC236}">
                <a16:creationId xmlns:a16="http://schemas.microsoft.com/office/drawing/2014/main" id="{CD09194C-CCA7-129C-3DA7-33BE78E64D59}"/>
              </a:ext>
            </a:extLst>
          </p:cNvPr>
          <p:cNvSpPr>
            <a:spLocks noGrp="1"/>
          </p:cNvSpPr>
          <p:nvPr>
            <p:ph type="body" sz="quarter" idx="376" hasCustomPrompt="1"/>
          </p:nvPr>
        </p:nvSpPr>
        <p:spPr>
          <a:xfrm>
            <a:off x="10922000" y="5439670"/>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42" name="Text Placeholder 9">
            <a:extLst>
              <a:ext uri="{FF2B5EF4-FFF2-40B4-BE49-F238E27FC236}">
                <a16:creationId xmlns:a16="http://schemas.microsoft.com/office/drawing/2014/main" id="{5B8E9EFF-EE04-2CB6-E719-93404BF28312}"/>
              </a:ext>
            </a:extLst>
          </p:cNvPr>
          <p:cNvSpPr>
            <a:spLocks noGrp="1"/>
          </p:cNvSpPr>
          <p:nvPr>
            <p:ph type="body" sz="quarter" idx="377" hasCustomPrompt="1"/>
          </p:nvPr>
        </p:nvSpPr>
        <p:spPr>
          <a:xfrm>
            <a:off x="8712200" y="5590512"/>
            <a:ext cx="2209800" cy="142875"/>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43" name="Text Placeholder 9">
            <a:extLst>
              <a:ext uri="{FF2B5EF4-FFF2-40B4-BE49-F238E27FC236}">
                <a16:creationId xmlns:a16="http://schemas.microsoft.com/office/drawing/2014/main" id="{D19D9A0E-722F-BA20-C4FE-CE0E37E550D0}"/>
              </a:ext>
            </a:extLst>
          </p:cNvPr>
          <p:cNvSpPr>
            <a:spLocks noGrp="1"/>
          </p:cNvSpPr>
          <p:nvPr>
            <p:ph type="body" sz="quarter" idx="378" hasCustomPrompt="1"/>
          </p:nvPr>
        </p:nvSpPr>
        <p:spPr>
          <a:xfrm>
            <a:off x="10922000" y="5590512"/>
            <a:ext cx="315913" cy="142875"/>
          </a:xfrm>
          <a:prstGeom prst="rect">
            <a:avLst/>
          </a:prstGeom>
        </p:spPr>
        <p:txBody>
          <a:bodyPr lIns="0" tIns="0" rIns="0" bIns="0">
            <a:noAutofit/>
          </a:bodyPr>
          <a:lstStyle>
            <a:lvl1pPr marL="0" indent="0" algn="ctr">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Tree>
    <p:extLst>
      <p:ext uri="{BB962C8B-B14F-4D97-AF65-F5344CB8AC3E}">
        <p14:creationId xmlns:p14="http://schemas.microsoft.com/office/powerpoint/2010/main" val="3644734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of Contents 2">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75F2C4D4-7B40-ADB2-1649-7885B6C12700}"/>
              </a:ext>
            </a:extLst>
          </p:cNvPr>
          <p:cNvSpPr>
            <a:spLocks noGrp="1"/>
          </p:cNvSpPr>
          <p:nvPr>
            <p:ph type="body" sz="quarter" idx="20" hasCustomPrompt="1"/>
          </p:nvPr>
        </p:nvSpPr>
        <p:spPr>
          <a:xfrm>
            <a:off x="502920" y="2334827"/>
            <a:ext cx="1888728" cy="294413"/>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a:p>
            <a:pPr lvl="0"/>
            <a:endParaRPr lang="en-US"/>
          </a:p>
        </p:txBody>
      </p:sp>
      <p:sp>
        <p:nvSpPr>
          <p:cNvPr id="11" name="Text Placeholder 9">
            <a:extLst>
              <a:ext uri="{FF2B5EF4-FFF2-40B4-BE49-F238E27FC236}">
                <a16:creationId xmlns:a16="http://schemas.microsoft.com/office/drawing/2014/main" id="{5BC85EDE-3463-C4ED-BA98-86814726CBA6}"/>
              </a:ext>
            </a:extLst>
          </p:cNvPr>
          <p:cNvSpPr>
            <a:spLocks noGrp="1"/>
          </p:cNvSpPr>
          <p:nvPr>
            <p:ph type="body" sz="quarter" idx="21" hasCustomPrompt="1"/>
          </p:nvPr>
        </p:nvSpPr>
        <p:spPr>
          <a:xfrm>
            <a:off x="2540944" y="2334827"/>
            <a:ext cx="473869" cy="294411"/>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2" name="Text Placeholder 9">
            <a:extLst>
              <a:ext uri="{FF2B5EF4-FFF2-40B4-BE49-F238E27FC236}">
                <a16:creationId xmlns:a16="http://schemas.microsoft.com/office/drawing/2014/main" id="{A290A2BA-ABBF-5893-6B8E-AD898455090B}"/>
              </a:ext>
            </a:extLst>
          </p:cNvPr>
          <p:cNvSpPr>
            <a:spLocks noGrp="1"/>
          </p:cNvSpPr>
          <p:nvPr>
            <p:ph type="body" sz="quarter" idx="22" hasCustomPrompt="1"/>
          </p:nvPr>
        </p:nvSpPr>
        <p:spPr>
          <a:xfrm>
            <a:off x="502920" y="2767351"/>
            <a:ext cx="188872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3" name="Text Placeholder 9">
            <a:extLst>
              <a:ext uri="{FF2B5EF4-FFF2-40B4-BE49-F238E27FC236}">
                <a16:creationId xmlns:a16="http://schemas.microsoft.com/office/drawing/2014/main" id="{5753D5D7-FF69-55BA-8C12-F677F34188C5}"/>
              </a:ext>
            </a:extLst>
          </p:cNvPr>
          <p:cNvSpPr>
            <a:spLocks noGrp="1"/>
          </p:cNvSpPr>
          <p:nvPr>
            <p:ph type="body" sz="quarter" idx="23" hasCustomPrompt="1"/>
          </p:nvPr>
        </p:nvSpPr>
        <p:spPr>
          <a:xfrm>
            <a:off x="2540944" y="2767351"/>
            <a:ext cx="31035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 name="Text Placeholder 9">
            <a:extLst>
              <a:ext uri="{FF2B5EF4-FFF2-40B4-BE49-F238E27FC236}">
                <a16:creationId xmlns:a16="http://schemas.microsoft.com/office/drawing/2014/main" id="{AD471C3A-2147-5AD8-03AA-406ED5D21706}"/>
              </a:ext>
            </a:extLst>
          </p:cNvPr>
          <p:cNvSpPr>
            <a:spLocks noGrp="1"/>
          </p:cNvSpPr>
          <p:nvPr>
            <p:ph type="body" sz="quarter" idx="432" hasCustomPrompt="1"/>
          </p:nvPr>
        </p:nvSpPr>
        <p:spPr>
          <a:xfrm>
            <a:off x="502920" y="2923891"/>
            <a:ext cx="188872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6" name="Text Placeholder 9">
            <a:extLst>
              <a:ext uri="{FF2B5EF4-FFF2-40B4-BE49-F238E27FC236}">
                <a16:creationId xmlns:a16="http://schemas.microsoft.com/office/drawing/2014/main" id="{4C0AC40E-9D65-354A-80B2-644F5E7AE060}"/>
              </a:ext>
            </a:extLst>
          </p:cNvPr>
          <p:cNvSpPr>
            <a:spLocks noGrp="1"/>
          </p:cNvSpPr>
          <p:nvPr>
            <p:ph type="body" sz="quarter" idx="433" hasCustomPrompt="1"/>
          </p:nvPr>
        </p:nvSpPr>
        <p:spPr>
          <a:xfrm>
            <a:off x="2540944" y="2923891"/>
            <a:ext cx="31035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7" name="Text Placeholder 9">
            <a:extLst>
              <a:ext uri="{FF2B5EF4-FFF2-40B4-BE49-F238E27FC236}">
                <a16:creationId xmlns:a16="http://schemas.microsoft.com/office/drawing/2014/main" id="{F5783296-9BAB-782C-47F7-C0EE7A3EF272}"/>
              </a:ext>
            </a:extLst>
          </p:cNvPr>
          <p:cNvSpPr>
            <a:spLocks noGrp="1"/>
          </p:cNvSpPr>
          <p:nvPr>
            <p:ph type="body" sz="quarter" idx="434" hasCustomPrompt="1"/>
          </p:nvPr>
        </p:nvSpPr>
        <p:spPr>
          <a:xfrm>
            <a:off x="502920" y="3070905"/>
            <a:ext cx="188872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8" name="Text Placeholder 9">
            <a:extLst>
              <a:ext uri="{FF2B5EF4-FFF2-40B4-BE49-F238E27FC236}">
                <a16:creationId xmlns:a16="http://schemas.microsoft.com/office/drawing/2014/main" id="{5AC339FB-BA77-66EB-4F0C-42D84D6EC794}"/>
              </a:ext>
            </a:extLst>
          </p:cNvPr>
          <p:cNvSpPr>
            <a:spLocks noGrp="1"/>
          </p:cNvSpPr>
          <p:nvPr>
            <p:ph type="body" sz="quarter" idx="435" hasCustomPrompt="1"/>
          </p:nvPr>
        </p:nvSpPr>
        <p:spPr>
          <a:xfrm>
            <a:off x="2540944" y="3070905"/>
            <a:ext cx="31035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9" name="Text Placeholder 9">
            <a:extLst>
              <a:ext uri="{FF2B5EF4-FFF2-40B4-BE49-F238E27FC236}">
                <a16:creationId xmlns:a16="http://schemas.microsoft.com/office/drawing/2014/main" id="{886CA016-18DC-D5F4-2621-9586DEB58D03}"/>
              </a:ext>
            </a:extLst>
          </p:cNvPr>
          <p:cNvSpPr>
            <a:spLocks noGrp="1"/>
          </p:cNvSpPr>
          <p:nvPr>
            <p:ph type="body" sz="quarter" idx="436" hasCustomPrompt="1"/>
          </p:nvPr>
        </p:nvSpPr>
        <p:spPr>
          <a:xfrm>
            <a:off x="502920" y="3214473"/>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4" name="Text Placeholder 9">
            <a:extLst>
              <a:ext uri="{FF2B5EF4-FFF2-40B4-BE49-F238E27FC236}">
                <a16:creationId xmlns:a16="http://schemas.microsoft.com/office/drawing/2014/main" id="{C09E1F7D-AF9D-9270-AF95-97BC0DB9C439}"/>
              </a:ext>
            </a:extLst>
          </p:cNvPr>
          <p:cNvSpPr>
            <a:spLocks noGrp="1"/>
          </p:cNvSpPr>
          <p:nvPr>
            <p:ph type="body" sz="quarter" idx="437" hasCustomPrompt="1"/>
          </p:nvPr>
        </p:nvSpPr>
        <p:spPr>
          <a:xfrm>
            <a:off x="2540944" y="3214473"/>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 name="Text Placeholder 9">
            <a:extLst>
              <a:ext uri="{FF2B5EF4-FFF2-40B4-BE49-F238E27FC236}">
                <a16:creationId xmlns:a16="http://schemas.microsoft.com/office/drawing/2014/main" id="{A5B66D05-75EB-41D6-4841-5E82DE9C6F6B}"/>
              </a:ext>
            </a:extLst>
          </p:cNvPr>
          <p:cNvSpPr>
            <a:spLocks noGrp="1"/>
          </p:cNvSpPr>
          <p:nvPr>
            <p:ph type="body" sz="quarter" idx="438" hasCustomPrompt="1"/>
          </p:nvPr>
        </p:nvSpPr>
        <p:spPr>
          <a:xfrm>
            <a:off x="502920" y="3362436"/>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6" name="Text Placeholder 9">
            <a:extLst>
              <a:ext uri="{FF2B5EF4-FFF2-40B4-BE49-F238E27FC236}">
                <a16:creationId xmlns:a16="http://schemas.microsoft.com/office/drawing/2014/main" id="{474AC3A5-15A6-65E5-FEC2-D146029ADDE6}"/>
              </a:ext>
            </a:extLst>
          </p:cNvPr>
          <p:cNvSpPr>
            <a:spLocks noGrp="1"/>
          </p:cNvSpPr>
          <p:nvPr>
            <p:ph type="body" sz="quarter" idx="439" hasCustomPrompt="1"/>
          </p:nvPr>
        </p:nvSpPr>
        <p:spPr>
          <a:xfrm>
            <a:off x="2540944" y="3362436"/>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7" name="Text Placeholder 9">
            <a:extLst>
              <a:ext uri="{FF2B5EF4-FFF2-40B4-BE49-F238E27FC236}">
                <a16:creationId xmlns:a16="http://schemas.microsoft.com/office/drawing/2014/main" id="{467674EA-BAA5-062A-CECE-FD67C99B62A8}"/>
              </a:ext>
            </a:extLst>
          </p:cNvPr>
          <p:cNvSpPr>
            <a:spLocks noGrp="1"/>
          </p:cNvSpPr>
          <p:nvPr>
            <p:ph type="body" sz="quarter" idx="440" hasCustomPrompt="1"/>
          </p:nvPr>
        </p:nvSpPr>
        <p:spPr>
          <a:xfrm>
            <a:off x="502920" y="3510399"/>
            <a:ext cx="188872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8" name="Text Placeholder 9">
            <a:extLst>
              <a:ext uri="{FF2B5EF4-FFF2-40B4-BE49-F238E27FC236}">
                <a16:creationId xmlns:a16="http://schemas.microsoft.com/office/drawing/2014/main" id="{B4400F3B-B2C0-E46A-3AD2-147298D6C708}"/>
              </a:ext>
            </a:extLst>
          </p:cNvPr>
          <p:cNvSpPr>
            <a:spLocks noGrp="1"/>
          </p:cNvSpPr>
          <p:nvPr>
            <p:ph type="body" sz="quarter" idx="441" hasCustomPrompt="1"/>
          </p:nvPr>
        </p:nvSpPr>
        <p:spPr>
          <a:xfrm>
            <a:off x="2540944" y="3510399"/>
            <a:ext cx="31035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40" name="Text Placeholder 9">
            <a:extLst>
              <a:ext uri="{FF2B5EF4-FFF2-40B4-BE49-F238E27FC236}">
                <a16:creationId xmlns:a16="http://schemas.microsoft.com/office/drawing/2014/main" id="{C51F734F-8947-E749-65DC-437B74756B08}"/>
              </a:ext>
            </a:extLst>
          </p:cNvPr>
          <p:cNvSpPr>
            <a:spLocks noGrp="1"/>
          </p:cNvSpPr>
          <p:nvPr>
            <p:ph type="body" sz="quarter" idx="442" hasCustomPrompt="1"/>
          </p:nvPr>
        </p:nvSpPr>
        <p:spPr>
          <a:xfrm>
            <a:off x="502920" y="3649206"/>
            <a:ext cx="188872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41" name="Text Placeholder 9">
            <a:extLst>
              <a:ext uri="{FF2B5EF4-FFF2-40B4-BE49-F238E27FC236}">
                <a16:creationId xmlns:a16="http://schemas.microsoft.com/office/drawing/2014/main" id="{03926D0E-E4A5-9FD9-D88D-698F59FEDE31}"/>
              </a:ext>
            </a:extLst>
          </p:cNvPr>
          <p:cNvSpPr>
            <a:spLocks noGrp="1"/>
          </p:cNvSpPr>
          <p:nvPr>
            <p:ph type="body" sz="quarter" idx="443" hasCustomPrompt="1"/>
          </p:nvPr>
        </p:nvSpPr>
        <p:spPr>
          <a:xfrm>
            <a:off x="2540944" y="3649206"/>
            <a:ext cx="31035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 name="Text Placeholder 9">
            <a:extLst>
              <a:ext uri="{FF2B5EF4-FFF2-40B4-BE49-F238E27FC236}">
                <a16:creationId xmlns:a16="http://schemas.microsoft.com/office/drawing/2014/main" id="{D02806F5-BDB7-1B59-6899-DB8B712E7302}"/>
              </a:ext>
            </a:extLst>
          </p:cNvPr>
          <p:cNvSpPr>
            <a:spLocks noGrp="1"/>
          </p:cNvSpPr>
          <p:nvPr>
            <p:ph type="body" sz="quarter" idx="556" hasCustomPrompt="1"/>
          </p:nvPr>
        </p:nvSpPr>
        <p:spPr>
          <a:xfrm>
            <a:off x="3332716" y="2334827"/>
            <a:ext cx="1888728" cy="294413"/>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a:p>
            <a:pPr lvl="0"/>
            <a:endParaRPr lang="en-US"/>
          </a:p>
        </p:txBody>
      </p:sp>
      <p:sp>
        <p:nvSpPr>
          <p:cNvPr id="4" name="Text Placeholder 9">
            <a:extLst>
              <a:ext uri="{FF2B5EF4-FFF2-40B4-BE49-F238E27FC236}">
                <a16:creationId xmlns:a16="http://schemas.microsoft.com/office/drawing/2014/main" id="{03FD50CB-44BC-306E-297E-5ECC8F29BB74}"/>
              </a:ext>
            </a:extLst>
          </p:cNvPr>
          <p:cNvSpPr>
            <a:spLocks noGrp="1"/>
          </p:cNvSpPr>
          <p:nvPr>
            <p:ph type="body" sz="quarter" idx="557" hasCustomPrompt="1"/>
          </p:nvPr>
        </p:nvSpPr>
        <p:spPr>
          <a:xfrm>
            <a:off x="5387335" y="2334827"/>
            <a:ext cx="473869" cy="294411"/>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 name="Text Placeholder 9">
            <a:extLst>
              <a:ext uri="{FF2B5EF4-FFF2-40B4-BE49-F238E27FC236}">
                <a16:creationId xmlns:a16="http://schemas.microsoft.com/office/drawing/2014/main" id="{67316296-8868-72AC-EF83-25716587923C}"/>
              </a:ext>
            </a:extLst>
          </p:cNvPr>
          <p:cNvSpPr>
            <a:spLocks noGrp="1"/>
          </p:cNvSpPr>
          <p:nvPr>
            <p:ph type="body" sz="quarter" idx="558" hasCustomPrompt="1"/>
          </p:nvPr>
        </p:nvSpPr>
        <p:spPr>
          <a:xfrm>
            <a:off x="3332716" y="2767351"/>
            <a:ext cx="188872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8" name="Text Placeholder 9">
            <a:extLst>
              <a:ext uri="{FF2B5EF4-FFF2-40B4-BE49-F238E27FC236}">
                <a16:creationId xmlns:a16="http://schemas.microsoft.com/office/drawing/2014/main" id="{82C80086-67EE-38AE-2EB2-0E4B8280157E}"/>
              </a:ext>
            </a:extLst>
          </p:cNvPr>
          <p:cNvSpPr>
            <a:spLocks noGrp="1"/>
          </p:cNvSpPr>
          <p:nvPr>
            <p:ph type="body" sz="quarter" idx="559" hasCustomPrompt="1"/>
          </p:nvPr>
        </p:nvSpPr>
        <p:spPr>
          <a:xfrm>
            <a:off x="5387335" y="2767351"/>
            <a:ext cx="31035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 name="Text Placeholder 9">
            <a:extLst>
              <a:ext uri="{FF2B5EF4-FFF2-40B4-BE49-F238E27FC236}">
                <a16:creationId xmlns:a16="http://schemas.microsoft.com/office/drawing/2014/main" id="{FE425424-A792-A333-393C-59159E930BD0}"/>
              </a:ext>
            </a:extLst>
          </p:cNvPr>
          <p:cNvSpPr>
            <a:spLocks noGrp="1"/>
          </p:cNvSpPr>
          <p:nvPr>
            <p:ph type="body" sz="quarter" idx="560" hasCustomPrompt="1"/>
          </p:nvPr>
        </p:nvSpPr>
        <p:spPr>
          <a:xfrm>
            <a:off x="3332716" y="2923891"/>
            <a:ext cx="188872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0" name="Text Placeholder 9">
            <a:extLst>
              <a:ext uri="{FF2B5EF4-FFF2-40B4-BE49-F238E27FC236}">
                <a16:creationId xmlns:a16="http://schemas.microsoft.com/office/drawing/2014/main" id="{6D6031F4-4ECE-F31E-FC0C-95CBD45BB265}"/>
              </a:ext>
            </a:extLst>
          </p:cNvPr>
          <p:cNvSpPr>
            <a:spLocks noGrp="1"/>
          </p:cNvSpPr>
          <p:nvPr>
            <p:ph type="body" sz="quarter" idx="561" hasCustomPrompt="1"/>
          </p:nvPr>
        </p:nvSpPr>
        <p:spPr>
          <a:xfrm>
            <a:off x="5387335" y="2923891"/>
            <a:ext cx="31035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1" name="Text Placeholder 9">
            <a:extLst>
              <a:ext uri="{FF2B5EF4-FFF2-40B4-BE49-F238E27FC236}">
                <a16:creationId xmlns:a16="http://schemas.microsoft.com/office/drawing/2014/main" id="{4D2B4D3D-D167-2C8F-1180-2E5E69E6D5A9}"/>
              </a:ext>
            </a:extLst>
          </p:cNvPr>
          <p:cNvSpPr>
            <a:spLocks noGrp="1"/>
          </p:cNvSpPr>
          <p:nvPr>
            <p:ph type="body" sz="quarter" idx="562" hasCustomPrompt="1"/>
          </p:nvPr>
        </p:nvSpPr>
        <p:spPr>
          <a:xfrm>
            <a:off x="3332716" y="3070905"/>
            <a:ext cx="188872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2" name="Text Placeholder 9">
            <a:extLst>
              <a:ext uri="{FF2B5EF4-FFF2-40B4-BE49-F238E27FC236}">
                <a16:creationId xmlns:a16="http://schemas.microsoft.com/office/drawing/2014/main" id="{2E649E52-927D-4F8E-B027-D59EF2F35D3C}"/>
              </a:ext>
            </a:extLst>
          </p:cNvPr>
          <p:cNvSpPr>
            <a:spLocks noGrp="1"/>
          </p:cNvSpPr>
          <p:nvPr>
            <p:ph type="body" sz="quarter" idx="563" hasCustomPrompt="1"/>
          </p:nvPr>
        </p:nvSpPr>
        <p:spPr>
          <a:xfrm>
            <a:off x="5387335" y="3070905"/>
            <a:ext cx="31035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3" name="Text Placeholder 9">
            <a:extLst>
              <a:ext uri="{FF2B5EF4-FFF2-40B4-BE49-F238E27FC236}">
                <a16:creationId xmlns:a16="http://schemas.microsoft.com/office/drawing/2014/main" id="{A905ECBE-3C7A-C54E-BE91-B551FFBB3ADD}"/>
              </a:ext>
            </a:extLst>
          </p:cNvPr>
          <p:cNvSpPr>
            <a:spLocks noGrp="1"/>
          </p:cNvSpPr>
          <p:nvPr>
            <p:ph type="body" sz="quarter" idx="564" hasCustomPrompt="1"/>
          </p:nvPr>
        </p:nvSpPr>
        <p:spPr>
          <a:xfrm>
            <a:off x="3332716" y="3214473"/>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4" name="Text Placeholder 9">
            <a:extLst>
              <a:ext uri="{FF2B5EF4-FFF2-40B4-BE49-F238E27FC236}">
                <a16:creationId xmlns:a16="http://schemas.microsoft.com/office/drawing/2014/main" id="{995C0EBC-77BD-5603-947D-A2894E6101E8}"/>
              </a:ext>
            </a:extLst>
          </p:cNvPr>
          <p:cNvSpPr>
            <a:spLocks noGrp="1"/>
          </p:cNvSpPr>
          <p:nvPr>
            <p:ph type="body" sz="quarter" idx="565" hasCustomPrompt="1"/>
          </p:nvPr>
        </p:nvSpPr>
        <p:spPr>
          <a:xfrm>
            <a:off x="5387335" y="3214473"/>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5" name="Text Placeholder 9">
            <a:extLst>
              <a:ext uri="{FF2B5EF4-FFF2-40B4-BE49-F238E27FC236}">
                <a16:creationId xmlns:a16="http://schemas.microsoft.com/office/drawing/2014/main" id="{DCE0FCA1-2964-8666-5D36-EAE8D3AF508C}"/>
              </a:ext>
            </a:extLst>
          </p:cNvPr>
          <p:cNvSpPr>
            <a:spLocks noGrp="1"/>
          </p:cNvSpPr>
          <p:nvPr>
            <p:ph type="body" sz="quarter" idx="566" hasCustomPrompt="1"/>
          </p:nvPr>
        </p:nvSpPr>
        <p:spPr>
          <a:xfrm>
            <a:off x="3332716" y="3362436"/>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6" name="Text Placeholder 9">
            <a:extLst>
              <a:ext uri="{FF2B5EF4-FFF2-40B4-BE49-F238E27FC236}">
                <a16:creationId xmlns:a16="http://schemas.microsoft.com/office/drawing/2014/main" id="{A8B871C9-D31D-7C52-5698-95CB3C5E51D3}"/>
              </a:ext>
            </a:extLst>
          </p:cNvPr>
          <p:cNvSpPr>
            <a:spLocks noGrp="1"/>
          </p:cNvSpPr>
          <p:nvPr>
            <p:ph type="body" sz="quarter" idx="567" hasCustomPrompt="1"/>
          </p:nvPr>
        </p:nvSpPr>
        <p:spPr>
          <a:xfrm>
            <a:off x="5387335" y="3362436"/>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9" name="Text Placeholder 9">
            <a:extLst>
              <a:ext uri="{FF2B5EF4-FFF2-40B4-BE49-F238E27FC236}">
                <a16:creationId xmlns:a16="http://schemas.microsoft.com/office/drawing/2014/main" id="{C87144E3-D4EA-14BA-5F57-B848D7AC99E1}"/>
              </a:ext>
            </a:extLst>
          </p:cNvPr>
          <p:cNvSpPr>
            <a:spLocks noGrp="1"/>
          </p:cNvSpPr>
          <p:nvPr>
            <p:ph type="body" sz="quarter" idx="568" hasCustomPrompt="1"/>
          </p:nvPr>
        </p:nvSpPr>
        <p:spPr>
          <a:xfrm>
            <a:off x="3332716" y="3510399"/>
            <a:ext cx="188872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30" name="Text Placeholder 9">
            <a:extLst>
              <a:ext uri="{FF2B5EF4-FFF2-40B4-BE49-F238E27FC236}">
                <a16:creationId xmlns:a16="http://schemas.microsoft.com/office/drawing/2014/main" id="{3F4F2438-B961-F01B-2558-AEF7A5E3F84A}"/>
              </a:ext>
            </a:extLst>
          </p:cNvPr>
          <p:cNvSpPr>
            <a:spLocks noGrp="1"/>
          </p:cNvSpPr>
          <p:nvPr>
            <p:ph type="body" sz="quarter" idx="569" hasCustomPrompt="1"/>
          </p:nvPr>
        </p:nvSpPr>
        <p:spPr>
          <a:xfrm>
            <a:off x="5387335" y="3510399"/>
            <a:ext cx="31035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1" name="Text Placeholder 9">
            <a:extLst>
              <a:ext uri="{FF2B5EF4-FFF2-40B4-BE49-F238E27FC236}">
                <a16:creationId xmlns:a16="http://schemas.microsoft.com/office/drawing/2014/main" id="{6DE955AC-5ACD-037D-14B6-4EEE5444D553}"/>
              </a:ext>
            </a:extLst>
          </p:cNvPr>
          <p:cNvSpPr>
            <a:spLocks noGrp="1"/>
          </p:cNvSpPr>
          <p:nvPr>
            <p:ph type="body" sz="quarter" idx="570" hasCustomPrompt="1"/>
          </p:nvPr>
        </p:nvSpPr>
        <p:spPr>
          <a:xfrm>
            <a:off x="3332716" y="3649206"/>
            <a:ext cx="188872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32" name="Text Placeholder 9">
            <a:extLst>
              <a:ext uri="{FF2B5EF4-FFF2-40B4-BE49-F238E27FC236}">
                <a16:creationId xmlns:a16="http://schemas.microsoft.com/office/drawing/2014/main" id="{CE31A9C2-71FC-DBF7-2874-5A9D5BF8C742}"/>
              </a:ext>
            </a:extLst>
          </p:cNvPr>
          <p:cNvSpPr>
            <a:spLocks noGrp="1"/>
          </p:cNvSpPr>
          <p:nvPr>
            <p:ph type="body" sz="quarter" idx="571" hasCustomPrompt="1"/>
          </p:nvPr>
        </p:nvSpPr>
        <p:spPr>
          <a:xfrm>
            <a:off x="5387335" y="3649206"/>
            <a:ext cx="31035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3" name="Text Placeholder 9">
            <a:extLst>
              <a:ext uri="{FF2B5EF4-FFF2-40B4-BE49-F238E27FC236}">
                <a16:creationId xmlns:a16="http://schemas.microsoft.com/office/drawing/2014/main" id="{F4EA5ABC-FF3F-F3E6-3490-421AD5B293F8}"/>
              </a:ext>
            </a:extLst>
          </p:cNvPr>
          <p:cNvSpPr>
            <a:spLocks noGrp="1"/>
          </p:cNvSpPr>
          <p:nvPr>
            <p:ph type="body" sz="quarter" idx="572" hasCustomPrompt="1"/>
          </p:nvPr>
        </p:nvSpPr>
        <p:spPr>
          <a:xfrm>
            <a:off x="6178749" y="2334827"/>
            <a:ext cx="1888728" cy="294413"/>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a:p>
            <a:pPr lvl="0"/>
            <a:endParaRPr lang="en-US"/>
          </a:p>
        </p:txBody>
      </p:sp>
      <p:sp>
        <p:nvSpPr>
          <p:cNvPr id="34" name="Text Placeholder 9">
            <a:extLst>
              <a:ext uri="{FF2B5EF4-FFF2-40B4-BE49-F238E27FC236}">
                <a16:creationId xmlns:a16="http://schemas.microsoft.com/office/drawing/2014/main" id="{DD6582C4-2B55-9908-9602-BB77B2EFCFE0}"/>
              </a:ext>
            </a:extLst>
          </p:cNvPr>
          <p:cNvSpPr>
            <a:spLocks noGrp="1"/>
          </p:cNvSpPr>
          <p:nvPr>
            <p:ph type="body" sz="quarter" idx="573" hasCustomPrompt="1"/>
          </p:nvPr>
        </p:nvSpPr>
        <p:spPr>
          <a:xfrm>
            <a:off x="8228757" y="2334827"/>
            <a:ext cx="473869" cy="294411"/>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5" name="Text Placeholder 9">
            <a:extLst>
              <a:ext uri="{FF2B5EF4-FFF2-40B4-BE49-F238E27FC236}">
                <a16:creationId xmlns:a16="http://schemas.microsoft.com/office/drawing/2014/main" id="{B14F02F9-DA72-20F8-37DB-A211F8FEE630}"/>
              </a:ext>
            </a:extLst>
          </p:cNvPr>
          <p:cNvSpPr>
            <a:spLocks noGrp="1"/>
          </p:cNvSpPr>
          <p:nvPr>
            <p:ph type="body" sz="quarter" idx="574" hasCustomPrompt="1"/>
          </p:nvPr>
        </p:nvSpPr>
        <p:spPr>
          <a:xfrm>
            <a:off x="6178748" y="2767351"/>
            <a:ext cx="188872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36" name="Text Placeholder 9">
            <a:extLst>
              <a:ext uri="{FF2B5EF4-FFF2-40B4-BE49-F238E27FC236}">
                <a16:creationId xmlns:a16="http://schemas.microsoft.com/office/drawing/2014/main" id="{40C39DF9-2D94-084D-61CE-504C9502F58E}"/>
              </a:ext>
            </a:extLst>
          </p:cNvPr>
          <p:cNvSpPr>
            <a:spLocks noGrp="1"/>
          </p:cNvSpPr>
          <p:nvPr>
            <p:ph type="body" sz="quarter" idx="575" hasCustomPrompt="1"/>
          </p:nvPr>
        </p:nvSpPr>
        <p:spPr>
          <a:xfrm>
            <a:off x="8228757" y="2767351"/>
            <a:ext cx="31035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7" name="Text Placeholder 9">
            <a:extLst>
              <a:ext uri="{FF2B5EF4-FFF2-40B4-BE49-F238E27FC236}">
                <a16:creationId xmlns:a16="http://schemas.microsoft.com/office/drawing/2014/main" id="{784B152E-EFFA-2563-F0AD-359217092795}"/>
              </a:ext>
            </a:extLst>
          </p:cNvPr>
          <p:cNvSpPr>
            <a:spLocks noGrp="1"/>
          </p:cNvSpPr>
          <p:nvPr>
            <p:ph type="body" sz="quarter" idx="576" hasCustomPrompt="1"/>
          </p:nvPr>
        </p:nvSpPr>
        <p:spPr>
          <a:xfrm>
            <a:off x="6178748" y="2923891"/>
            <a:ext cx="188872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38" name="Text Placeholder 9">
            <a:extLst>
              <a:ext uri="{FF2B5EF4-FFF2-40B4-BE49-F238E27FC236}">
                <a16:creationId xmlns:a16="http://schemas.microsoft.com/office/drawing/2014/main" id="{6085E062-688D-3781-62B0-FE6C8BADDA6E}"/>
              </a:ext>
            </a:extLst>
          </p:cNvPr>
          <p:cNvSpPr>
            <a:spLocks noGrp="1"/>
          </p:cNvSpPr>
          <p:nvPr>
            <p:ph type="body" sz="quarter" idx="577" hasCustomPrompt="1"/>
          </p:nvPr>
        </p:nvSpPr>
        <p:spPr>
          <a:xfrm>
            <a:off x="8228757" y="2923891"/>
            <a:ext cx="31035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9" name="Text Placeholder 9">
            <a:extLst>
              <a:ext uri="{FF2B5EF4-FFF2-40B4-BE49-F238E27FC236}">
                <a16:creationId xmlns:a16="http://schemas.microsoft.com/office/drawing/2014/main" id="{D7142E20-4AE9-0B0A-8D1D-7DCDE7799A4B}"/>
              </a:ext>
            </a:extLst>
          </p:cNvPr>
          <p:cNvSpPr>
            <a:spLocks noGrp="1"/>
          </p:cNvSpPr>
          <p:nvPr>
            <p:ph type="body" sz="quarter" idx="578" hasCustomPrompt="1"/>
          </p:nvPr>
        </p:nvSpPr>
        <p:spPr>
          <a:xfrm>
            <a:off x="6176763" y="3070905"/>
            <a:ext cx="188872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40" name="Text Placeholder 9">
            <a:extLst>
              <a:ext uri="{FF2B5EF4-FFF2-40B4-BE49-F238E27FC236}">
                <a16:creationId xmlns:a16="http://schemas.microsoft.com/office/drawing/2014/main" id="{50B5DB27-4987-1EE7-27B8-8A202D5CFB0C}"/>
              </a:ext>
            </a:extLst>
          </p:cNvPr>
          <p:cNvSpPr>
            <a:spLocks noGrp="1"/>
          </p:cNvSpPr>
          <p:nvPr>
            <p:ph type="body" sz="quarter" idx="579" hasCustomPrompt="1"/>
          </p:nvPr>
        </p:nvSpPr>
        <p:spPr>
          <a:xfrm>
            <a:off x="8228757" y="3070905"/>
            <a:ext cx="31035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1" name="Text Placeholder 9">
            <a:extLst>
              <a:ext uri="{FF2B5EF4-FFF2-40B4-BE49-F238E27FC236}">
                <a16:creationId xmlns:a16="http://schemas.microsoft.com/office/drawing/2014/main" id="{6CFFC2F5-79A7-5898-544F-9D770A9B216C}"/>
              </a:ext>
            </a:extLst>
          </p:cNvPr>
          <p:cNvSpPr>
            <a:spLocks noGrp="1"/>
          </p:cNvSpPr>
          <p:nvPr>
            <p:ph type="body" sz="quarter" idx="580" hasCustomPrompt="1"/>
          </p:nvPr>
        </p:nvSpPr>
        <p:spPr>
          <a:xfrm>
            <a:off x="6174138" y="3214473"/>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42" name="Text Placeholder 9">
            <a:extLst>
              <a:ext uri="{FF2B5EF4-FFF2-40B4-BE49-F238E27FC236}">
                <a16:creationId xmlns:a16="http://schemas.microsoft.com/office/drawing/2014/main" id="{7A0337DB-071C-C294-B37B-9A1D1846E0AF}"/>
              </a:ext>
            </a:extLst>
          </p:cNvPr>
          <p:cNvSpPr>
            <a:spLocks noGrp="1"/>
          </p:cNvSpPr>
          <p:nvPr>
            <p:ph type="body" sz="quarter" idx="581" hasCustomPrompt="1"/>
          </p:nvPr>
        </p:nvSpPr>
        <p:spPr>
          <a:xfrm>
            <a:off x="8228757" y="3214473"/>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3" name="Text Placeholder 9">
            <a:extLst>
              <a:ext uri="{FF2B5EF4-FFF2-40B4-BE49-F238E27FC236}">
                <a16:creationId xmlns:a16="http://schemas.microsoft.com/office/drawing/2014/main" id="{FE21AC5A-1BA2-31E7-6EFD-ECFFDA5E1F81}"/>
              </a:ext>
            </a:extLst>
          </p:cNvPr>
          <p:cNvSpPr>
            <a:spLocks noGrp="1"/>
          </p:cNvSpPr>
          <p:nvPr>
            <p:ph type="body" sz="quarter" idx="582" hasCustomPrompt="1"/>
          </p:nvPr>
        </p:nvSpPr>
        <p:spPr>
          <a:xfrm>
            <a:off x="6174138" y="3362436"/>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44" name="Text Placeholder 9">
            <a:extLst>
              <a:ext uri="{FF2B5EF4-FFF2-40B4-BE49-F238E27FC236}">
                <a16:creationId xmlns:a16="http://schemas.microsoft.com/office/drawing/2014/main" id="{3E2E5C80-625A-ECBE-BAF1-3E382FAF3185}"/>
              </a:ext>
            </a:extLst>
          </p:cNvPr>
          <p:cNvSpPr>
            <a:spLocks noGrp="1"/>
          </p:cNvSpPr>
          <p:nvPr>
            <p:ph type="body" sz="quarter" idx="583" hasCustomPrompt="1"/>
          </p:nvPr>
        </p:nvSpPr>
        <p:spPr>
          <a:xfrm>
            <a:off x="8228757" y="3362436"/>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5" name="Text Placeholder 9">
            <a:extLst>
              <a:ext uri="{FF2B5EF4-FFF2-40B4-BE49-F238E27FC236}">
                <a16:creationId xmlns:a16="http://schemas.microsoft.com/office/drawing/2014/main" id="{2C35C4EC-985C-99F4-EDA0-E67C4E31614F}"/>
              </a:ext>
            </a:extLst>
          </p:cNvPr>
          <p:cNvSpPr>
            <a:spLocks noGrp="1"/>
          </p:cNvSpPr>
          <p:nvPr>
            <p:ph type="body" sz="quarter" idx="584" hasCustomPrompt="1"/>
          </p:nvPr>
        </p:nvSpPr>
        <p:spPr>
          <a:xfrm>
            <a:off x="6174138" y="3510399"/>
            <a:ext cx="188872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46" name="Text Placeholder 9">
            <a:extLst>
              <a:ext uri="{FF2B5EF4-FFF2-40B4-BE49-F238E27FC236}">
                <a16:creationId xmlns:a16="http://schemas.microsoft.com/office/drawing/2014/main" id="{2D3732D9-69D4-4042-B52C-2E193FB96DEA}"/>
              </a:ext>
            </a:extLst>
          </p:cNvPr>
          <p:cNvSpPr>
            <a:spLocks noGrp="1"/>
          </p:cNvSpPr>
          <p:nvPr>
            <p:ph type="body" sz="quarter" idx="585" hasCustomPrompt="1"/>
          </p:nvPr>
        </p:nvSpPr>
        <p:spPr>
          <a:xfrm>
            <a:off x="8228757" y="3510399"/>
            <a:ext cx="31035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7" name="Text Placeholder 9">
            <a:extLst>
              <a:ext uri="{FF2B5EF4-FFF2-40B4-BE49-F238E27FC236}">
                <a16:creationId xmlns:a16="http://schemas.microsoft.com/office/drawing/2014/main" id="{27416197-C841-AD58-F450-004A906B7B6E}"/>
              </a:ext>
            </a:extLst>
          </p:cNvPr>
          <p:cNvSpPr>
            <a:spLocks noGrp="1"/>
          </p:cNvSpPr>
          <p:nvPr>
            <p:ph type="body" sz="quarter" idx="586" hasCustomPrompt="1"/>
          </p:nvPr>
        </p:nvSpPr>
        <p:spPr>
          <a:xfrm>
            <a:off x="6174138" y="3649206"/>
            <a:ext cx="188872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48" name="Text Placeholder 9">
            <a:extLst>
              <a:ext uri="{FF2B5EF4-FFF2-40B4-BE49-F238E27FC236}">
                <a16:creationId xmlns:a16="http://schemas.microsoft.com/office/drawing/2014/main" id="{26580B24-FDD6-80CB-9C64-314E373D6515}"/>
              </a:ext>
            </a:extLst>
          </p:cNvPr>
          <p:cNvSpPr>
            <a:spLocks noGrp="1"/>
          </p:cNvSpPr>
          <p:nvPr>
            <p:ph type="body" sz="quarter" idx="587" hasCustomPrompt="1"/>
          </p:nvPr>
        </p:nvSpPr>
        <p:spPr>
          <a:xfrm>
            <a:off x="8228757" y="3649206"/>
            <a:ext cx="31035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9" name="Text Placeholder 9">
            <a:extLst>
              <a:ext uri="{FF2B5EF4-FFF2-40B4-BE49-F238E27FC236}">
                <a16:creationId xmlns:a16="http://schemas.microsoft.com/office/drawing/2014/main" id="{11674653-DAB2-5DC1-C0A2-C91614850FF9}"/>
              </a:ext>
            </a:extLst>
          </p:cNvPr>
          <p:cNvSpPr>
            <a:spLocks noGrp="1"/>
          </p:cNvSpPr>
          <p:nvPr>
            <p:ph type="body" sz="quarter" idx="588" hasCustomPrompt="1"/>
          </p:nvPr>
        </p:nvSpPr>
        <p:spPr>
          <a:xfrm>
            <a:off x="9020529" y="2334827"/>
            <a:ext cx="1888728" cy="294413"/>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a:p>
            <a:pPr lvl="0"/>
            <a:endParaRPr lang="en-US"/>
          </a:p>
        </p:txBody>
      </p:sp>
      <p:sp>
        <p:nvSpPr>
          <p:cNvPr id="50" name="Text Placeholder 9">
            <a:extLst>
              <a:ext uri="{FF2B5EF4-FFF2-40B4-BE49-F238E27FC236}">
                <a16:creationId xmlns:a16="http://schemas.microsoft.com/office/drawing/2014/main" id="{E41BC915-6CB0-8C03-AC0F-51FD72F19A33}"/>
              </a:ext>
            </a:extLst>
          </p:cNvPr>
          <p:cNvSpPr>
            <a:spLocks noGrp="1"/>
          </p:cNvSpPr>
          <p:nvPr>
            <p:ph type="body" sz="quarter" idx="589" hasCustomPrompt="1"/>
          </p:nvPr>
        </p:nvSpPr>
        <p:spPr>
          <a:xfrm>
            <a:off x="11075148" y="2334827"/>
            <a:ext cx="473869" cy="294411"/>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1" name="Text Placeholder 9">
            <a:extLst>
              <a:ext uri="{FF2B5EF4-FFF2-40B4-BE49-F238E27FC236}">
                <a16:creationId xmlns:a16="http://schemas.microsoft.com/office/drawing/2014/main" id="{9D9784CC-AC09-F901-DFE2-3596BB5A869F}"/>
              </a:ext>
            </a:extLst>
          </p:cNvPr>
          <p:cNvSpPr>
            <a:spLocks noGrp="1"/>
          </p:cNvSpPr>
          <p:nvPr>
            <p:ph type="body" sz="quarter" idx="590" hasCustomPrompt="1"/>
          </p:nvPr>
        </p:nvSpPr>
        <p:spPr>
          <a:xfrm>
            <a:off x="9020529" y="2767351"/>
            <a:ext cx="188872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52" name="Text Placeholder 9">
            <a:extLst>
              <a:ext uri="{FF2B5EF4-FFF2-40B4-BE49-F238E27FC236}">
                <a16:creationId xmlns:a16="http://schemas.microsoft.com/office/drawing/2014/main" id="{CD16FA05-B0A2-E403-E055-195BBA635D87}"/>
              </a:ext>
            </a:extLst>
          </p:cNvPr>
          <p:cNvSpPr>
            <a:spLocks noGrp="1"/>
          </p:cNvSpPr>
          <p:nvPr>
            <p:ph type="body" sz="quarter" idx="591" hasCustomPrompt="1"/>
          </p:nvPr>
        </p:nvSpPr>
        <p:spPr>
          <a:xfrm>
            <a:off x="11075148" y="2767351"/>
            <a:ext cx="31035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3" name="Text Placeholder 9">
            <a:extLst>
              <a:ext uri="{FF2B5EF4-FFF2-40B4-BE49-F238E27FC236}">
                <a16:creationId xmlns:a16="http://schemas.microsoft.com/office/drawing/2014/main" id="{F9F5148B-961F-C210-A244-6EAE3004E837}"/>
              </a:ext>
            </a:extLst>
          </p:cNvPr>
          <p:cNvSpPr>
            <a:spLocks noGrp="1"/>
          </p:cNvSpPr>
          <p:nvPr>
            <p:ph type="body" sz="quarter" idx="592" hasCustomPrompt="1"/>
          </p:nvPr>
        </p:nvSpPr>
        <p:spPr>
          <a:xfrm>
            <a:off x="9020529" y="2923891"/>
            <a:ext cx="188872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54" name="Text Placeholder 9">
            <a:extLst>
              <a:ext uri="{FF2B5EF4-FFF2-40B4-BE49-F238E27FC236}">
                <a16:creationId xmlns:a16="http://schemas.microsoft.com/office/drawing/2014/main" id="{4F037CF1-F420-7A82-8E13-16EE8A24A914}"/>
              </a:ext>
            </a:extLst>
          </p:cNvPr>
          <p:cNvSpPr>
            <a:spLocks noGrp="1"/>
          </p:cNvSpPr>
          <p:nvPr>
            <p:ph type="body" sz="quarter" idx="593" hasCustomPrompt="1"/>
          </p:nvPr>
        </p:nvSpPr>
        <p:spPr>
          <a:xfrm>
            <a:off x="11075148" y="2923891"/>
            <a:ext cx="31035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5" name="Text Placeholder 9">
            <a:extLst>
              <a:ext uri="{FF2B5EF4-FFF2-40B4-BE49-F238E27FC236}">
                <a16:creationId xmlns:a16="http://schemas.microsoft.com/office/drawing/2014/main" id="{42F191A3-2F50-2ED6-F6B9-A38E619FCB3F}"/>
              </a:ext>
            </a:extLst>
          </p:cNvPr>
          <p:cNvSpPr>
            <a:spLocks noGrp="1"/>
          </p:cNvSpPr>
          <p:nvPr>
            <p:ph type="body" sz="quarter" idx="594" hasCustomPrompt="1"/>
          </p:nvPr>
        </p:nvSpPr>
        <p:spPr>
          <a:xfrm>
            <a:off x="9020529" y="3070905"/>
            <a:ext cx="188872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56" name="Text Placeholder 9">
            <a:extLst>
              <a:ext uri="{FF2B5EF4-FFF2-40B4-BE49-F238E27FC236}">
                <a16:creationId xmlns:a16="http://schemas.microsoft.com/office/drawing/2014/main" id="{F8B4E75B-036B-9A6C-ACF2-3E99C3EB4141}"/>
              </a:ext>
            </a:extLst>
          </p:cNvPr>
          <p:cNvSpPr>
            <a:spLocks noGrp="1"/>
          </p:cNvSpPr>
          <p:nvPr>
            <p:ph type="body" sz="quarter" idx="595" hasCustomPrompt="1"/>
          </p:nvPr>
        </p:nvSpPr>
        <p:spPr>
          <a:xfrm>
            <a:off x="11075148" y="3070905"/>
            <a:ext cx="31035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7" name="Text Placeholder 9">
            <a:extLst>
              <a:ext uri="{FF2B5EF4-FFF2-40B4-BE49-F238E27FC236}">
                <a16:creationId xmlns:a16="http://schemas.microsoft.com/office/drawing/2014/main" id="{AF6D32F1-6F14-DE05-0F7D-500A32BD834C}"/>
              </a:ext>
            </a:extLst>
          </p:cNvPr>
          <p:cNvSpPr>
            <a:spLocks noGrp="1"/>
          </p:cNvSpPr>
          <p:nvPr>
            <p:ph type="body" sz="quarter" idx="596" hasCustomPrompt="1"/>
          </p:nvPr>
        </p:nvSpPr>
        <p:spPr>
          <a:xfrm>
            <a:off x="9020529" y="3214473"/>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58" name="Text Placeholder 9">
            <a:extLst>
              <a:ext uri="{FF2B5EF4-FFF2-40B4-BE49-F238E27FC236}">
                <a16:creationId xmlns:a16="http://schemas.microsoft.com/office/drawing/2014/main" id="{76DB8358-9DFD-7C00-664B-5B416151F854}"/>
              </a:ext>
            </a:extLst>
          </p:cNvPr>
          <p:cNvSpPr>
            <a:spLocks noGrp="1"/>
          </p:cNvSpPr>
          <p:nvPr>
            <p:ph type="body" sz="quarter" idx="597" hasCustomPrompt="1"/>
          </p:nvPr>
        </p:nvSpPr>
        <p:spPr>
          <a:xfrm>
            <a:off x="11075148" y="3214473"/>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9" name="Text Placeholder 9">
            <a:extLst>
              <a:ext uri="{FF2B5EF4-FFF2-40B4-BE49-F238E27FC236}">
                <a16:creationId xmlns:a16="http://schemas.microsoft.com/office/drawing/2014/main" id="{D220F3E8-70DF-BD3D-ADD9-90FB7D04E28C}"/>
              </a:ext>
            </a:extLst>
          </p:cNvPr>
          <p:cNvSpPr>
            <a:spLocks noGrp="1"/>
          </p:cNvSpPr>
          <p:nvPr>
            <p:ph type="body" sz="quarter" idx="598" hasCustomPrompt="1"/>
          </p:nvPr>
        </p:nvSpPr>
        <p:spPr>
          <a:xfrm>
            <a:off x="9020529" y="3362436"/>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60" name="Text Placeholder 9">
            <a:extLst>
              <a:ext uri="{FF2B5EF4-FFF2-40B4-BE49-F238E27FC236}">
                <a16:creationId xmlns:a16="http://schemas.microsoft.com/office/drawing/2014/main" id="{026DEC75-3043-80DE-0110-CA1484E19478}"/>
              </a:ext>
            </a:extLst>
          </p:cNvPr>
          <p:cNvSpPr>
            <a:spLocks noGrp="1"/>
          </p:cNvSpPr>
          <p:nvPr>
            <p:ph type="body" sz="quarter" idx="599" hasCustomPrompt="1"/>
          </p:nvPr>
        </p:nvSpPr>
        <p:spPr>
          <a:xfrm>
            <a:off x="11075148" y="3362436"/>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61" name="Text Placeholder 9">
            <a:extLst>
              <a:ext uri="{FF2B5EF4-FFF2-40B4-BE49-F238E27FC236}">
                <a16:creationId xmlns:a16="http://schemas.microsoft.com/office/drawing/2014/main" id="{D7941D02-B1C2-C515-113E-8F039142E32C}"/>
              </a:ext>
            </a:extLst>
          </p:cNvPr>
          <p:cNvSpPr>
            <a:spLocks noGrp="1"/>
          </p:cNvSpPr>
          <p:nvPr>
            <p:ph type="body" sz="quarter" idx="600" hasCustomPrompt="1"/>
          </p:nvPr>
        </p:nvSpPr>
        <p:spPr>
          <a:xfrm>
            <a:off x="9020529" y="3510399"/>
            <a:ext cx="188872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62" name="Text Placeholder 9">
            <a:extLst>
              <a:ext uri="{FF2B5EF4-FFF2-40B4-BE49-F238E27FC236}">
                <a16:creationId xmlns:a16="http://schemas.microsoft.com/office/drawing/2014/main" id="{4D89A00B-6376-A295-6E5C-16FBFF35E139}"/>
              </a:ext>
            </a:extLst>
          </p:cNvPr>
          <p:cNvSpPr>
            <a:spLocks noGrp="1"/>
          </p:cNvSpPr>
          <p:nvPr>
            <p:ph type="body" sz="quarter" idx="601" hasCustomPrompt="1"/>
          </p:nvPr>
        </p:nvSpPr>
        <p:spPr>
          <a:xfrm>
            <a:off x="11075148" y="3510399"/>
            <a:ext cx="31035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63" name="Text Placeholder 9">
            <a:extLst>
              <a:ext uri="{FF2B5EF4-FFF2-40B4-BE49-F238E27FC236}">
                <a16:creationId xmlns:a16="http://schemas.microsoft.com/office/drawing/2014/main" id="{7FF17FFE-841D-7807-3604-700001768911}"/>
              </a:ext>
            </a:extLst>
          </p:cNvPr>
          <p:cNvSpPr>
            <a:spLocks noGrp="1"/>
          </p:cNvSpPr>
          <p:nvPr>
            <p:ph type="body" sz="quarter" idx="602" hasCustomPrompt="1"/>
          </p:nvPr>
        </p:nvSpPr>
        <p:spPr>
          <a:xfrm>
            <a:off x="9020529" y="3649206"/>
            <a:ext cx="188872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28" name="Text Placeholder 9">
            <a:extLst>
              <a:ext uri="{FF2B5EF4-FFF2-40B4-BE49-F238E27FC236}">
                <a16:creationId xmlns:a16="http://schemas.microsoft.com/office/drawing/2014/main" id="{A7B617BE-BC0C-0BC3-F632-948A40D88C61}"/>
              </a:ext>
            </a:extLst>
          </p:cNvPr>
          <p:cNvSpPr>
            <a:spLocks noGrp="1"/>
          </p:cNvSpPr>
          <p:nvPr>
            <p:ph type="body" sz="quarter" idx="603" hasCustomPrompt="1"/>
          </p:nvPr>
        </p:nvSpPr>
        <p:spPr>
          <a:xfrm>
            <a:off x="11075148" y="3649206"/>
            <a:ext cx="31035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47" name="Text Placeholder 9">
            <a:extLst>
              <a:ext uri="{FF2B5EF4-FFF2-40B4-BE49-F238E27FC236}">
                <a16:creationId xmlns:a16="http://schemas.microsoft.com/office/drawing/2014/main" id="{C750CD90-9B49-3D7C-B594-AE678709EF73}"/>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149" name="Title 1">
            <a:extLst>
              <a:ext uri="{FF2B5EF4-FFF2-40B4-BE49-F238E27FC236}">
                <a16:creationId xmlns:a16="http://schemas.microsoft.com/office/drawing/2014/main" id="{7EB50890-3E64-8EB3-69AD-5766D82DE9C1}"/>
              </a:ext>
            </a:extLst>
          </p:cNvPr>
          <p:cNvSpPr>
            <a:spLocks noGrp="1"/>
          </p:cNvSpPr>
          <p:nvPr>
            <p:ph type="title" hasCustomPrompt="1"/>
          </p:nvPr>
        </p:nvSpPr>
        <p:spPr>
          <a:xfrm>
            <a:off x="502920" y="1028701"/>
            <a:ext cx="5683251" cy="995362"/>
          </a:xfrm>
        </p:spPr>
        <p:txBody>
          <a:bodyPr lIns="0" tIns="0" rIns="0" bIns="0"/>
          <a:lstStyle>
            <a:lvl1pPr>
              <a:lnSpc>
                <a:spcPct val="100000"/>
              </a:lnSpc>
              <a:defRPr sz="3200"/>
            </a:lvl1pPr>
          </a:lstStyle>
          <a:p>
            <a:r>
              <a:rPr lang="en-US"/>
              <a:t>Headline</a:t>
            </a:r>
          </a:p>
        </p:txBody>
      </p:sp>
      <p:sp>
        <p:nvSpPr>
          <p:cNvPr id="2" name="Text Placeholder 9">
            <a:extLst>
              <a:ext uri="{FF2B5EF4-FFF2-40B4-BE49-F238E27FC236}">
                <a16:creationId xmlns:a16="http://schemas.microsoft.com/office/drawing/2014/main" id="{9C251EDE-6753-8719-EC00-28322FB3F801}"/>
              </a:ext>
            </a:extLst>
          </p:cNvPr>
          <p:cNvSpPr>
            <a:spLocks noGrp="1"/>
          </p:cNvSpPr>
          <p:nvPr>
            <p:ph type="body" sz="quarter" idx="604" hasCustomPrompt="1"/>
          </p:nvPr>
        </p:nvSpPr>
        <p:spPr>
          <a:xfrm>
            <a:off x="502920" y="4124901"/>
            <a:ext cx="1888728" cy="294413"/>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a:p>
            <a:pPr lvl="0"/>
            <a:endParaRPr lang="en-US"/>
          </a:p>
        </p:txBody>
      </p:sp>
      <p:sp>
        <p:nvSpPr>
          <p:cNvPr id="148" name="Text Placeholder 9">
            <a:extLst>
              <a:ext uri="{FF2B5EF4-FFF2-40B4-BE49-F238E27FC236}">
                <a16:creationId xmlns:a16="http://schemas.microsoft.com/office/drawing/2014/main" id="{33672A7D-5A86-927F-5B3F-B82217A47D71}"/>
              </a:ext>
            </a:extLst>
          </p:cNvPr>
          <p:cNvSpPr>
            <a:spLocks noGrp="1"/>
          </p:cNvSpPr>
          <p:nvPr>
            <p:ph type="body" sz="quarter" idx="605" hasCustomPrompt="1"/>
          </p:nvPr>
        </p:nvSpPr>
        <p:spPr>
          <a:xfrm>
            <a:off x="2540944" y="4124901"/>
            <a:ext cx="473869" cy="294411"/>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0" name="Text Placeholder 9">
            <a:extLst>
              <a:ext uri="{FF2B5EF4-FFF2-40B4-BE49-F238E27FC236}">
                <a16:creationId xmlns:a16="http://schemas.microsoft.com/office/drawing/2014/main" id="{6A838E3C-7D11-F1AC-EE7E-38A8698C4D6A}"/>
              </a:ext>
            </a:extLst>
          </p:cNvPr>
          <p:cNvSpPr>
            <a:spLocks noGrp="1"/>
          </p:cNvSpPr>
          <p:nvPr>
            <p:ph type="body" sz="quarter" idx="606" hasCustomPrompt="1"/>
          </p:nvPr>
        </p:nvSpPr>
        <p:spPr>
          <a:xfrm>
            <a:off x="502920" y="4557425"/>
            <a:ext cx="188872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51" name="Text Placeholder 9">
            <a:extLst>
              <a:ext uri="{FF2B5EF4-FFF2-40B4-BE49-F238E27FC236}">
                <a16:creationId xmlns:a16="http://schemas.microsoft.com/office/drawing/2014/main" id="{2907A1C0-02B5-3F5A-BB41-29C15EAB9DBC}"/>
              </a:ext>
            </a:extLst>
          </p:cNvPr>
          <p:cNvSpPr>
            <a:spLocks noGrp="1"/>
          </p:cNvSpPr>
          <p:nvPr>
            <p:ph type="body" sz="quarter" idx="607" hasCustomPrompt="1"/>
          </p:nvPr>
        </p:nvSpPr>
        <p:spPr>
          <a:xfrm>
            <a:off x="2540944" y="4557425"/>
            <a:ext cx="31035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2" name="Text Placeholder 9">
            <a:extLst>
              <a:ext uri="{FF2B5EF4-FFF2-40B4-BE49-F238E27FC236}">
                <a16:creationId xmlns:a16="http://schemas.microsoft.com/office/drawing/2014/main" id="{DB2DBE96-AB44-062A-0DF1-2AE2A22A49D1}"/>
              </a:ext>
            </a:extLst>
          </p:cNvPr>
          <p:cNvSpPr>
            <a:spLocks noGrp="1"/>
          </p:cNvSpPr>
          <p:nvPr>
            <p:ph type="body" sz="quarter" idx="608" hasCustomPrompt="1"/>
          </p:nvPr>
        </p:nvSpPr>
        <p:spPr>
          <a:xfrm>
            <a:off x="502920" y="4713965"/>
            <a:ext cx="188872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53" name="Text Placeholder 9">
            <a:extLst>
              <a:ext uri="{FF2B5EF4-FFF2-40B4-BE49-F238E27FC236}">
                <a16:creationId xmlns:a16="http://schemas.microsoft.com/office/drawing/2014/main" id="{333BC413-1AE3-F1F2-7E22-76FEFBA1069B}"/>
              </a:ext>
            </a:extLst>
          </p:cNvPr>
          <p:cNvSpPr>
            <a:spLocks noGrp="1"/>
          </p:cNvSpPr>
          <p:nvPr>
            <p:ph type="body" sz="quarter" idx="609" hasCustomPrompt="1"/>
          </p:nvPr>
        </p:nvSpPr>
        <p:spPr>
          <a:xfrm>
            <a:off x="2540944" y="4713965"/>
            <a:ext cx="31035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4" name="Text Placeholder 9">
            <a:extLst>
              <a:ext uri="{FF2B5EF4-FFF2-40B4-BE49-F238E27FC236}">
                <a16:creationId xmlns:a16="http://schemas.microsoft.com/office/drawing/2014/main" id="{E4A228FB-5DB1-0D8F-FBCD-8CB9453E0A82}"/>
              </a:ext>
            </a:extLst>
          </p:cNvPr>
          <p:cNvSpPr>
            <a:spLocks noGrp="1"/>
          </p:cNvSpPr>
          <p:nvPr>
            <p:ph type="body" sz="quarter" idx="610" hasCustomPrompt="1"/>
          </p:nvPr>
        </p:nvSpPr>
        <p:spPr>
          <a:xfrm>
            <a:off x="502920" y="4860979"/>
            <a:ext cx="188872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55" name="Text Placeholder 9">
            <a:extLst>
              <a:ext uri="{FF2B5EF4-FFF2-40B4-BE49-F238E27FC236}">
                <a16:creationId xmlns:a16="http://schemas.microsoft.com/office/drawing/2014/main" id="{B4D2611B-1883-253D-57FB-3F72D763E7B6}"/>
              </a:ext>
            </a:extLst>
          </p:cNvPr>
          <p:cNvSpPr>
            <a:spLocks noGrp="1"/>
          </p:cNvSpPr>
          <p:nvPr>
            <p:ph type="body" sz="quarter" idx="611" hasCustomPrompt="1"/>
          </p:nvPr>
        </p:nvSpPr>
        <p:spPr>
          <a:xfrm>
            <a:off x="2540944" y="4860979"/>
            <a:ext cx="31035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6" name="Text Placeholder 9">
            <a:extLst>
              <a:ext uri="{FF2B5EF4-FFF2-40B4-BE49-F238E27FC236}">
                <a16:creationId xmlns:a16="http://schemas.microsoft.com/office/drawing/2014/main" id="{1741E56B-0EFA-45EA-7513-D2092BEFDA48}"/>
              </a:ext>
            </a:extLst>
          </p:cNvPr>
          <p:cNvSpPr>
            <a:spLocks noGrp="1"/>
          </p:cNvSpPr>
          <p:nvPr>
            <p:ph type="body" sz="quarter" idx="612" hasCustomPrompt="1"/>
          </p:nvPr>
        </p:nvSpPr>
        <p:spPr>
          <a:xfrm>
            <a:off x="502920" y="5004547"/>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57" name="Text Placeholder 9">
            <a:extLst>
              <a:ext uri="{FF2B5EF4-FFF2-40B4-BE49-F238E27FC236}">
                <a16:creationId xmlns:a16="http://schemas.microsoft.com/office/drawing/2014/main" id="{6B19B36E-100F-6553-7214-7A8FF2D2D141}"/>
              </a:ext>
            </a:extLst>
          </p:cNvPr>
          <p:cNvSpPr>
            <a:spLocks noGrp="1"/>
          </p:cNvSpPr>
          <p:nvPr>
            <p:ph type="body" sz="quarter" idx="613" hasCustomPrompt="1"/>
          </p:nvPr>
        </p:nvSpPr>
        <p:spPr>
          <a:xfrm>
            <a:off x="2540944" y="5004547"/>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8" name="Text Placeholder 9">
            <a:extLst>
              <a:ext uri="{FF2B5EF4-FFF2-40B4-BE49-F238E27FC236}">
                <a16:creationId xmlns:a16="http://schemas.microsoft.com/office/drawing/2014/main" id="{0DDD9271-2CEF-F408-63AF-9A93302FAD6A}"/>
              </a:ext>
            </a:extLst>
          </p:cNvPr>
          <p:cNvSpPr>
            <a:spLocks noGrp="1"/>
          </p:cNvSpPr>
          <p:nvPr>
            <p:ph type="body" sz="quarter" idx="614" hasCustomPrompt="1"/>
          </p:nvPr>
        </p:nvSpPr>
        <p:spPr>
          <a:xfrm>
            <a:off x="502920" y="5152510"/>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59" name="Text Placeholder 9">
            <a:extLst>
              <a:ext uri="{FF2B5EF4-FFF2-40B4-BE49-F238E27FC236}">
                <a16:creationId xmlns:a16="http://schemas.microsoft.com/office/drawing/2014/main" id="{17AA9E78-FF19-A865-F929-C77A2B970F45}"/>
              </a:ext>
            </a:extLst>
          </p:cNvPr>
          <p:cNvSpPr>
            <a:spLocks noGrp="1"/>
          </p:cNvSpPr>
          <p:nvPr>
            <p:ph type="body" sz="quarter" idx="615" hasCustomPrompt="1"/>
          </p:nvPr>
        </p:nvSpPr>
        <p:spPr>
          <a:xfrm>
            <a:off x="2540944" y="5152510"/>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0" name="Text Placeholder 9">
            <a:extLst>
              <a:ext uri="{FF2B5EF4-FFF2-40B4-BE49-F238E27FC236}">
                <a16:creationId xmlns:a16="http://schemas.microsoft.com/office/drawing/2014/main" id="{F45AF753-889F-AAFA-3AD4-6536492CFF9C}"/>
              </a:ext>
            </a:extLst>
          </p:cNvPr>
          <p:cNvSpPr>
            <a:spLocks noGrp="1"/>
          </p:cNvSpPr>
          <p:nvPr>
            <p:ph type="body" sz="quarter" idx="616" hasCustomPrompt="1"/>
          </p:nvPr>
        </p:nvSpPr>
        <p:spPr>
          <a:xfrm>
            <a:off x="502920" y="5300473"/>
            <a:ext cx="188872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61" name="Text Placeholder 9">
            <a:extLst>
              <a:ext uri="{FF2B5EF4-FFF2-40B4-BE49-F238E27FC236}">
                <a16:creationId xmlns:a16="http://schemas.microsoft.com/office/drawing/2014/main" id="{9960C3BF-87D9-3E09-6345-5F048D689526}"/>
              </a:ext>
            </a:extLst>
          </p:cNvPr>
          <p:cNvSpPr>
            <a:spLocks noGrp="1"/>
          </p:cNvSpPr>
          <p:nvPr>
            <p:ph type="body" sz="quarter" idx="617" hasCustomPrompt="1"/>
          </p:nvPr>
        </p:nvSpPr>
        <p:spPr>
          <a:xfrm>
            <a:off x="2540944" y="5300473"/>
            <a:ext cx="31035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2" name="Text Placeholder 9">
            <a:extLst>
              <a:ext uri="{FF2B5EF4-FFF2-40B4-BE49-F238E27FC236}">
                <a16:creationId xmlns:a16="http://schemas.microsoft.com/office/drawing/2014/main" id="{BDACB486-83F5-34E6-9657-CF444F06A4E8}"/>
              </a:ext>
            </a:extLst>
          </p:cNvPr>
          <p:cNvSpPr>
            <a:spLocks noGrp="1"/>
          </p:cNvSpPr>
          <p:nvPr>
            <p:ph type="body" sz="quarter" idx="618" hasCustomPrompt="1"/>
          </p:nvPr>
        </p:nvSpPr>
        <p:spPr>
          <a:xfrm>
            <a:off x="502920" y="5439280"/>
            <a:ext cx="188872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63" name="Text Placeholder 9">
            <a:extLst>
              <a:ext uri="{FF2B5EF4-FFF2-40B4-BE49-F238E27FC236}">
                <a16:creationId xmlns:a16="http://schemas.microsoft.com/office/drawing/2014/main" id="{409571EA-3635-B1C3-2B6E-2B47FB4868CD}"/>
              </a:ext>
            </a:extLst>
          </p:cNvPr>
          <p:cNvSpPr>
            <a:spLocks noGrp="1"/>
          </p:cNvSpPr>
          <p:nvPr>
            <p:ph type="body" sz="quarter" idx="619" hasCustomPrompt="1"/>
          </p:nvPr>
        </p:nvSpPr>
        <p:spPr>
          <a:xfrm>
            <a:off x="2540944" y="5439280"/>
            <a:ext cx="31035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4" name="Text Placeholder 9">
            <a:extLst>
              <a:ext uri="{FF2B5EF4-FFF2-40B4-BE49-F238E27FC236}">
                <a16:creationId xmlns:a16="http://schemas.microsoft.com/office/drawing/2014/main" id="{22E8E15F-E66A-3C6E-DF69-E88E60F67B20}"/>
              </a:ext>
            </a:extLst>
          </p:cNvPr>
          <p:cNvSpPr>
            <a:spLocks noGrp="1"/>
          </p:cNvSpPr>
          <p:nvPr>
            <p:ph type="body" sz="quarter" idx="620" hasCustomPrompt="1"/>
          </p:nvPr>
        </p:nvSpPr>
        <p:spPr>
          <a:xfrm>
            <a:off x="3332716" y="4124901"/>
            <a:ext cx="1888728" cy="294413"/>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a:p>
            <a:pPr lvl="0"/>
            <a:endParaRPr lang="en-US"/>
          </a:p>
        </p:txBody>
      </p:sp>
      <p:sp>
        <p:nvSpPr>
          <p:cNvPr id="165" name="Text Placeholder 9">
            <a:extLst>
              <a:ext uri="{FF2B5EF4-FFF2-40B4-BE49-F238E27FC236}">
                <a16:creationId xmlns:a16="http://schemas.microsoft.com/office/drawing/2014/main" id="{B12D2CD2-F974-7D19-36C5-252C4A60C117}"/>
              </a:ext>
            </a:extLst>
          </p:cNvPr>
          <p:cNvSpPr>
            <a:spLocks noGrp="1"/>
          </p:cNvSpPr>
          <p:nvPr>
            <p:ph type="body" sz="quarter" idx="621" hasCustomPrompt="1"/>
          </p:nvPr>
        </p:nvSpPr>
        <p:spPr>
          <a:xfrm>
            <a:off x="5387335" y="4124901"/>
            <a:ext cx="473869" cy="294411"/>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6" name="Text Placeholder 9">
            <a:extLst>
              <a:ext uri="{FF2B5EF4-FFF2-40B4-BE49-F238E27FC236}">
                <a16:creationId xmlns:a16="http://schemas.microsoft.com/office/drawing/2014/main" id="{8434BFE5-1AE1-2681-40F5-110F7E94CC44}"/>
              </a:ext>
            </a:extLst>
          </p:cNvPr>
          <p:cNvSpPr>
            <a:spLocks noGrp="1"/>
          </p:cNvSpPr>
          <p:nvPr>
            <p:ph type="body" sz="quarter" idx="622" hasCustomPrompt="1"/>
          </p:nvPr>
        </p:nvSpPr>
        <p:spPr>
          <a:xfrm>
            <a:off x="3332716" y="4557425"/>
            <a:ext cx="188872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67" name="Text Placeholder 9">
            <a:extLst>
              <a:ext uri="{FF2B5EF4-FFF2-40B4-BE49-F238E27FC236}">
                <a16:creationId xmlns:a16="http://schemas.microsoft.com/office/drawing/2014/main" id="{C136C34C-F326-ABAA-C8AB-912B8275C24E}"/>
              </a:ext>
            </a:extLst>
          </p:cNvPr>
          <p:cNvSpPr>
            <a:spLocks noGrp="1"/>
          </p:cNvSpPr>
          <p:nvPr>
            <p:ph type="body" sz="quarter" idx="623" hasCustomPrompt="1"/>
          </p:nvPr>
        </p:nvSpPr>
        <p:spPr>
          <a:xfrm>
            <a:off x="5387335" y="4557425"/>
            <a:ext cx="31035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8" name="Text Placeholder 9">
            <a:extLst>
              <a:ext uri="{FF2B5EF4-FFF2-40B4-BE49-F238E27FC236}">
                <a16:creationId xmlns:a16="http://schemas.microsoft.com/office/drawing/2014/main" id="{B5795873-F6DD-ED49-B2C5-FC5FE93D606C}"/>
              </a:ext>
            </a:extLst>
          </p:cNvPr>
          <p:cNvSpPr>
            <a:spLocks noGrp="1"/>
          </p:cNvSpPr>
          <p:nvPr>
            <p:ph type="body" sz="quarter" idx="624" hasCustomPrompt="1"/>
          </p:nvPr>
        </p:nvSpPr>
        <p:spPr>
          <a:xfrm>
            <a:off x="3332716" y="4713965"/>
            <a:ext cx="188872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69" name="Text Placeholder 9">
            <a:extLst>
              <a:ext uri="{FF2B5EF4-FFF2-40B4-BE49-F238E27FC236}">
                <a16:creationId xmlns:a16="http://schemas.microsoft.com/office/drawing/2014/main" id="{2871767D-750B-2C3E-D763-18F7DA1BF982}"/>
              </a:ext>
            </a:extLst>
          </p:cNvPr>
          <p:cNvSpPr>
            <a:spLocks noGrp="1"/>
          </p:cNvSpPr>
          <p:nvPr>
            <p:ph type="body" sz="quarter" idx="625" hasCustomPrompt="1"/>
          </p:nvPr>
        </p:nvSpPr>
        <p:spPr>
          <a:xfrm>
            <a:off x="5387335" y="4713965"/>
            <a:ext cx="31035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0" name="Text Placeholder 9">
            <a:extLst>
              <a:ext uri="{FF2B5EF4-FFF2-40B4-BE49-F238E27FC236}">
                <a16:creationId xmlns:a16="http://schemas.microsoft.com/office/drawing/2014/main" id="{BDC7E1BF-74F3-C3E3-0D04-E1BB7BC35950}"/>
              </a:ext>
            </a:extLst>
          </p:cNvPr>
          <p:cNvSpPr>
            <a:spLocks noGrp="1"/>
          </p:cNvSpPr>
          <p:nvPr>
            <p:ph type="body" sz="quarter" idx="626" hasCustomPrompt="1"/>
          </p:nvPr>
        </p:nvSpPr>
        <p:spPr>
          <a:xfrm>
            <a:off x="3332716" y="4860979"/>
            <a:ext cx="188872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71" name="Text Placeholder 9">
            <a:extLst>
              <a:ext uri="{FF2B5EF4-FFF2-40B4-BE49-F238E27FC236}">
                <a16:creationId xmlns:a16="http://schemas.microsoft.com/office/drawing/2014/main" id="{07505843-11A6-E8A2-074D-161106826D34}"/>
              </a:ext>
            </a:extLst>
          </p:cNvPr>
          <p:cNvSpPr>
            <a:spLocks noGrp="1"/>
          </p:cNvSpPr>
          <p:nvPr>
            <p:ph type="body" sz="quarter" idx="627" hasCustomPrompt="1"/>
          </p:nvPr>
        </p:nvSpPr>
        <p:spPr>
          <a:xfrm>
            <a:off x="5387335" y="4860979"/>
            <a:ext cx="31035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2" name="Text Placeholder 9">
            <a:extLst>
              <a:ext uri="{FF2B5EF4-FFF2-40B4-BE49-F238E27FC236}">
                <a16:creationId xmlns:a16="http://schemas.microsoft.com/office/drawing/2014/main" id="{D283A271-DEB5-6DFC-CAB9-F74AAD2DB244}"/>
              </a:ext>
            </a:extLst>
          </p:cNvPr>
          <p:cNvSpPr>
            <a:spLocks noGrp="1"/>
          </p:cNvSpPr>
          <p:nvPr>
            <p:ph type="body" sz="quarter" idx="628" hasCustomPrompt="1"/>
          </p:nvPr>
        </p:nvSpPr>
        <p:spPr>
          <a:xfrm>
            <a:off x="3332716" y="5004547"/>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73" name="Text Placeholder 9">
            <a:extLst>
              <a:ext uri="{FF2B5EF4-FFF2-40B4-BE49-F238E27FC236}">
                <a16:creationId xmlns:a16="http://schemas.microsoft.com/office/drawing/2014/main" id="{7237CCD6-4BF2-F4A9-A80A-AD8E388E068E}"/>
              </a:ext>
            </a:extLst>
          </p:cNvPr>
          <p:cNvSpPr>
            <a:spLocks noGrp="1"/>
          </p:cNvSpPr>
          <p:nvPr>
            <p:ph type="body" sz="quarter" idx="629" hasCustomPrompt="1"/>
          </p:nvPr>
        </p:nvSpPr>
        <p:spPr>
          <a:xfrm>
            <a:off x="5387335" y="5004547"/>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4" name="Text Placeholder 9">
            <a:extLst>
              <a:ext uri="{FF2B5EF4-FFF2-40B4-BE49-F238E27FC236}">
                <a16:creationId xmlns:a16="http://schemas.microsoft.com/office/drawing/2014/main" id="{71C9F383-F26B-5219-D4D5-A771C7FE35A8}"/>
              </a:ext>
            </a:extLst>
          </p:cNvPr>
          <p:cNvSpPr>
            <a:spLocks noGrp="1"/>
          </p:cNvSpPr>
          <p:nvPr>
            <p:ph type="body" sz="quarter" idx="630" hasCustomPrompt="1"/>
          </p:nvPr>
        </p:nvSpPr>
        <p:spPr>
          <a:xfrm>
            <a:off x="3332716" y="5152510"/>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75" name="Text Placeholder 9">
            <a:extLst>
              <a:ext uri="{FF2B5EF4-FFF2-40B4-BE49-F238E27FC236}">
                <a16:creationId xmlns:a16="http://schemas.microsoft.com/office/drawing/2014/main" id="{077D3180-CF0E-AFBD-2169-0737C5FA9E2A}"/>
              </a:ext>
            </a:extLst>
          </p:cNvPr>
          <p:cNvSpPr>
            <a:spLocks noGrp="1"/>
          </p:cNvSpPr>
          <p:nvPr>
            <p:ph type="body" sz="quarter" idx="631" hasCustomPrompt="1"/>
          </p:nvPr>
        </p:nvSpPr>
        <p:spPr>
          <a:xfrm>
            <a:off x="5387335" y="5152510"/>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6" name="Text Placeholder 9">
            <a:extLst>
              <a:ext uri="{FF2B5EF4-FFF2-40B4-BE49-F238E27FC236}">
                <a16:creationId xmlns:a16="http://schemas.microsoft.com/office/drawing/2014/main" id="{8DB61AEF-1F31-E280-E8DA-5798122F770D}"/>
              </a:ext>
            </a:extLst>
          </p:cNvPr>
          <p:cNvSpPr>
            <a:spLocks noGrp="1"/>
          </p:cNvSpPr>
          <p:nvPr>
            <p:ph type="body" sz="quarter" idx="632" hasCustomPrompt="1"/>
          </p:nvPr>
        </p:nvSpPr>
        <p:spPr>
          <a:xfrm>
            <a:off x="3332716" y="5300473"/>
            <a:ext cx="188872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77" name="Text Placeholder 9">
            <a:extLst>
              <a:ext uri="{FF2B5EF4-FFF2-40B4-BE49-F238E27FC236}">
                <a16:creationId xmlns:a16="http://schemas.microsoft.com/office/drawing/2014/main" id="{98BE5960-FE8C-B452-88CB-76986E56C116}"/>
              </a:ext>
            </a:extLst>
          </p:cNvPr>
          <p:cNvSpPr>
            <a:spLocks noGrp="1"/>
          </p:cNvSpPr>
          <p:nvPr>
            <p:ph type="body" sz="quarter" idx="633" hasCustomPrompt="1"/>
          </p:nvPr>
        </p:nvSpPr>
        <p:spPr>
          <a:xfrm>
            <a:off x="5387335" y="5300473"/>
            <a:ext cx="31035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8" name="Text Placeholder 9">
            <a:extLst>
              <a:ext uri="{FF2B5EF4-FFF2-40B4-BE49-F238E27FC236}">
                <a16:creationId xmlns:a16="http://schemas.microsoft.com/office/drawing/2014/main" id="{23E2D005-A4B9-E05B-C3A2-E2850DC2FFDD}"/>
              </a:ext>
            </a:extLst>
          </p:cNvPr>
          <p:cNvSpPr>
            <a:spLocks noGrp="1"/>
          </p:cNvSpPr>
          <p:nvPr>
            <p:ph type="body" sz="quarter" idx="634" hasCustomPrompt="1"/>
          </p:nvPr>
        </p:nvSpPr>
        <p:spPr>
          <a:xfrm>
            <a:off x="3332716" y="5439280"/>
            <a:ext cx="188872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79" name="Text Placeholder 9">
            <a:extLst>
              <a:ext uri="{FF2B5EF4-FFF2-40B4-BE49-F238E27FC236}">
                <a16:creationId xmlns:a16="http://schemas.microsoft.com/office/drawing/2014/main" id="{5C5610F0-6759-AA90-C831-EA273CBE3861}"/>
              </a:ext>
            </a:extLst>
          </p:cNvPr>
          <p:cNvSpPr>
            <a:spLocks noGrp="1"/>
          </p:cNvSpPr>
          <p:nvPr>
            <p:ph type="body" sz="quarter" idx="635" hasCustomPrompt="1"/>
          </p:nvPr>
        </p:nvSpPr>
        <p:spPr>
          <a:xfrm>
            <a:off x="5387335" y="5439280"/>
            <a:ext cx="31035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80" name="Text Placeholder 9">
            <a:extLst>
              <a:ext uri="{FF2B5EF4-FFF2-40B4-BE49-F238E27FC236}">
                <a16:creationId xmlns:a16="http://schemas.microsoft.com/office/drawing/2014/main" id="{EFD98AA4-AC27-7230-3FCA-3F2B69075972}"/>
              </a:ext>
            </a:extLst>
          </p:cNvPr>
          <p:cNvSpPr>
            <a:spLocks noGrp="1"/>
          </p:cNvSpPr>
          <p:nvPr>
            <p:ph type="body" sz="quarter" idx="636" hasCustomPrompt="1"/>
          </p:nvPr>
        </p:nvSpPr>
        <p:spPr>
          <a:xfrm>
            <a:off x="6178749" y="4124901"/>
            <a:ext cx="1888728" cy="294413"/>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a:p>
            <a:pPr lvl="0"/>
            <a:endParaRPr lang="en-US"/>
          </a:p>
        </p:txBody>
      </p:sp>
      <p:sp>
        <p:nvSpPr>
          <p:cNvPr id="181" name="Text Placeholder 9">
            <a:extLst>
              <a:ext uri="{FF2B5EF4-FFF2-40B4-BE49-F238E27FC236}">
                <a16:creationId xmlns:a16="http://schemas.microsoft.com/office/drawing/2014/main" id="{BB96FE18-FF91-C7FA-E8EF-D5C7FB3D437D}"/>
              </a:ext>
            </a:extLst>
          </p:cNvPr>
          <p:cNvSpPr>
            <a:spLocks noGrp="1"/>
          </p:cNvSpPr>
          <p:nvPr>
            <p:ph type="body" sz="quarter" idx="637" hasCustomPrompt="1"/>
          </p:nvPr>
        </p:nvSpPr>
        <p:spPr>
          <a:xfrm>
            <a:off x="8228757" y="4124901"/>
            <a:ext cx="473869" cy="294411"/>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82" name="Text Placeholder 9">
            <a:extLst>
              <a:ext uri="{FF2B5EF4-FFF2-40B4-BE49-F238E27FC236}">
                <a16:creationId xmlns:a16="http://schemas.microsoft.com/office/drawing/2014/main" id="{ADD4F55A-77BB-2284-F093-BFDDBE8AA784}"/>
              </a:ext>
            </a:extLst>
          </p:cNvPr>
          <p:cNvSpPr>
            <a:spLocks noGrp="1"/>
          </p:cNvSpPr>
          <p:nvPr>
            <p:ph type="body" sz="quarter" idx="638" hasCustomPrompt="1"/>
          </p:nvPr>
        </p:nvSpPr>
        <p:spPr>
          <a:xfrm>
            <a:off x="6178748" y="4557425"/>
            <a:ext cx="188872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83" name="Text Placeholder 9">
            <a:extLst>
              <a:ext uri="{FF2B5EF4-FFF2-40B4-BE49-F238E27FC236}">
                <a16:creationId xmlns:a16="http://schemas.microsoft.com/office/drawing/2014/main" id="{2ED273FB-E561-0684-58C8-0BE4E0D1FD59}"/>
              </a:ext>
            </a:extLst>
          </p:cNvPr>
          <p:cNvSpPr>
            <a:spLocks noGrp="1"/>
          </p:cNvSpPr>
          <p:nvPr>
            <p:ph type="body" sz="quarter" idx="639" hasCustomPrompt="1"/>
          </p:nvPr>
        </p:nvSpPr>
        <p:spPr>
          <a:xfrm>
            <a:off x="8228757" y="4557425"/>
            <a:ext cx="31035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84" name="Text Placeholder 9">
            <a:extLst>
              <a:ext uri="{FF2B5EF4-FFF2-40B4-BE49-F238E27FC236}">
                <a16:creationId xmlns:a16="http://schemas.microsoft.com/office/drawing/2014/main" id="{38A69A40-8D98-C0A0-4A95-25827E5198DF}"/>
              </a:ext>
            </a:extLst>
          </p:cNvPr>
          <p:cNvSpPr>
            <a:spLocks noGrp="1"/>
          </p:cNvSpPr>
          <p:nvPr>
            <p:ph type="body" sz="quarter" idx="640" hasCustomPrompt="1"/>
          </p:nvPr>
        </p:nvSpPr>
        <p:spPr>
          <a:xfrm>
            <a:off x="6178748" y="4713965"/>
            <a:ext cx="188872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85" name="Text Placeholder 9">
            <a:extLst>
              <a:ext uri="{FF2B5EF4-FFF2-40B4-BE49-F238E27FC236}">
                <a16:creationId xmlns:a16="http://schemas.microsoft.com/office/drawing/2014/main" id="{D3F43E2D-3FFF-706B-3BF7-4420C6E60E93}"/>
              </a:ext>
            </a:extLst>
          </p:cNvPr>
          <p:cNvSpPr>
            <a:spLocks noGrp="1"/>
          </p:cNvSpPr>
          <p:nvPr>
            <p:ph type="body" sz="quarter" idx="641" hasCustomPrompt="1"/>
          </p:nvPr>
        </p:nvSpPr>
        <p:spPr>
          <a:xfrm>
            <a:off x="8228757" y="4713965"/>
            <a:ext cx="31035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86" name="Text Placeholder 9">
            <a:extLst>
              <a:ext uri="{FF2B5EF4-FFF2-40B4-BE49-F238E27FC236}">
                <a16:creationId xmlns:a16="http://schemas.microsoft.com/office/drawing/2014/main" id="{FF203961-0ABB-57D9-4D10-E2425878D1D8}"/>
              </a:ext>
            </a:extLst>
          </p:cNvPr>
          <p:cNvSpPr>
            <a:spLocks noGrp="1"/>
          </p:cNvSpPr>
          <p:nvPr>
            <p:ph type="body" sz="quarter" idx="642" hasCustomPrompt="1"/>
          </p:nvPr>
        </p:nvSpPr>
        <p:spPr>
          <a:xfrm>
            <a:off x="6176763" y="4860979"/>
            <a:ext cx="188872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87" name="Text Placeholder 9">
            <a:extLst>
              <a:ext uri="{FF2B5EF4-FFF2-40B4-BE49-F238E27FC236}">
                <a16:creationId xmlns:a16="http://schemas.microsoft.com/office/drawing/2014/main" id="{EA47BDCA-C30A-ECCA-C132-11DC33983B3E}"/>
              </a:ext>
            </a:extLst>
          </p:cNvPr>
          <p:cNvSpPr>
            <a:spLocks noGrp="1"/>
          </p:cNvSpPr>
          <p:nvPr>
            <p:ph type="body" sz="quarter" idx="643" hasCustomPrompt="1"/>
          </p:nvPr>
        </p:nvSpPr>
        <p:spPr>
          <a:xfrm>
            <a:off x="8228757" y="4860979"/>
            <a:ext cx="31035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88" name="Text Placeholder 9">
            <a:extLst>
              <a:ext uri="{FF2B5EF4-FFF2-40B4-BE49-F238E27FC236}">
                <a16:creationId xmlns:a16="http://schemas.microsoft.com/office/drawing/2014/main" id="{68DE4FD8-A366-DEC3-2242-1FC8726CA2D3}"/>
              </a:ext>
            </a:extLst>
          </p:cNvPr>
          <p:cNvSpPr>
            <a:spLocks noGrp="1"/>
          </p:cNvSpPr>
          <p:nvPr>
            <p:ph type="body" sz="quarter" idx="644" hasCustomPrompt="1"/>
          </p:nvPr>
        </p:nvSpPr>
        <p:spPr>
          <a:xfrm>
            <a:off x="6174138" y="5004547"/>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89" name="Text Placeholder 9">
            <a:extLst>
              <a:ext uri="{FF2B5EF4-FFF2-40B4-BE49-F238E27FC236}">
                <a16:creationId xmlns:a16="http://schemas.microsoft.com/office/drawing/2014/main" id="{3E9423BF-EAB5-D552-91D7-B016B4ACF089}"/>
              </a:ext>
            </a:extLst>
          </p:cNvPr>
          <p:cNvSpPr>
            <a:spLocks noGrp="1"/>
          </p:cNvSpPr>
          <p:nvPr>
            <p:ph type="body" sz="quarter" idx="645" hasCustomPrompt="1"/>
          </p:nvPr>
        </p:nvSpPr>
        <p:spPr>
          <a:xfrm>
            <a:off x="8228757" y="5004547"/>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0" name="Text Placeholder 9">
            <a:extLst>
              <a:ext uri="{FF2B5EF4-FFF2-40B4-BE49-F238E27FC236}">
                <a16:creationId xmlns:a16="http://schemas.microsoft.com/office/drawing/2014/main" id="{B4617F9A-5BB7-3EE9-1559-EF604ECB70BC}"/>
              </a:ext>
            </a:extLst>
          </p:cNvPr>
          <p:cNvSpPr>
            <a:spLocks noGrp="1"/>
          </p:cNvSpPr>
          <p:nvPr>
            <p:ph type="body" sz="quarter" idx="646" hasCustomPrompt="1"/>
          </p:nvPr>
        </p:nvSpPr>
        <p:spPr>
          <a:xfrm>
            <a:off x="6174138" y="5152510"/>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91" name="Text Placeholder 9">
            <a:extLst>
              <a:ext uri="{FF2B5EF4-FFF2-40B4-BE49-F238E27FC236}">
                <a16:creationId xmlns:a16="http://schemas.microsoft.com/office/drawing/2014/main" id="{407CF1D3-B0D6-AC2B-01CE-076709297409}"/>
              </a:ext>
            </a:extLst>
          </p:cNvPr>
          <p:cNvSpPr>
            <a:spLocks noGrp="1"/>
          </p:cNvSpPr>
          <p:nvPr>
            <p:ph type="body" sz="quarter" idx="647" hasCustomPrompt="1"/>
          </p:nvPr>
        </p:nvSpPr>
        <p:spPr>
          <a:xfrm>
            <a:off x="8228757" y="5152510"/>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2" name="Text Placeholder 9">
            <a:extLst>
              <a:ext uri="{FF2B5EF4-FFF2-40B4-BE49-F238E27FC236}">
                <a16:creationId xmlns:a16="http://schemas.microsoft.com/office/drawing/2014/main" id="{5D8460AE-EA62-8149-8527-77422F3CDE62}"/>
              </a:ext>
            </a:extLst>
          </p:cNvPr>
          <p:cNvSpPr>
            <a:spLocks noGrp="1"/>
          </p:cNvSpPr>
          <p:nvPr>
            <p:ph type="body" sz="quarter" idx="648" hasCustomPrompt="1"/>
          </p:nvPr>
        </p:nvSpPr>
        <p:spPr>
          <a:xfrm>
            <a:off x="6174138" y="5300473"/>
            <a:ext cx="188872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93" name="Text Placeholder 9">
            <a:extLst>
              <a:ext uri="{FF2B5EF4-FFF2-40B4-BE49-F238E27FC236}">
                <a16:creationId xmlns:a16="http://schemas.microsoft.com/office/drawing/2014/main" id="{23D829FB-AE47-D9F0-9BBA-0549984085ED}"/>
              </a:ext>
            </a:extLst>
          </p:cNvPr>
          <p:cNvSpPr>
            <a:spLocks noGrp="1"/>
          </p:cNvSpPr>
          <p:nvPr>
            <p:ph type="body" sz="quarter" idx="649" hasCustomPrompt="1"/>
          </p:nvPr>
        </p:nvSpPr>
        <p:spPr>
          <a:xfrm>
            <a:off x="8228757" y="5300473"/>
            <a:ext cx="31035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4" name="Text Placeholder 9">
            <a:extLst>
              <a:ext uri="{FF2B5EF4-FFF2-40B4-BE49-F238E27FC236}">
                <a16:creationId xmlns:a16="http://schemas.microsoft.com/office/drawing/2014/main" id="{15ECFAF6-0353-BD6B-2834-4B3C3D626816}"/>
              </a:ext>
            </a:extLst>
          </p:cNvPr>
          <p:cNvSpPr>
            <a:spLocks noGrp="1"/>
          </p:cNvSpPr>
          <p:nvPr>
            <p:ph type="body" sz="quarter" idx="650" hasCustomPrompt="1"/>
          </p:nvPr>
        </p:nvSpPr>
        <p:spPr>
          <a:xfrm>
            <a:off x="6174138" y="5439280"/>
            <a:ext cx="188872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07" name="Text Placeholder 9">
            <a:extLst>
              <a:ext uri="{FF2B5EF4-FFF2-40B4-BE49-F238E27FC236}">
                <a16:creationId xmlns:a16="http://schemas.microsoft.com/office/drawing/2014/main" id="{F8255DE3-554A-A100-4196-E4AE5F352A84}"/>
              </a:ext>
            </a:extLst>
          </p:cNvPr>
          <p:cNvSpPr>
            <a:spLocks noGrp="1"/>
          </p:cNvSpPr>
          <p:nvPr>
            <p:ph type="body" sz="quarter" idx="651" hasCustomPrompt="1"/>
          </p:nvPr>
        </p:nvSpPr>
        <p:spPr>
          <a:xfrm>
            <a:off x="8228757" y="5439280"/>
            <a:ext cx="31035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08" name="Text Placeholder 9">
            <a:extLst>
              <a:ext uri="{FF2B5EF4-FFF2-40B4-BE49-F238E27FC236}">
                <a16:creationId xmlns:a16="http://schemas.microsoft.com/office/drawing/2014/main" id="{20375225-DA4A-D467-F565-9DBFD8DB83CD}"/>
              </a:ext>
            </a:extLst>
          </p:cNvPr>
          <p:cNvSpPr>
            <a:spLocks noGrp="1"/>
          </p:cNvSpPr>
          <p:nvPr>
            <p:ph type="body" sz="quarter" idx="652" hasCustomPrompt="1"/>
          </p:nvPr>
        </p:nvSpPr>
        <p:spPr>
          <a:xfrm>
            <a:off x="9020529" y="4124901"/>
            <a:ext cx="1888728" cy="294413"/>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a:p>
            <a:pPr lvl="0"/>
            <a:endParaRPr lang="en-US"/>
          </a:p>
        </p:txBody>
      </p:sp>
      <p:sp>
        <p:nvSpPr>
          <p:cNvPr id="209" name="Text Placeholder 9">
            <a:extLst>
              <a:ext uri="{FF2B5EF4-FFF2-40B4-BE49-F238E27FC236}">
                <a16:creationId xmlns:a16="http://schemas.microsoft.com/office/drawing/2014/main" id="{1AC186CE-1769-4E11-F9BA-FCC3A379A392}"/>
              </a:ext>
            </a:extLst>
          </p:cNvPr>
          <p:cNvSpPr>
            <a:spLocks noGrp="1"/>
          </p:cNvSpPr>
          <p:nvPr>
            <p:ph type="body" sz="quarter" idx="653" hasCustomPrompt="1"/>
          </p:nvPr>
        </p:nvSpPr>
        <p:spPr>
          <a:xfrm>
            <a:off x="11075148" y="4124901"/>
            <a:ext cx="473869" cy="294411"/>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10" name="Text Placeholder 9">
            <a:extLst>
              <a:ext uri="{FF2B5EF4-FFF2-40B4-BE49-F238E27FC236}">
                <a16:creationId xmlns:a16="http://schemas.microsoft.com/office/drawing/2014/main" id="{0952500D-D6F2-C9B7-69D6-11875A92CD8B}"/>
              </a:ext>
            </a:extLst>
          </p:cNvPr>
          <p:cNvSpPr>
            <a:spLocks noGrp="1"/>
          </p:cNvSpPr>
          <p:nvPr>
            <p:ph type="body" sz="quarter" idx="654" hasCustomPrompt="1"/>
          </p:nvPr>
        </p:nvSpPr>
        <p:spPr>
          <a:xfrm>
            <a:off x="9020529" y="4557425"/>
            <a:ext cx="188872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11" name="Text Placeholder 9">
            <a:extLst>
              <a:ext uri="{FF2B5EF4-FFF2-40B4-BE49-F238E27FC236}">
                <a16:creationId xmlns:a16="http://schemas.microsoft.com/office/drawing/2014/main" id="{99EBB707-C2B1-B7B0-3044-9D8994D2A60A}"/>
              </a:ext>
            </a:extLst>
          </p:cNvPr>
          <p:cNvSpPr>
            <a:spLocks noGrp="1"/>
          </p:cNvSpPr>
          <p:nvPr>
            <p:ph type="body" sz="quarter" idx="655" hasCustomPrompt="1"/>
          </p:nvPr>
        </p:nvSpPr>
        <p:spPr>
          <a:xfrm>
            <a:off x="11075148" y="4557425"/>
            <a:ext cx="310358" cy="15398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12" name="Text Placeholder 9">
            <a:extLst>
              <a:ext uri="{FF2B5EF4-FFF2-40B4-BE49-F238E27FC236}">
                <a16:creationId xmlns:a16="http://schemas.microsoft.com/office/drawing/2014/main" id="{F58D1F94-D098-6CE6-2B45-B352683563D8}"/>
              </a:ext>
            </a:extLst>
          </p:cNvPr>
          <p:cNvSpPr>
            <a:spLocks noGrp="1"/>
          </p:cNvSpPr>
          <p:nvPr>
            <p:ph type="body" sz="quarter" idx="656" hasCustomPrompt="1"/>
          </p:nvPr>
        </p:nvSpPr>
        <p:spPr>
          <a:xfrm>
            <a:off x="9020529" y="4713965"/>
            <a:ext cx="188872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13" name="Text Placeholder 9">
            <a:extLst>
              <a:ext uri="{FF2B5EF4-FFF2-40B4-BE49-F238E27FC236}">
                <a16:creationId xmlns:a16="http://schemas.microsoft.com/office/drawing/2014/main" id="{3D0A4CD9-3DA4-D0BA-F8AD-F912682A2724}"/>
              </a:ext>
            </a:extLst>
          </p:cNvPr>
          <p:cNvSpPr>
            <a:spLocks noGrp="1"/>
          </p:cNvSpPr>
          <p:nvPr>
            <p:ph type="body" sz="quarter" idx="657" hasCustomPrompt="1"/>
          </p:nvPr>
        </p:nvSpPr>
        <p:spPr>
          <a:xfrm>
            <a:off x="11075148" y="4713965"/>
            <a:ext cx="310358" cy="144462"/>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14" name="Text Placeholder 9">
            <a:extLst>
              <a:ext uri="{FF2B5EF4-FFF2-40B4-BE49-F238E27FC236}">
                <a16:creationId xmlns:a16="http://schemas.microsoft.com/office/drawing/2014/main" id="{050B3E2C-8C48-ABDA-5E91-2D923ADF9C8B}"/>
              </a:ext>
            </a:extLst>
          </p:cNvPr>
          <p:cNvSpPr>
            <a:spLocks noGrp="1"/>
          </p:cNvSpPr>
          <p:nvPr>
            <p:ph type="body" sz="quarter" idx="658" hasCustomPrompt="1"/>
          </p:nvPr>
        </p:nvSpPr>
        <p:spPr>
          <a:xfrm>
            <a:off x="9020529" y="4860979"/>
            <a:ext cx="188872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15" name="Text Placeholder 9">
            <a:extLst>
              <a:ext uri="{FF2B5EF4-FFF2-40B4-BE49-F238E27FC236}">
                <a16:creationId xmlns:a16="http://schemas.microsoft.com/office/drawing/2014/main" id="{D4BD39FE-8190-9E23-3E08-90DE11441691}"/>
              </a:ext>
            </a:extLst>
          </p:cNvPr>
          <p:cNvSpPr>
            <a:spLocks noGrp="1"/>
          </p:cNvSpPr>
          <p:nvPr>
            <p:ph type="body" sz="quarter" idx="659" hasCustomPrompt="1"/>
          </p:nvPr>
        </p:nvSpPr>
        <p:spPr>
          <a:xfrm>
            <a:off x="11075148" y="4860979"/>
            <a:ext cx="310358" cy="141016"/>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16" name="Text Placeholder 9">
            <a:extLst>
              <a:ext uri="{FF2B5EF4-FFF2-40B4-BE49-F238E27FC236}">
                <a16:creationId xmlns:a16="http://schemas.microsoft.com/office/drawing/2014/main" id="{A7F6CDA4-4DB0-7145-1542-59FD77433D1C}"/>
              </a:ext>
            </a:extLst>
          </p:cNvPr>
          <p:cNvSpPr>
            <a:spLocks noGrp="1"/>
          </p:cNvSpPr>
          <p:nvPr>
            <p:ph type="body" sz="quarter" idx="660" hasCustomPrompt="1"/>
          </p:nvPr>
        </p:nvSpPr>
        <p:spPr>
          <a:xfrm>
            <a:off x="9020529" y="5004547"/>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17" name="Text Placeholder 9">
            <a:extLst>
              <a:ext uri="{FF2B5EF4-FFF2-40B4-BE49-F238E27FC236}">
                <a16:creationId xmlns:a16="http://schemas.microsoft.com/office/drawing/2014/main" id="{E3302CB1-3C92-5A49-4919-A0E5F0AA1086}"/>
              </a:ext>
            </a:extLst>
          </p:cNvPr>
          <p:cNvSpPr>
            <a:spLocks noGrp="1"/>
          </p:cNvSpPr>
          <p:nvPr>
            <p:ph type="body" sz="quarter" idx="661" hasCustomPrompt="1"/>
          </p:nvPr>
        </p:nvSpPr>
        <p:spPr>
          <a:xfrm>
            <a:off x="11075148" y="5004547"/>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18" name="Text Placeholder 9">
            <a:extLst>
              <a:ext uri="{FF2B5EF4-FFF2-40B4-BE49-F238E27FC236}">
                <a16:creationId xmlns:a16="http://schemas.microsoft.com/office/drawing/2014/main" id="{CC54C4D7-B94B-C8C5-114B-814449233A0F}"/>
              </a:ext>
            </a:extLst>
          </p:cNvPr>
          <p:cNvSpPr>
            <a:spLocks noGrp="1"/>
          </p:cNvSpPr>
          <p:nvPr>
            <p:ph type="body" sz="quarter" idx="662" hasCustomPrompt="1"/>
          </p:nvPr>
        </p:nvSpPr>
        <p:spPr>
          <a:xfrm>
            <a:off x="9020529" y="5152510"/>
            <a:ext cx="188872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19" name="Text Placeholder 9">
            <a:extLst>
              <a:ext uri="{FF2B5EF4-FFF2-40B4-BE49-F238E27FC236}">
                <a16:creationId xmlns:a16="http://schemas.microsoft.com/office/drawing/2014/main" id="{A1F74C60-42ED-A77C-6022-47D89F7DEF8B}"/>
              </a:ext>
            </a:extLst>
          </p:cNvPr>
          <p:cNvSpPr>
            <a:spLocks noGrp="1"/>
          </p:cNvSpPr>
          <p:nvPr>
            <p:ph type="body" sz="quarter" idx="663" hasCustomPrompt="1"/>
          </p:nvPr>
        </p:nvSpPr>
        <p:spPr>
          <a:xfrm>
            <a:off x="11075148" y="5152510"/>
            <a:ext cx="310358" cy="145411"/>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20" name="Text Placeholder 9">
            <a:extLst>
              <a:ext uri="{FF2B5EF4-FFF2-40B4-BE49-F238E27FC236}">
                <a16:creationId xmlns:a16="http://schemas.microsoft.com/office/drawing/2014/main" id="{375848FF-61F4-4324-0702-055360F4237C}"/>
              </a:ext>
            </a:extLst>
          </p:cNvPr>
          <p:cNvSpPr>
            <a:spLocks noGrp="1"/>
          </p:cNvSpPr>
          <p:nvPr>
            <p:ph type="body" sz="quarter" idx="664" hasCustomPrompt="1"/>
          </p:nvPr>
        </p:nvSpPr>
        <p:spPr>
          <a:xfrm>
            <a:off x="9020529" y="5300473"/>
            <a:ext cx="188872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21" name="Text Placeholder 9">
            <a:extLst>
              <a:ext uri="{FF2B5EF4-FFF2-40B4-BE49-F238E27FC236}">
                <a16:creationId xmlns:a16="http://schemas.microsoft.com/office/drawing/2014/main" id="{BE074A01-4D2B-0922-339A-640E0B8F6F17}"/>
              </a:ext>
            </a:extLst>
          </p:cNvPr>
          <p:cNvSpPr>
            <a:spLocks noGrp="1"/>
          </p:cNvSpPr>
          <p:nvPr>
            <p:ph type="body" sz="quarter" idx="665" hasCustomPrompt="1"/>
          </p:nvPr>
        </p:nvSpPr>
        <p:spPr>
          <a:xfrm>
            <a:off x="11075148" y="5300473"/>
            <a:ext cx="310358" cy="136254"/>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22" name="Text Placeholder 9">
            <a:extLst>
              <a:ext uri="{FF2B5EF4-FFF2-40B4-BE49-F238E27FC236}">
                <a16:creationId xmlns:a16="http://schemas.microsoft.com/office/drawing/2014/main" id="{53052FD3-26A4-8715-E774-5079242FBDE5}"/>
              </a:ext>
            </a:extLst>
          </p:cNvPr>
          <p:cNvSpPr>
            <a:spLocks noGrp="1"/>
          </p:cNvSpPr>
          <p:nvPr>
            <p:ph type="body" sz="quarter" idx="666" hasCustomPrompt="1"/>
          </p:nvPr>
        </p:nvSpPr>
        <p:spPr>
          <a:xfrm>
            <a:off x="9020529" y="5439280"/>
            <a:ext cx="188872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23" name="Text Placeholder 9">
            <a:extLst>
              <a:ext uri="{FF2B5EF4-FFF2-40B4-BE49-F238E27FC236}">
                <a16:creationId xmlns:a16="http://schemas.microsoft.com/office/drawing/2014/main" id="{80FB9EBA-5920-A50F-7952-1F0E41B48656}"/>
              </a:ext>
            </a:extLst>
          </p:cNvPr>
          <p:cNvSpPr>
            <a:spLocks noGrp="1"/>
          </p:cNvSpPr>
          <p:nvPr>
            <p:ph type="body" sz="quarter" idx="667" hasCustomPrompt="1"/>
          </p:nvPr>
        </p:nvSpPr>
        <p:spPr>
          <a:xfrm>
            <a:off x="11075148" y="5439280"/>
            <a:ext cx="310358" cy="151358"/>
          </a:xfrm>
          <a:prstGeom prst="rect">
            <a:avLst/>
          </a:prstGeom>
        </p:spPr>
        <p:txBody>
          <a:bodyPr lIns="0" tIns="0" rIns="0" bIns="0">
            <a:noAutofit/>
          </a:bodyPr>
          <a:lstStyle>
            <a:lvl1pPr marL="0" indent="0">
              <a:lnSpc>
                <a:spcPct val="100000"/>
              </a:lnSpc>
              <a:buNone/>
              <a:defRPr sz="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a:t>
            </a:r>
          </a:p>
        </p:txBody>
      </p:sp>
    </p:spTree>
    <p:extLst>
      <p:ext uri="{BB962C8B-B14F-4D97-AF65-F5344CB8AC3E}">
        <p14:creationId xmlns:p14="http://schemas.microsoft.com/office/powerpoint/2010/main" val="951919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F3209EF-5651-DA0B-E75E-CD75303FDCA0}"/>
              </a:ext>
            </a:extLst>
          </p:cNvPr>
          <p:cNvGrpSpPr/>
          <p:nvPr userDrawn="1"/>
        </p:nvGrpSpPr>
        <p:grpSpPr>
          <a:xfrm>
            <a:off x="960889" y="3774196"/>
            <a:ext cx="9456381" cy="2398005"/>
            <a:chOff x="960888" y="3774196"/>
            <a:chExt cx="9456381" cy="1923256"/>
          </a:xfrm>
        </p:grpSpPr>
        <p:cxnSp>
          <p:nvCxnSpPr>
            <p:cNvPr id="23" name="Straight Connector 22">
              <a:extLst>
                <a:ext uri="{FF2B5EF4-FFF2-40B4-BE49-F238E27FC236}">
                  <a16:creationId xmlns:a16="http://schemas.microsoft.com/office/drawing/2014/main" id="{192B3C14-56F3-0A7E-B404-B1E63673712A}"/>
                </a:ext>
              </a:extLst>
            </p:cNvPr>
            <p:cNvCxnSpPr>
              <a:cxnSpLocks/>
            </p:cNvCxnSpPr>
            <p:nvPr userDrawn="1"/>
          </p:nvCxnSpPr>
          <p:spPr>
            <a:xfrm>
              <a:off x="960888" y="3774196"/>
              <a:ext cx="0" cy="19232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CDED771-280C-0083-9CE9-23726D627BF6}"/>
                </a:ext>
              </a:extLst>
            </p:cNvPr>
            <p:cNvCxnSpPr>
              <a:cxnSpLocks/>
            </p:cNvCxnSpPr>
            <p:nvPr userDrawn="1"/>
          </p:nvCxnSpPr>
          <p:spPr>
            <a:xfrm>
              <a:off x="2850014" y="3774196"/>
              <a:ext cx="0" cy="19232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45D8F76-C2B7-79C0-FB5E-D35DA5A583FC}"/>
                </a:ext>
              </a:extLst>
            </p:cNvPr>
            <p:cNvCxnSpPr>
              <a:cxnSpLocks/>
            </p:cNvCxnSpPr>
            <p:nvPr userDrawn="1"/>
          </p:nvCxnSpPr>
          <p:spPr>
            <a:xfrm>
              <a:off x="4733595" y="3774196"/>
              <a:ext cx="0" cy="19232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3240201B-5F70-82EF-55DC-B4BC81271982}"/>
                </a:ext>
              </a:extLst>
            </p:cNvPr>
            <p:cNvCxnSpPr>
              <a:cxnSpLocks/>
            </p:cNvCxnSpPr>
            <p:nvPr userDrawn="1"/>
          </p:nvCxnSpPr>
          <p:spPr>
            <a:xfrm>
              <a:off x="6644562" y="3774196"/>
              <a:ext cx="0" cy="19232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C13F52F-39FE-DC28-8512-801DB85F9B1A}"/>
                </a:ext>
              </a:extLst>
            </p:cNvPr>
            <p:cNvCxnSpPr>
              <a:cxnSpLocks/>
            </p:cNvCxnSpPr>
            <p:nvPr userDrawn="1"/>
          </p:nvCxnSpPr>
          <p:spPr>
            <a:xfrm>
              <a:off x="8533688" y="3774196"/>
              <a:ext cx="0" cy="19232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3C159332-2514-8DAD-CEB6-3493D9CF0D60}"/>
                </a:ext>
              </a:extLst>
            </p:cNvPr>
            <p:cNvCxnSpPr>
              <a:cxnSpLocks/>
            </p:cNvCxnSpPr>
            <p:nvPr userDrawn="1"/>
          </p:nvCxnSpPr>
          <p:spPr>
            <a:xfrm>
              <a:off x="10417269" y="3774196"/>
              <a:ext cx="0" cy="19232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8" name="Text Placeholder 9">
            <a:extLst>
              <a:ext uri="{FF2B5EF4-FFF2-40B4-BE49-F238E27FC236}">
                <a16:creationId xmlns:a16="http://schemas.microsoft.com/office/drawing/2014/main" id="{45C19BC2-4D01-1CCE-886C-8811BB609890}"/>
              </a:ext>
            </a:extLst>
          </p:cNvPr>
          <p:cNvSpPr>
            <a:spLocks noGrp="1"/>
          </p:cNvSpPr>
          <p:nvPr>
            <p:ph type="body" sz="quarter" idx="66" hasCustomPrompt="1"/>
          </p:nvPr>
        </p:nvSpPr>
        <p:spPr>
          <a:xfrm>
            <a:off x="502813" y="2919327"/>
            <a:ext cx="935463" cy="29727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cxnSp>
        <p:nvCxnSpPr>
          <p:cNvPr id="21" name="Straight Arrow Connector 20" descr="Straight arrow pointing to the right">
            <a:extLst>
              <a:ext uri="{FF2B5EF4-FFF2-40B4-BE49-F238E27FC236}">
                <a16:creationId xmlns:a16="http://schemas.microsoft.com/office/drawing/2014/main" id="{EF5F0DBD-26D5-B8AF-6FB1-4442AEA5952E}"/>
              </a:ext>
            </a:extLst>
          </p:cNvPr>
          <p:cNvCxnSpPr>
            <a:cxnSpLocks/>
          </p:cNvCxnSpPr>
          <p:nvPr userDrawn="1"/>
        </p:nvCxnSpPr>
        <p:spPr>
          <a:xfrm>
            <a:off x="1010762" y="3798643"/>
            <a:ext cx="10693876" cy="0"/>
          </a:xfrm>
          <a:prstGeom prst="straightConnector1">
            <a:avLst/>
          </a:prstGeom>
          <a:ln w="6350">
            <a:headEnd type="none" w="lg" len="med"/>
            <a:tailEnd type="arrow" w="lg" len="med"/>
          </a:ln>
        </p:spPr>
        <p:style>
          <a:lnRef idx="1">
            <a:schemeClr val="dk1"/>
          </a:lnRef>
          <a:fillRef idx="0">
            <a:schemeClr val="dk1"/>
          </a:fillRef>
          <a:effectRef idx="0">
            <a:schemeClr val="dk1"/>
          </a:effectRef>
          <a:fontRef idx="minor">
            <a:schemeClr val="tx1"/>
          </a:fontRef>
        </p:style>
      </p:cxnSp>
      <p:sp>
        <p:nvSpPr>
          <p:cNvPr id="33" name="Oval 32">
            <a:extLst>
              <a:ext uri="{FF2B5EF4-FFF2-40B4-BE49-F238E27FC236}">
                <a16:creationId xmlns:a16="http://schemas.microsoft.com/office/drawing/2014/main" id="{ECA98861-A164-1859-26B6-68BF42C60A06}"/>
              </a:ext>
            </a:extLst>
          </p:cNvPr>
          <p:cNvSpPr/>
          <p:nvPr userDrawn="1"/>
        </p:nvSpPr>
        <p:spPr>
          <a:xfrm>
            <a:off x="644390" y="3439165"/>
            <a:ext cx="632999" cy="632999"/>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39" name="Text Placeholder 9">
            <a:extLst>
              <a:ext uri="{FF2B5EF4-FFF2-40B4-BE49-F238E27FC236}">
                <a16:creationId xmlns:a16="http://schemas.microsoft.com/office/drawing/2014/main" id="{954EFF67-6621-2926-B33D-60CB3653EB5F}"/>
              </a:ext>
            </a:extLst>
          </p:cNvPr>
          <p:cNvSpPr>
            <a:spLocks noGrp="1"/>
          </p:cNvSpPr>
          <p:nvPr>
            <p:ph type="body" sz="quarter" idx="67" hasCustomPrompt="1"/>
          </p:nvPr>
        </p:nvSpPr>
        <p:spPr>
          <a:xfrm>
            <a:off x="995346" y="4381413"/>
            <a:ext cx="1384230" cy="2026172"/>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4" name="Picture Placeholder 56">
            <a:extLst>
              <a:ext uri="{FF2B5EF4-FFF2-40B4-BE49-F238E27FC236}">
                <a16:creationId xmlns:a16="http://schemas.microsoft.com/office/drawing/2014/main" id="{B3D2AAA8-A045-2284-7545-B81622C80439}"/>
              </a:ext>
            </a:extLst>
          </p:cNvPr>
          <p:cNvSpPr>
            <a:spLocks noGrp="1"/>
          </p:cNvSpPr>
          <p:nvPr>
            <p:ph type="pic" sz="quarter" idx="78" hasCustomPrompt="1"/>
          </p:nvPr>
        </p:nvSpPr>
        <p:spPr>
          <a:xfrm>
            <a:off x="642939" y="3437263"/>
            <a:ext cx="633413" cy="633000"/>
          </a:xfrm>
          <a:prstGeom prst="rect">
            <a:avLst/>
          </a:prstGeom>
        </p:spPr>
        <p:txBody>
          <a:bodyPr>
            <a:normAutofit/>
          </a:bodyPr>
          <a:lstStyle>
            <a:lvl1pPr marL="0" indent="0">
              <a:lnSpc>
                <a:spcPct val="100000"/>
              </a:lnSpc>
              <a:buNone/>
              <a:defRPr sz="1000"/>
            </a:lvl1pPr>
          </a:lstStyle>
          <a:p>
            <a:r>
              <a:rPr lang="pl-PL"/>
              <a:t>Insert icon</a:t>
            </a:r>
            <a:endParaRPr lang="en-US"/>
          </a:p>
        </p:txBody>
      </p:sp>
      <p:sp>
        <p:nvSpPr>
          <p:cNvPr id="24" name="Text Placeholder 9">
            <a:extLst>
              <a:ext uri="{FF2B5EF4-FFF2-40B4-BE49-F238E27FC236}">
                <a16:creationId xmlns:a16="http://schemas.microsoft.com/office/drawing/2014/main" id="{1E935E18-DAC1-FC58-48BD-DFB5674E382D}"/>
              </a:ext>
            </a:extLst>
          </p:cNvPr>
          <p:cNvSpPr>
            <a:spLocks noGrp="1"/>
          </p:cNvSpPr>
          <p:nvPr>
            <p:ph type="body" sz="quarter" idx="297" hasCustomPrompt="1"/>
          </p:nvPr>
        </p:nvSpPr>
        <p:spPr>
          <a:xfrm>
            <a:off x="2394089" y="2919327"/>
            <a:ext cx="935463" cy="29727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31" name="Oval 30">
            <a:extLst>
              <a:ext uri="{FF2B5EF4-FFF2-40B4-BE49-F238E27FC236}">
                <a16:creationId xmlns:a16="http://schemas.microsoft.com/office/drawing/2014/main" id="{9771761F-4879-D75A-D185-6E7A6367811A}"/>
              </a:ext>
            </a:extLst>
          </p:cNvPr>
          <p:cNvSpPr/>
          <p:nvPr userDrawn="1"/>
        </p:nvSpPr>
        <p:spPr>
          <a:xfrm>
            <a:off x="2533516" y="3439165"/>
            <a:ext cx="632999" cy="632999"/>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32" name="Text Placeholder 9">
            <a:extLst>
              <a:ext uri="{FF2B5EF4-FFF2-40B4-BE49-F238E27FC236}">
                <a16:creationId xmlns:a16="http://schemas.microsoft.com/office/drawing/2014/main" id="{11D1CF1F-23B3-9BF9-67CB-98B4214D42E3}"/>
              </a:ext>
            </a:extLst>
          </p:cNvPr>
          <p:cNvSpPr>
            <a:spLocks noGrp="1"/>
          </p:cNvSpPr>
          <p:nvPr>
            <p:ph type="body" sz="quarter" idx="298" hasCustomPrompt="1"/>
          </p:nvPr>
        </p:nvSpPr>
        <p:spPr>
          <a:xfrm>
            <a:off x="2886622" y="4381413"/>
            <a:ext cx="1384230" cy="2026172"/>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50" name="Picture Placeholder 56">
            <a:extLst>
              <a:ext uri="{FF2B5EF4-FFF2-40B4-BE49-F238E27FC236}">
                <a16:creationId xmlns:a16="http://schemas.microsoft.com/office/drawing/2014/main" id="{FE4D42C5-06F8-18EA-01BE-3EE1269EA0DA}"/>
              </a:ext>
            </a:extLst>
          </p:cNvPr>
          <p:cNvSpPr>
            <a:spLocks noGrp="1"/>
          </p:cNvSpPr>
          <p:nvPr>
            <p:ph type="pic" sz="quarter" idx="299" hasCustomPrompt="1"/>
          </p:nvPr>
        </p:nvSpPr>
        <p:spPr>
          <a:xfrm>
            <a:off x="2532064" y="3437263"/>
            <a:ext cx="633413" cy="633000"/>
          </a:xfrm>
          <a:prstGeom prst="rect">
            <a:avLst/>
          </a:prstGeom>
        </p:spPr>
        <p:txBody>
          <a:bodyPr>
            <a:normAutofit/>
          </a:bodyPr>
          <a:lstStyle>
            <a:lvl1pPr marL="0" indent="0">
              <a:lnSpc>
                <a:spcPct val="100000"/>
              </a:lnSpc>
              <a:buNone/>
              <a:defRPr sz="1000"/>
            </a:lvl1pPr>
          </a:lstStyle>
          <a:p>
            <a:r>
              <a:rPr lang="pl-PL"/>
              <a:t>Insert icon</a:t>
            </a:r>
            <a:endParaRPr lang="en-US"/>
          </a:p>
        </p:txBody>
      </p:sp>
      <p:sp>
        <p:nvSpPr>
          <p:cNvPr id="51" name="Text Placeholder 9">
            <a:extLst>
              <a:ext uri="{FF2B5EF4-FFF2-40B4-BE49-F238E27FC236}">
                <a16:creationId xmlns:a16="http://schemas.microsoft.com/office/drawing/2014/main" id="{4F1A50DA-ECB7-A3B6-015B-339B4BEE5863}"/>
              </a:ext>
            </a:extLst>
          </p:cNvPr>
          <p:cNvSpPr>
            <a:spLocks noGrp="1"/>
          </p:cNvSpPr>
          <p:nvPr>
            <p:ph type="body" sz="quarter" idx="300" hasCustomPrompt="1"/>
          </p:nvPr>
        </p:nvSpPr>
        <p:spPr>
          <a:xfrm>
            <a:off x="4285365" y="2919327"/>
            <a:ext cx="935463" cy="29727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53" name="Oval 52">
            <a:extLst>
              <a:ext uri="{FF2B5EF4-FFF2-40B4-BE49-F238E27FC236}">
                <a16:creationId xmlns:a16="http://schemas.microsoft.com/office/drawing/2014/main" id="{9AD657D9-4EAF-ED95-0807-7F767FDBA8DC}"/>
              </a:ext>
            </a:extLst>
          </p:cNvPr>
          <p:cNvSpPr/>
          <p:nvPr userDrawn="1"/>
        </p:nvSpPr>
        <p:spPr>
          <a:xfrm>
            <a:off x="4417097" y="3439165"/>
            <a:ext cx="632999" cy="632999"/>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54" name="Text Placeholder 9">
            <a:extLst>
              <a:ext uri="{FF2B5EF4-FFF2-40B4-BE49-F238E27FC236}">
                <a16:creationId xmlns:a16="http://schemas.microsoft.com/office/drawing/2014/main" id="{E6782E58-C81F-EFF1-967F-F332AA1819AB}"/>
              </a:ext>
            </a:extLst>
          </p:cNvPr>
          <p:cNvSpPr>
            <a:spLocks noGrp="1"/>
          </p:cNvSpPr>
          <p:nvPr>
            <p:ph type="body" sz="quarter" idx="301" hasCustomPrompt="1"/>
          </p:nvPr>
        </p:nvSpPr>
        <p:spPr>
          <a:xfrm>
            <a:off x="4777898" y="4381413"/>
            <a:ext cx="1384230" cy="2032087"/>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55" name="Picture Placeholder 56">
            <a:extLst>
              <a:ext uri="{FF2B5EF4-FFF2-40B4-BE49-F238E27FC236}">
                <a16:creationId xmlns:a16="http://schemas.microsoft.com/office/drawing/2014/main" id="{9E8B6E2E-2DD6-BCCC-D1E5-EDFB83382D0C}"/>
              </a:ext>
            </a:extLst>
          </p:cNvPr>
          <p:cNvSpPr>
            <a:spLocks noGrp="1"/>
          </p:cNvSpPr>
          <p:nvPr>
            <p:ph type="pic" sz="quarter" idx="302" hasCustomPrompt="1"/>
          </p:nvPr>
        </p:nvSpPr>
        <p:spPr>
          <a:xfrm>
            <a:off x="4415645" y="3437263"/>
            <a:ext cx="633413" cy="633000"/>
          </a:xfrm>
          <a:prstGeom prst="rect">
            <a:avLst/>
          </a:prstGeom>
        </p:spPr>
        <p:txBody>
          <a:bodyPr>
            <a:normAutofit/>
          </a:bodyPr>
          <a:lstStyle>
            <a:lvl1pPr marL="0" indent="0">
              <a:lnSpc>
                <a:spcPct val="100000"/>
              </a:lnSpc>
              <a:buNone/>
              <a:defRPr sz="1000"/>
            </a:lvl1pPr>
          </a:lstStyle>
          <a:p>
            <a:r>
              <a:rPr lang="pl-PL"/>
              <a:t>Insert icon</a:t>
            </a:r>
            <a:endParaRPr lang="en-US"/>
          </a:p>
        </p:txBody>
      </p:sp>
      <p:sp>
        <p:nvSpPr>
          <p:cNvPr id="56" name="Text Placeholder 9">
            <a:extLst>
              <a:ext uri="{FF2B5EF4-FFF2-40B4-BE49-F238E27FC236}">
                <a16:creationId xmlns:a16="http://schemas.microsoft.com/office/drawing/2014/main" id="{A05EF236-2AE6-53B5-1541-A9E70C4AABF9}"/>
              </a:ext>
            </a:extLst>
          </p:cNvPr>
          <p:cNvSpPr>
            <a:spLocks noGrp="1"/>
          </p:cNvSpPr>
          <p:nvPr>
            <p:ph type="body" sz="quarter" idx="303" hasCustomPrompt="1"/>
          </p:nvPr>
        </p:nvSpPr>
        <p:spPr>
          <a:xfrm>
            <a:off x="6176641" y="2919327"/>
            <a:ext cx="935463" cy="29727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4" name="Oval 63">
            <a:extLst>
              <a:ext uri="{FF2B5EF4-FFF2-40B4-BE49-F238E27FC236}">
                <a16:creationId xmlns:a16="http://schemas.microsoft.com/office/drawing/2014/main" id="{96F5D6F7-B43F-B1E3-90AE-3A7881449739}"/>
              </a:ext>
            </a:extLst>
          </p:cNvPr>
          <p:cNvSpPr/>
          <p:nvPr userDrawn="1"/>
        </p:nvSpPr>
        <p:spPr>
          <a:xfrm>
            <a:off x="6328064" y="3439165"/>
            <a:ext cx="632999" cy="632999"/>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65" name="Text Placeholder 9">
            <a:extLst>
              <a:ext uri="{FF2B5EF4-FFF2-40B4-BE49-F238E27FC236}">
                <a16:creationId xmlns:a16="http://schemas.microsoft.com/office/drawing/2014/main" id="{F3537DBC-FCC2-E4ED-C767-947A4AEB06A2}"/>
              </a:ext>
            </a:extLst>
          </p:cNvPr>
          <p:cNvSpPr>
            <a:spLocks noGrp="1"/>
          </p:cNvSpPr>
          <p:nvPr>
            <p:ph type="body" sz="quarter" idx="304" hasCustomPrompt="1"/>
          </p:nvPr>
        </p:nvSpPr>
        <p:spPr>
          <a:xfrm>
            <a:off x="6669174" y="4381413"/>
            <a:ext cx="1384230" cy="2032087"/>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66" name="Picture Placeholder 56">
            <a:extLst>
              <a:ext uri="{FF2B5EF4-FFF2-40B4-BE49-F238E27FC236}">
                <a16:creationId xmlns:a16="http://schemas.microsoft.com/office/drawing/2014/main" id="{DDB50D6D-ED47-A1BC-15C2-8EE6E4C43913}"/>
              </a:ext>
            </a:extLst>
          </p:cNvPr>
          <p:cNvSpPr>
            <a:spLocks noGrp="1"/>
          </p:cNvSpPr>
          <p:nvPr>
            <p:ph type="pic" sz="quarter" idx="305" hasCustomPrompt="1"/>
          </p:nvPr>
        </p:nvSpPr>
        <p:spPr>
          <a:xfrm>
            <a:off x="6326613" y="3437263"/>
            <a:ext cx="633413" cy="633000"/>
          </a:xfrm>
          <a:prstGeom prst="rect">
            <a:avLst/>
          </a:prstGeom>
        </p:spPr>
        <p:txBody>
          <a:bodyPr>
            <a:normAutofit/>
          </a:bodyPr>
          <a:lstStyle>
            <a:lvl1pPr marL="0" indent="0">
              <a:lnSpc>
                <a:spcPct val="100000"/>
              </a:lnSpc>
              <a:buNone/>
              <a:defRPr sz="1000"/>
            </a:lvl1pPr>
          </a:lstStyle>
          <a:p>
            <a:r>
              <a:rPr lang="pl-PL"/>
              <a:t>Insert icon</a:t>
            </a:r>
            <a:endParaRPr lang="en-US"/>
          </a:p>
        </p:txBody>
      </p:sp>
      <p:sp>
        <p:nvSpPr>
          <p:cNvPr id="67" name="Text Placeholder 9">
            <a:extLst>
              <a:ext uri="{FF2B5EF4-FFF2-40B4-BE49-F238E27FC236}">
                <a16:creationId xmlns:a16="http://schemas.microsoft.com/office/drawing/2014/main" id="{8D3670F0-F831-2014-1FFC-34696BC21D26}"/>
              </a:ext>
            </a:extLst>
          </p:cNvPr>
          <p:cNvSpPr>
            <a:spLocks noGrp="1"/>
          </p:cNvSpPr>
          <p:nvPr>
            <p:ph type="body" sz="quarter" idx="306" hasCustomPrompt="1"/>
          </p:nvPr>
        </p:nvSpPr>
        <p:spPr>
          <a:xfrm>
            <a:off x="8067917" y="2919327"/>
            <a:ext cx="935463" cy="29727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9" name="Oval 68">
            <a:extLst>
              <a:ext uri="{FF2B5EF4-FFF2-40B4-BE49-F238E27FC236}">
                <a16:creationId xmlns:a16="http://schemas.microsoft.com/office/drawing/2014/main" id="{E6571883-3DC0-B71A-5AAE-D3FCA6D02FB9}"/>
              </a:ext>
            </a:extLst>
          </p:cNvPr>
          <p:cNvSpPr/>
          <p:nvPr userDrawn="1"/>
        </p:nvSpPr>
        <p:spPr>
          <a:xfrm>
            <a:off x="8217190" y="3439165"/>
            <a:ext cx="632999" cy="632999"/>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70" name="Text Placeholder 9">
            <a:extLst>
              <a:ext uri="{FF2B5EF4-FFF2-40B4-BE49-F238E27FC236}">
                <a16:creationId xmlns:a16="http://schemas.microsoft.com/office/drawing/2014/main" id="{04885632-5EB7-0637-7A24-13316F457458}"/>
              </a:ext>
            </a:extLst>
          </p:cNvPr>
          <p:cNvSpPr>
            <a:spLocks noGrp="1"/>
          </p:cNvSpPr>
          <p:nvPr>
            <p:ph type="body" sz="quarter" idx="307" hasCustomPrompt="1"/>
          </p:nvPr>
        </p:nvSpPr>
        <p:spPr>
          <a:xfrm>
            <a:off x="8560450" y="4381413"/>
            <a:ext cx="1384230" cy="2026170"/>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71" name="Picture Placeholder 56">
            <a:extLst>
              <a:ext uri="{FF2B5EF4-FFF2-40B4-BE49-F238E27FC236}">
                <a16:creationId xmlns:a16="http://schemas.microsoft.com/office/drawing/2014/main" id="{75F4E950-FAEA-6982-E12D-9C37CD05DD38}"/>
              </a:ext>
            </a:extLst>
          </p:cNvPr>
          <p:cNvSpPr>
            <a:spLocks noGrp="1"/>
          </p:cNvSpPr>
          <p:nvPr>
            <p:ph type="pic" sz="quarter" idx="308" hasCustomPrompt="1"/>
          </p:nvPr>
        </p:nvSpPr>
        <p:spPr>
          <a:xfrm>
            <a:off x="8215739" y="3437263"/>
            <a:ext cx="633413" cy="633000"/>
          </a:xfrm>
          <a:prstGeom prst="rect">
            <a:avLst/>
          </a:prstGeom>
        </p:spPr>
        <p:txBody>
          <a:bodyPr>
            <a:normAutofit/>
          </a:bodyPr>
          <a:lstStyle>
            <a:lvl1pPr marL="0" indent="0">
              <a:lnSpc>
                <a:spcPct val="100000"/>
              </a:lnSpc>
              <a:buNone/>
              <a:defRPr sz="1000"/>
            </a:lvl1pPr>
          </a:lstStyle>
          <a:p>
            <a:r>
              <a:rPr lang="pl-PL"/>
              <a:t>Insert icon</a:t>
            </a:r>
            <a:endParaRPr lang="en-US"/>
          </a:p>
        </p:txBody>
      </p:sp>
      <p:sp>
        <p:nvSpPr>
          <p:cNvPr id="72" name="Text Placeholder 9">
            <a:extLst>
              <a:ext uri="{FF2B5EF4-FFF2-40B4-BE49-F238E27FC236}">
                <a16:creationId xmlns:a16="http://schemas.microsoft.com/office/drawing/2014/main" id="{697144A9-0B42-842D-911E-C807B80BDC99}"/>
              </a:ext>
            </a:extLst>
          </p:cNvPr>
          <p:cNvSpPr>
            <a:spLocks noGrp="1"/>
          </p:cNvSpPr>
          <p:nvPr>
            <p:ph type="body" sz="quarter" idx="309" hasCustomPrompt="1"/>
          </p:nvPr>
        </p:nvSpPr>
        <p:spPr>
          <a:xfrm>
            <a:off x="9959194" y="2919327"/>
            <a:ext cx="935463" cy="29727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74" name="Oval 73">
            <a:extLst>
              <a:ext uri="{FF2B5EF4-FFF2-40B4-BE49-F238E27FC236}">
                <a16:creationId xmlns:a16="http://schemas.microsoft.com/office/drawing/2014/main" id="{699EFDF9-F71A-8BB4-D9A7-9A102969430C}"/>
              </a:ext>
            </a:extLst>
          </p:cNvPr>
          <p:cNvSpPr/>
          <p:nvPr userDrawn="1"/>
        </p:nvSpPr>
        <p:spPr>
          <a:xfrm>
            <a:off x="10100771" y="3439165"/>
            <a:ext cx="632999" cy="632999"/>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75" name="Text Placeholder 9">
            <a:extLst>
              <a:ext uri="{FF2B5EF4-FFF2-40B4-BE49-F238E27FC236}">
                <a16:creationId xmlns:a16="http://schemas.microsoft.com/office/drawing/2014/main" id="{B4A4E872-F855-A777-527C-50408BAF759C}"/>
              </a:ext>
            </a:extLst>
          </p:cNvPr>
          <p:cNvSpPr>
            <a:spLocks noGrp="1"/>
          </p:cNvSpPr>
          <p:nvPr>
            <p:ph type="body" sz="quarter" idx="310" hasCustomPrompt="1"/>
          </p:nvPr>
        </p:nvSpPr>
        <p:spPr>
          <a:xfrm>
            <a:off x="10451727" y="4381413"/>
            <a:ext cx="1384230" cy="2032087"/>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76" name="Picture Placeholder 56">
            <a:extLst>
              <a:ext uri="{FF2B5EF4-FFF2-40B4-BE49-F238E27FC236}">
                <a16:creationId xmlns:a16="http://schemas.microsoft.com/office/drawing/2014/main" id="{3375408C-4186-8638-C237-2FA551BE4B09}"/>
              </a:ext>
            </a:extLst>
          </p:cNvPr>
          <p:cNvSpPr>
            <a:spLocks noGrp="1"/>
          </p:cNvSpPr>
          <p:nvPr>
            <p:ph type="pic" sz="quarter" idx="311" hasCustomPrompt="1"/>
          </p:nvPr>
        </p:nvSpPr>
        <p:spPr>
          <a:xfrm>
            <a:off x="10099319" y="3437263"/>
            <a:ext cx="633413" cy="633000"/>
          </a:xfrm>
          <a:prstGeom prst="rect">
            <a:avLst/>
          </a:prstGeom>
        </p:spPr>
        <p:txBody>
          <a:bodyPr>
            <a:normAutofit/>
          </a:bodyPr>
          <a:lstStyle>
            <a:lvl1pPr marL="0" indent="0">
              <a:lnSpc>
                <a:spcPct val="100000"/>
              </a:lnSpc>
              <a:buNone/>
              <a:defRPr sz="1000"/>
            </a:lvl1pPr>
          </a:lstStyle>
          <a:p>
            <a:r>
              <a:rPr lang="pl-PL"/>
              <a:t>Insert icon</a:t>
            </a:r>
            <a:endParaRPr lang="en-US"/>
          </a:p>
        </p:txBody>
      </p:sp>
      <p:sp>
        <p:nvSpPr>
          <p:cNvPr id="4" name="Text Placeholder 9">
            <a:extLst>
              <a:ext uri="{FF2B5EF4-FFF2-40B4-BE49-F238E27FC236}">
                <a16:creationId xmlns:a16="http://schemas.microsoft.com/office/drawing/2014/main" id="{A5FE4340-0CA3-C2D0-4AB0-9071063DCB0F}"/>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5" name="Title 1">
            <a:extLst>
              <a:ext uri="{FF2B5EF4-FFF2-40B4-BE49-F238E27FC236}">
                <a16:creationId xmlns:a16="http://schemas.microsoft.com/office/drawing/2014/main" id="{B069CC14-BE77-F5C9-728D-FC435FD37971}"/>
              </a:ext>
            </a:extLst>
          </p:cNvPr>
          <p:cNvSpPr>
            <a:spLocks noGrp="1"/>
          </p:cNvSpPr>
          <p:nvPr>
            <p:ph type="title" hasCustomPrompt="1"/>
          </p:nvPr>
        </p:nvSpPr>
        <p:spPr>
          <a:xfrm>
            <a:off x="502920" y="1028701"/>
            <a:ext cx="4173372" cy="1463500"/>
          </a:xfrm>
        </p:spPr>
        <p:txBody>
          <a:bodyPr lIns="0" tIns="0" rIns="0" bIns="0"/>
          <a:lstStyle>
            <a:lvl1pPr>
              <a:lnSpc>
                <a:spcPct val="100000"/>
              </a:lnSpc>
              <a:defRPr sz="5200">
                <a:latin typeface="Segoe Sans Display" pitchFamily="2" charset="0"/>
              </a:defRPr>
            </a:lvl1pPr>
          </a:lstStyle>
          <a:p>
            <a:r>
              <a:rPr lang="en-US"/>
              <a:t>Headline</a:t>
            </a:r>
          </a:p>
        </p:txBody>
      </p:sp>
      <p:sp>
        <p:nvSpPr>
          <p:cNvPr id="7" name="Text Placeholder 9">
            <a:extLst>
              <a:ext uri="{FF2B5EF4-FFF2-40B4-BE49-F238E27FC236}">
                <a16:creationId xmlns:a16="http://schemas.microsoft.com/office/drawing/2014/main" id="{F61FD184-B44B-072A-068C-A50AF6ADD747}"/>
              </a:ext>
            </a:extLst>
          </p:cNvPr>
          <p:cNvSpPr>
            <a:spLocks noGrp="1"/>
          </p:cNvSpPr>
          <p:nvPr>
            <p:ph type="body" sz="quarter" idx="292" hasCustomPrompt="1"/>
          </p:nvPr>
        </p:nvSpPr>
        <p:spPr>
          <a:xfrm>
            <a:off x="4752976" y="1028700"/>
            <a:ext cx="6936949" cy="1463502"/>
          </a:xfrm>
          <a:prstGeom prst="rect">
            <a:avLst/>
          </a:prstGeom>
        </p:spPr>
        <p:txBody>
          <a:bodyPr lIns="0" tIns="0" rIns="0" bIns="0">
            <a:noAutofit/>
          </a:bodyPr>
          <a:lstStyle>
            <a:lvl1pPr marL="0" indent="0">
              <a:lnSpc>
                <a:spcPct val="100000"/>
              </a:lnSpc>
              <a:buFont typeface="Arial" panose="020B0604020202020204" pitchFamily="34" charset="0"/>
              <a:buNone/>
              <a:defRPr sz="2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Tree>
    <p:extLst>
      <p:ext uri="{BB962C8B-B14F-4D97-AF65-F5344CB8AC3E}">
        <p14:creationId xmlns:p14="http://schemas.microsoft.com/office/powerpoint/2010/main" val="2514883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2 ">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08DC5518-9C55-BA0A-F357-53BF07621A7D}"/>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4" name="Title 1">
            <a:extLst>
              <a:ext uri="{FF2B5EF4-FFF2-40B4-BE49-F238E27FC236}">
                <a16:creationId xmlns:a16="http://schemas.microsoft.com/office/drawing/2014/main" id="{AEF26952-B49D-D70E-C2F5-3C2515064CC0}"/>
              </a:ext>
            </a:extLst>
          </p:cNvPr>
          <p:cNvSpPr>
            <a:spLocks noGrp="1"/>
          </p:cNvSpPr>
          <p:nvPr>
            <p:ph type="title" hasCustomPrompt="1"/>
          </p:nvPr>
        </p:nvSpPr>
        <p:spPr>
          <a:xfrm>
            <a:off x="502920" y="1028701"/>
            <a:ext cx="5695618" cy="1142999"/>
          </a:xfrm>
        </p:spPr>
        <p:txBody>
          <a:bodyPr lIns="0" tIns="0" rIns="0" bIns="0"/>
          <a:lstStyle>
            <a:lvl1pPr>
              <a:lnSpc>
                <a:spcPct val="100000"/>
              </a:lnSpc>
              <a:defRPr sz="3200"/>
            </a:lvl1pPr>
          </a:lstStyle>
          <a:p>
            <a:r>
              <a:rPr lang="en-US"/>
              <a:t>Headline</a:t>
            </a:r>
          </a:p>
        </p:txBody>
      </p:sp>
      <p:cxnSp>
        <p:nvCxnSpPr>
          <p:cNvPr id="3" name="Straight Connector 2">
            <a:extLst>
              <a:ext uri="{FF2B5EF4-FFF2-40B4-BE49-F238E27FC236}">
                <a16:creationId xmlns:a16="http://schemas.microsoft.com/office/drawing/2014/main" id="{923366D4-2E86-8242-7818-3B5C7A0BB74F}"/>
              </a:ext>
            </a:extLst>
          </p:cNvPr>
          <p:cNvCxnSpPr>
            <a:cxnSpLocks/>
          </p:cNvCxnSpPr>
          <p:nvPr userDrawn="1"/>
        </p:nvCxnSpPr>
        <p:spPr>
          <a:xfrm>
            <a:off x="502920" y="4951974"/>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A7788A6F-4961-2A0B-D8F0-CE327BCAF904}"/>
              </a:ext>
            </a:extLst>
          </p:cNvPr>
          <p:cNvCxnSpPr>
            <a:cxnSpLocks/>
          </p:cNvCxnSpPr>
          <p:nvPr userDrawn="1"/>
        </p:nvCxnSpPr>
        <p:spPr>
          <a:xfrm>
            <a:off x="2395431" y="4951974"/>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4C61F54-F715-F22F-D2EB-4C60B7528255}"/>
              </a:ext>
            </a:extLst>
          </p:cNvPr>
          <p:cNvCxnSpPr>
            <a:cxnSpLocks/>
          </p:cNvCxnSpPr>
          <p:nvPr userDrawn="1"/>
        </p:nvCxnSpPr>
        <p:spPr>
          <a:xfrm>
            <a:off x="4287942" y="4951974"/>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2C8EB92-1C49-8368-E577-9C6501A30202}"/>
              </a:ext>
            </a:extLst>
          </p:cNvPr>
          <p:cNvCxnSpPr>
            <a:cxnSpLocks/>
          </p:cNvCxnSpPr>
          <p:nvPr userDrawn="1"/>
        </p:nvCxnSpPr>
        <p:spPr>
          <a:xfrm>
            <a:off x="6180453" y="4951974"/>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BE997B-3FC7-9B88-034D-7CB0DE4AE9B1}"/>
              </a:ext>
            </a:extLst>
          </p:cNvPr>
          <p:cNvCxnSpPr>
            <a:cxnSpLocks/>
          </p:cNvCxnSpPr>
          <p:nvPr userDrawn="1"/>
        </p:nvCxnSpPr>
        <p:spPr>
          <a:xfrm>
            <a:off x="8072964" y="4951974"/>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8BD363B-4D06-29A5-8EB2-B5AA6B551419}"/>
              </a:ext>
            </a:extLst>
          </p:cNvPr>
          <p:cNvCxnSpPr>
            <a:cxnSpLocks/>
          </p:cNvCxnSpPr>
          <p:nvPr userDrawn="1"/>
        </p:nvCxnSpPr>
        <p:spPr>
          <a:xfrm>
            <a:off x="9965474" y="4951974"/>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9">
            <a:extLst>
              <a:ext uri="{FF2B5EF4-FFF2-40B4-BE49-F238E27FC236}">
                <a16:creationId xmlns:a16="http://schemas.microsoft.com/office/drawing/2014/main" id="{7326AC35-E7B6-5C0E-B1C6-FE8F016F92CD}"/>
              </a:ext>
            </a:extLst>
          </p:cNvPr>
          <p:cNvSpPr>
            <a:spLocks noGrp="1"/>
          </p:cNvSpPr>
          <p:nvPr>
            <p:ph type="body" sz="quarter" idx="331" hasCustomPrompt="1"/>
          </p:nvPr>
        </p:nvSpPr>
        <p:spPr>
          <a:xfrm>
            <a:off x="502920" y="4526524"/>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4" name="Text Placeholder 9">
            <a:extLst>
              <a:ext uri="{FF2B5EF4-FFF2-40B4-BE49-F238E27FC236}">
                <a16:creationId xmlns:a16="http://schemas.microsoft.com/office/drawing/2014/main" id="{89C04EDE-821D-812B-AF02-C64F7F47CE13}"/>
              </a:ext>
            </a:extLst>
          </p:cNvPr>
          <p:cNvSpPr>
            <a:spLocks noGrp="1"/>
          </p:cNvSpPr>
          <p:nvPr>
            <p:ph type="body" sz="quarter" idx="332" hasCustomPrompt="1"/>
          </p:nvPr>
        </p:nvSpPr>
        <p:spPr>
          <a:xfrm>
            <a:off x="502920" y="5105919"/>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5" name="Text Placeholder 9">
            <a:extLst>
              <a:ext uri="{FF2B5EF4-FFF2-40B4-BE49-F238E27FC236}">
                <a16:creationId xmlns:a16="http://schemas.microsoft.com/office/drawing/2014/main" id="{C311D632-8328-0E4B-0930-60CA6DD7CABC}"/>
              </a:ext>
            </a:extLst>
          </p:cNvPr>
          <p:cNvSpPr>
            <a:spLocks noGrp="1"/>
          </p:cNvSpPr>
          <p:nvPr>
            <p:ph type="body" sz="quarter" idx="333" hasCustomPrompt="1"/>
          </p:nvPr>
        </p:nvSpPr>
        <p:spPr>
          <a:xfrm>
            <a:off x="2395431" y="4526524"/>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7" name="Text Placeholder 9">
            <a:extLst>
              <a:ext uri="{FF2B5EF4-FFF2-40B4-BE49-F238E27FC236}">
                <a16:creationId xmlns:a16="http://schemas.microsoft.com/office/drawing/2014/main" id="{F8905C16-DA33-20C4-79D0-0A08E603A91C}"/>
              </a:ext>
            </a:extLst>
          </p:cNvPr>
          <p:cNvSpPr>
            <a:spLocks noGrp="1"/>
          </p:cNvSpPr>
          <p:nvPr>
            <p:ph type="body" sz="quarter" idx="334" hasCustomPrompt="1"/>
          </p:nvPr>
        </p:nvSpPr>
        <p:spPr>
          <a:xfrm>
            <a:off x="2395431" y="5105919"/>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8" name="Text Placeholder 9">
            <a:extLst>
              <a:ext uri="{FF2B5EF4-FFF2-40B4-BE49-F238E27FC236}">
                <a16:creationId xmlns:a16="http://schemas.microsoft.com/office/drawing/2014/main" id="{659521DA-3527-EE95-B0F9-DB81805CE203}"/>
              </a:ext>
            </a:extLst>
          </p:cNvPr>
          <p:cNvSpPr>
            <a:spLocks noGrp="1"/>
          </p:cNvSpPr>
          <p:nvPr>
            <p:ph type="body" sz="quarter" idx="335" hasCustomPrompt="1"/>
          </p:nvPr>
        </p:nvSpPr>
        <p:spPr>
          <a:xfrm>
            <a:off x="4287942" y="4526524"/>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0" name="Text Placeholder 9">
            <a:extLst>
              <a:ext uri="{FF2B5EF4-FFF2-40B4-BE49-F238E27FC236}">
                <a16:creationId xmlns:a16="http://schemas.microsoft.com/office/drawing/2014/main" id="{B2519CDF-4F8E-8773-A628-68179070B463}"/>
              </a:ext>
            </a:extLst>
          </p:cNvPr>
          <p:cNvSpPr>
            <a:spLocks noGrp="1"/>
          </p:cNvSpPr>
          <p:nvPr>
            <p:ph type="body" sz="quarter" idx="336" hasCustomPrompt="1"/>
          </p:nvPr>
        </p:nvSpPr>
        <p:spPr>
          <a:xfrm>
            <a:off x="4287942" y="5105919"/>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21" name="Text Placeholder 9">
            <a:extLst>
              <a:ext uri="{FF2B5EF4-FFF2-40B4-BE49-F238E27FC236}">
                <a16:creationId xmlns:a16="http://schemas.microsoft.com/office/drawing/2014/main" id="{8DAD4FF2-0FA9-091E-FB26-4787362B2F4D}"/>
              </a:ext>
            </a:extLst>
          </p:cNvPr>
          <p:cNvSpPr>
            <a:spLocks noGrp="1"/>
          </p:cNvSpPr>
          <p:nvPr>
            <p:ph type="body" sz="quarter" idx="337" hasCustomPrompt="1"/>
          </p:nvPr>
        </p:nvSpPr>
        <p:spPr>
          <a:xfrm>
            <a:off x="6180453" y="4526524"/>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3" name="Text Placeholder 9">
            <a:extLst>
              <a:ext uri="{FF2B5EF4-FFF2-40B4-BE49-F238E27FC236}">
                <a16:creationId xmlns:a16="http://schemas.microsoft.com/office/drawing/2014/main" id="{85BB47DE-F078-5986-A656-14BAF4BFDC98}"/>
              </a:ext>
            </a:extLst>
          </p:cNvPr>
          <p:cNvSpPr>
            <a:spLocks noGrp="1"/>
          </p:cNvSpPr>
          <p:nvPr>
            <p:ph type="body" sz="quarter" idx="338" hasCustomPrompt="1"/>
          </p:nvPr>
        </p:nvSpPr>
        <p:spPr>
          <a:xfrm>
            <a:off x="6180453" y="5105919"/>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24" name="Text Placeholder 9">
            <a:extLst>
              <a:ext uri="{FF2B5EF4-FFF2-40B4-BE49-F238E27FC236}">
                <a16:creationId xmlns:a16="http://schemas.microsoft.com/office/drawing/2014/main" id="{B5B9A565-3D3D-3ED0-157C-B70BF0D8A882}"/>
              </a:ext>
            </a:extLst>
          </p:cNvPr>
          <p:cNvSpPr>
            <a:spLocks noGrp="1"/>
          </p:cNvSpPr>
          <p:nvPr>
            <p:ph type="body" sz="quarter" idx="339" hasCustomPrompt="1"/>
          </p:nvPr>
        </p:nvSpPr>
        <p:spPr>
          <a:xfrm>
            <a:off x="8072964" y="4526524"/>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5" name="Text Placeholder 9">
            <a:extLst>
              <a:ext uri="{FF2B5EF4-FFF2-40B4-BE49-F238E27FC236}">
                <a16:creationId xmlns:a16="http://schemas.microsoft.com/office/drawing/2014/main" id="{7A9DB458-864D-38D4-8B40-41B1FBB03E06}"/>
              </a:ext>
            </a:extLst>
          </p:cNvPr>
          <p:cNvSpPr>
            <a:spLocks noGrp="1"/>
          </p:cNvSpPr>
          <p:nvPr>
            <p:ph type="body" sz="quarter" idx="340" hasCustomPrompt="1"/>
          </p:nvPr>
        </p:nvSpPr>
        <p:spPr>
          <a:xfrm>
            <a:off x="8072964" y="5105919"/>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26" name="Text Placeholder 9">
            <a:extLst>
              <a:ext uri="{FF2B5EF4-FFF2-40B4-BE49-F238E27FC236}">
                <a16:creationId xmlns:a16="http://schemas.microsoft.com/office/drawing/2014/main" id="{0787459A-62D9-3272-4513-B84475E4A133}"/>
              </a:ext>
            </a:extLst>
          </p:cNvPr>
          <p:cNvSpPr>
            <a:spLocks noGrp="1"/>
          </p:cNvSpPr>
          <p:nvPr>
            <p:ph type="body" sz="quarter" idx="341" hasCustomPrompt="1"/>
          </p:nvPr>
        </p:nvSpPr>
        <p:spPr>
          <a:xfrm>
            <a:off x="9965474" y="4526524"/>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7" name="Text Placeholder 9">
            <a:extLst>
              <a:ext uri="{FF2B5EF4-FFF2-40B4-BE49-F238E27FC236}">
                <a16:creationId xmlns:a16="http://schemas.microsoft.com/office/drawing/2014/main" id="{E8AF4469-CBE0-97FD-C740-BBB99E763461}"/>
              </a:ext>
            </a:extLst>
          </p:cNvPr>
          <p:cNvSpPr>
            <a:spLocks noGrp="1"/>
          </p:cNvSpPr>
          <p:nvPr>
            <p:ph type="body" sz="quarter" idx="342" hasCustomPrompt="1"/>
          </p:nvPr>
        </p:nvSpPr>
        <p:spPr>
          <a:xfrm>
            <a:off x="9965474" y="5105919"/>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cxnSp>
        <p:nvCxnSpPr>
          <p:cNvPr id="28" name="Straight Connector 27">
            <a:extLst>
              <a:ext uri="{FF2B5EF4-FFF2-40B4-BE49-F238E27FC236}">
                <a16:creationId xmlns:a16="http://schemas.microsoft.com/office/drawing/2014/main" id="{C363CB51-3B78-A2A2-F991-9462FD21366F}"/>
              </a:ext>
            </a:extLst>
          </p:cNvPr>
          <p:cNvCxnSpPr>
            <a:cxnSpLocks/>
          </p:cNvCxnSpPr>
          <p:nvPr userDrawn="1"/>
        </p:nvCxnSpPr>
        <p:spPr>
          <a:xfrm>
            <a:off x="497732" y="2772202"/>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4FCC917-09C3-EA09-CA7C-4EF6D59ADC61}"/>
              </a:ext>
            </a:extLst>
          </p:cNvPr>
          <p:cNvCxnSpPr>
            <a:cxnSpLocks/>
          </p:cNvCxnSpPr>
          <p:nvPr userDrawn="1"/>
        </p:nvCxnSpPr>
        <p:spPr>
          <a:xfrm>
            <a:off x="2390243" y="2772202"/>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ECA27BE-BB91-B79B-DD93-C3ECCBACB628}"/>
              </a:ext>
            </a:extLst>
          </p:cNvPr>
          <p:cNvCxnSpPr>
            <a:cxnSpLocks/>
          </p:cNvCxnSpPr>
          <p:nvPr userDrawn="1"/>
        </p:nvCxnSpPr>
        <p:spPr>
          <a:xfrm>
            <a:off x="4282754" y="2772202"/>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9A4DC8-E209-5976-644D-3C628DB6C01B}"/>
              </a:ext>
            </a:extLst>
          </p:cNvPr>
          <p:cNvCxnSpPr>
            <a:cxnSpLocks/>
          </p:cNvCxnSpPr>
          <p:nvPr userDrawn="1"/>
        </p:nvCxnSpPr>
        <p:spPr>
          <a:xfrm>
            <a:off x="6175265" y="2772202"/>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898BDF6-B0E3-7AEE-27E1-674634EEE19E}"/>
              </a:ext>
            </a:extLst>
          </p:cNvPr>
          <p:cNvCxnSpPr>
            <a:cxnSpLocks/>
          </p:cNvCxnSpPr>
          <p:nvPr userDrawn="1"/>
        </p:nvCxnSpPr>
        <p:spPr>
          <a:xfrm>
            <a:off x="8067776" y="2772202"/>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724025F-618D-AC7A-20C8-B2CE82BEA217}"/>
              </a:ext>
            </a:extLst>
          </p:cNvPr>
          <p:cNvCxnSpPr>
            <a:cxnSpLocks/>
          </p:cNvCxnSpPr>
          <p:nvPr userDrawn="1"/>
        </p:nvCxnSpPr>
        <p:spPr>
          <a:xfrm>
            <a:off x="9960286" y="2772202"/>
            <a:ext cx="17251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Text Placeholder 9">
            <a:extLst>
              <a:ext uri="{FF2B5EF4-FFF2-40B4-BE49-F238E27FC236}">
                <a16:creationId xmlns:a16="http://schemas.microsoft.com/office/drawing/2014/main" id="{47BB376C-C3C4-8D5F-0FA1-9B21D64286B3}"/>
              </a:ext>
            </a:extLst>
          </p:cNvPr>
          <p:cNvSpPr>
            <a:spLocks noGrp="1"/>
          </p:cNvSpPr>
          <p:nvPr>
            <p:ph type="body" sz="quarter" idx="343" hasCustomPrompt="1"/>
          </p:nvPr>
        </p:nvSpPr>
        <p:spPr>
          <a:xfrm>
            <a:off x="497732" y="2346752"/>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35" name="Text Placeholder 9">
            <a:extLst>
              <a:ext uri="{FF2B5EF4-FFF2-40B4-BE49-F238E27FC236}">
                <a16:creationId xmlns:a16="http://schemas.microsoft.com/office/drawing/2014/main" id="{FA59B06B-DECC-D911-FB74-56121DD1CD64}"/>
              </a:ext>
            </a:extLst>
          </p:cNvPr>
          <p:cNvSpPr>
            <a:spLocks noGrp="1"/>
          </p:cNvSpPr>
          <p:nvPr>
            <p:ph type="body" sz="quarter" idx="344" hasCustomPrompt="1"/>
          </p:nvPr>
        </p:nvSpPr>
        <p:spPr>
          <a:xfrm>
            <a:off x="497732" y="2926147"/>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6" name="Text Placeholder 9">
            <a:extLst>
              <a:ext uri="{FF2B5EF4-FFF2-40B4-BE49-F238E27FC236}">
                <a16:creationId xmlns:a16="http://schemas.microsoft.com/office/drawing/2014/main" id="{120617FC-14F5-635D-90DD-A01D000613BE}"/>
              </a:ext>
            </a:extLst>
          </p:cNvPr>
          <p:cNvSpPr>
            <a:spLocks noGrp="1"/>
          </p:cNvSpPr>
          <p:nvPr>
            <p:ph type="body" sz="quarter" idx="345" hasCustomPrompt="1"/>
          </p:nvPr>
        </p:nvSpPr>
        <p:spPr>
          <a:xfrm>
            <a:off x="2390243" y="2346752"/>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37" name="Text Placeholder 9">
            <a:extLst>
              <a:ext uri="{FF2B5EF4-FFF2-40B4-BE49-F238E27FC236}">
                <a16:creationId xmlns:a16="http://schemas.microsoft.com/office/drawing/2014/main" id="{24A80A2D-7766-E284-AF4F-480BAA629D18}"/>
              </a:ext>
            </a:extLst>
          </p:cNvPr>
          <p:cNvSpPr>
            <a:spLocks noGrp="1"/>
          </p:cNvSpPr>
          <p:nvPr>
            <p:ph type="body" sz="quarter" idx="346" hasCustomPrompt="1"/>
          </p:nvPr>
        </p:nvSpPr>
        <p:spPr>
          <a:xfrm>
            <a:off x="2390243" y="2926147"/>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8" name="Text Placeholder 9">
            <a:extLst>
              <a:ext uri="{FF2B5EF4-FFF2-40B4-BE49-F238E27FC236}">
                <a16:creationId xmlns:a16="http://schemas.microsoft.com/office/drawing/2014/main" id="{CCC95830-1ED3-7607-9BD1-28F8CDB05312}"/>
              </a:ext>
            </a:extLst>
          </p:cNvPr>
          <p:cNvSpPr>
            <a:spLocks noGrp="1"/>
          </p:cNvSpPr>
          <p:nvPr>
            <p:ph type="body" sz="quarter" idx="347" hasCustomPrompt="1"/>
          </p:nvPr>
        </p:nvSpPr>
        <p:spPr>
          <a:xfrm>
            <a:off x="4282754" y="2346752"/>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39" name="Text Placeholder 9">
            <a:extLst>
              <a:ext uri="{FF2B5EF4-FFF2-40B4-BE49-F238E27FC236}">
                <a16:creationId xmlns:a16="http://schemas.microsoft.com/office/drawing/2014/main" id="{8F2C5DE6-EF77-30E0-84E2-26656D1E36C5}"/>
              </a:ext>
            </a:extLst>
          </p:cNvPr>
          <p:cNvSpPr>
            <a:spLocks noGrp="1"/>
          </p:cNvSpPr>
          <p:nvPr>
            <p:ph type="body" sz="quarter" idx="348" hasCustomPrompt="1"/>
          </p:nvPr>
        </p:nvSpPr>
        <p:spPr>
          <a:xfrm>
            <a:off x="4282754" y="2926147"/>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40" name="Text Placeholder 9">
            <a:extLst>
              <a:ext uri="{FF2B5EF4-FFF2-40B4-BE49-F238E27FC236}">
                <a16:creationId xmlns:a16="http://schemas.microsoft.com/office/drawing/2014/main" id="{621F1A0B-DF36-160E-864B-DABE56CC54AF}"/>
              </a:ext>
            </a:extLst>
          </p:cNvPr>
          <p:cNvSpPr>
            <a:spLocks noGrp="1"/>
          </p:cNvSpPr>
          <p:nvPr>
            <p:ph type="body" sz="quarter" idx="349" hasCustomPrompt="1"/>
          </p:nvPr>
        </p:nvSpPr>
        <p:spPr>
          <a:xfrm>
            <a:off x="6175265" y="2346752"/>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41" name="Text Placeholder 9">
            <a:extLst>
              <a:ext uri="{FF2B5EF4-FFF2-40B4-BE49-F238E27FC236}">
                <a16:creationId xmlns:a16="http://schemas.microsoft.com/office/drawing/2014/main" id="{53395C52-CA68-7E5E-00E0-6F0B44259DA1}"/>
              </a:ext>
            </a:extLst>
          </p:cNvPr>
          <p:cNvSpPr>
            <a:spLocks noGrp="1"/>
          </p:cNvSpPr>
          <p:nvPr>
            <p:ph type="body" sz="quarter" idx="350" hasCustomPrompt="1"/>
          </p:nvPr>
        </p:nvSpPr>
        <p:spPr>
          <a:xfrm>
            <a:off x="6175265" y="2926147"/>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42" name="Text Placeholder 9">
            <a:extLst>
              <a:ext uri="{FF2B5EF4-FFF2-40B4-BE49-F238E27FC236}">
                <a16:creationId xmlns:a16="http://schemas.microsoft.com/office/drawing/2014/main" id="{B79A2100-16D3-FAB4-6782-692C943AA78A}"/>
              </a:ext>
            </a:extLst>
          </p:cNvPr>
          <p:cNvSpPr>
            <a:spLocks noGrp="1"/>
          </p:cNvSpPr>
          <p:nvPr>
            <p:ph type="body" sz="quarter" idx="351" hasCustomPrompt="1"/>
          </p:nvPr>
        </p:nvSpPr>
        <p:spPr>
          <a:xfrm>
            <a:off x="8067776" y="2346752"/>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43" name="Text Placeholder 9">
            <a:extLst>
              <a:ext uri="{FF2B5EF4-FFF2-40B4-BE49-F238E27FC236}">
                <a16:creationId xmlns:a16="http://schemas.microsoft.com/office/drawing/2014/main" id="{9D39A063-D5F9-754F-63B7-1FFF1532BA21}"/>
              </a:ext>
            </a:extLst>
          </p:cNvPr>
          <p:cNvSpPr>
            <a:spLocks noGrp="1"/>
          </p:cNvSpPr>
          <p:nvPr>
            <p:ph type="body" sz="quarter" idx="352" hasCustomPrompt="1"/>
          </p:nvPr>
        </p:nvSpPr>
        <p:spPr>
          <a:xfrm>
            <a:off x="8067776" y="2926147"/>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44" name="Text Placeholder 9">
            <a:extLst>
              <a:ext uri="{FF2B5EF4-FFF2-40B4-BE49-F238E27FC236}">
                <a16:creationId xmlns:a16="http://schemas.microsoft.com/office/drawing/2014/main" id="{C5198373-185B-46C8-3591-50A68673B620}"/>
              </a:ext>
            </a:extLst>
          </p:cNvPr>
          <p:cNvSpPr>
            <a:spLocks noGrp="1"/>
          </p:cNvSpPr>
          <p:nvPr>
            <p:ph type="body" sz="quarter" idx="353" hasCustomPrompt="1"/>
          </p:nvPr>
        </p:nvSpPr>
        <p:spPr>
          <a:xfrm>
            <a:off x="9960286" y="2346752"/>
            <a:ext cx="1730374" cy="432017"/>
          </a:xfrm>
          <a:prstGeom prst="rect">
            <a:avLst/>
          </a:prstGeom>
        </p:spPr>
        <p:txBody>
          <a:bodyPr lIns="0" tIns="0" rIns="0" bIns="0">
            <a:noAutofit/>
          </a:bodyPr>
          <a:lstStyle>
            <a:lvl1pPr marL="0" indent="0">
              <a:lnSpc>
                <a:spcPct val="100000"/>
              </a:lnSpc>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57" name="Text Placeholder 9">
            <a:extLst>
              <a:ext uri="{FF2B5EF4-FFF2-40B4-BE49-F238E27FC236}">
                <a16:creationId xmlns:a16="http://schemas.microsoft.com/office/drawing/2014/main" id="{83ED6880-F20D-7745-F8CB-4F2867BAC21F}"/>
              </a:ext>
            </a:extLst>
          </p:cNvPr>
          <p:cNvSpPr>
            <a:spLocks noGrp="1"/>
          </p:cNvSpPr>
          <p:nvPr>
            <p:ph type="body" sz="quarter" idx="354" hasCustomPrompt="1"/>
          </p:nvPr>
        </p:nvSpPr>
        <p:spPr>
          <a:xfrm>
            <a:off x="9960286" y="2926147"/>
            <a:ext cx="1725186" cy="1301665"/>
          </a:xfrm>
          <a:prstGeom prst="rect">
            <a:avLst/>
          </a:prstGeom>
        </p:spPr>
        <p:txBody>
          <a:bodyPr lIns="0" tIns="0" rIns="0" bIns="0">
            <a:normAutofit/>
          </a:bodyPr>
          <a:lstStyle>
            <a:lvl1pPr marL="171436" indent="-171436">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Tree>
    <p:extLst>
      <p:ext uri="{BB962C8B-B14F-4D97-AF65-F5344CB8AC3E}">
        <p14:creationId xmlns:p14="http://schemas.microsoft.com/office/powerpoint/2010/main" val="4099100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3 ">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75F2C4D4-7B40-ADB2-1649-7885B6C12700}"/>
              </a:ext>
            </a:extLst>
          </p:cNvPr>
          <p:cNvSpPr>
            <a:spLocks noGrp="1"/>
          </p:cNvSpPr>
          <p:nvPr>
            <p:ph type="body" sz="quarter" idx="20" hasCustomPrompt="1"/>
          </p:nvPr>
        </p:nvSpPr>
        <p:spPr>
          <a:xfrm>
            <a:off x="502920" y="2908958"/>
            <a:ext cx="1738313" cy="282577"/>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8" name="Text Placeholder 9">
            <a:extLst>
              <a:ext uri="{FF2B5EF4-FFF2-40B4-BE49-F238E27FC236}">
                <a16:creationId xmlns:a16="http://schemas.microsoft.com/office/drawing/2014/main" id="{B094A672-E09D-BA24-D925-8842212C5B14}"/>
              </a:ext>
            </a:extLst>
          </p:cNvPr>
          <p:cNvSpPr>
            <a:spLocks noGrp="1"/>
          </p:cNvSpPr>
          <p:nvPr>
            <p:ph type="body" sz="quarter" idx="22" hasCustomPrompt="1"/>
          </p:nvPr>
        </p:nvSpPr>
        <p:spPr>
          <a:xfrm>
            <a:off x="502920" y="3345522"/>
            <a:ext cx="1725189" cy="880429"/>
          </a:xfrm>
          <a:prstGeom prst="rect">
            <a:avLst/>
          </a:prstGeom>
        </p:spPr>
        <p:txBody>
          <a:bodyPr lIns="0" tIns="0" rIns="0" bIns="0">
            <a:norm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 name="Text Placeholder 9">
            <a:extLst>
              <a:ext uri="{FF2B5EF4-FFF2-40B4-BE49-F238E27FC236}">
                <a16:creationId xmlns:a16="http://schemas.microsoft.com/office/drawing/2014/main" id="{2E8BDDC8-5FA1-94CD-519E-5F32FEDA5C7D}"/>
              </a:ext>
            </a:extLst>
          </p:cNvPr>
          <p:cNvSpPr>
            <a:spLocks noGrp="1"/>
          </p:cNvSpPr>
          <p:nvPr>
            <p:ph type="body" sz="quarter" idx="48" hasCustomPrompt="1"/>
          </p:nvPr>
        </p:nvSpPr>
        <p:spPr>
          <a:xfrm>
            <a:off x="502920" y="4370701"/>
            <a:ext cx="1725189" cy="295275"/>
          </a:xfrm>
          <a:prstGeom prst="rect">
            <a:avLst/>
          </a:prstGeom>
        </p:spPr>
        <p:txBody>
          <a:bodyPr lIns="0" tIns="0" rIns="0" bIns="0" anchor="ctr">
            <a:noAutofit/>
          </a:bodyPr>
          <a:lstStyle>
            <a:lvl1pPr marL="0" indent="0" algn="ctr">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Week 1</a:t>
            </a:r>
          </a:p>
        </p:txBody>
      </p:sp>
      <p:cxnSp>
        <p:nvCxnSpPr>
          <p:cNvPr id="134" name="Straight Connector 133">
            <a:extLst>
              <a:ext uri="{FF2B5EF4-FFF2-40B4-BE49-F238E27FC236}">
                <a16:creationId xmlns:a16="http://schemas.microsoft.com/office/drawing/2014/main" id="{0076A43E-475F-01C7-5C8F-EAF787209232}"/>
              </a:ext>
            </a:extLst>
          </p:cNvPr>
          <p:cNvCxnSpPr>
            <a:cxnSpLocks/>
          </p:cNvCxnSpPr>
          <p:nvPr userDrawn="1"/>
        </p:nvCxnSpPr>
        <p:spPr>
          <a:xfrm>
            <a:off x="2075282" y="4518338"/>
            <a:ext cx="4778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E4E9B5-482B-CB17-10B5-6B51FF341004}"/>
              </a:ext>
            </a:extLst>
          </p:cNvPr>
          <p:cNvCxnSpPr>
            <a:cxnSpLocks/>
          </p:cNvCxnSpPr>
          <p:nvPr userDrawn="1"/>
        </p:nvCxnSpPr>
        <p:spPr>
          <a:xfrm>
            <a:off x="3972655" y="4518338"/>
            <a:ext cx="45143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3151C39-9B90-423B-6977-9272A7568CB4}"/>
              </a:ext>
            </a:extLst>
          </p:cNvPr>
          <p:cNvCxnSpPr>
            <a:cxnSpLocks/>
          </p:cNvCxnSpPr>
          <p:nvPr userDrawn="1"/>
        </p:nvCxnSpPr>
        <p:spPr>
          <a:xfrm>
            <a:off x="5843621" y="4518338"/>
            <a:ext cx="479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E1B502B-F96A-6444-C45A-6F40346A1A9B}"/>
              </a:ext>
            </a:extLst>
          </p:cNvPr>
          <p:cNvCxnSpPr>
            <a:cxnSpLocks/>
          </p:cNvCxnSpPr>
          <p:nvPr userDrawn="1"/>
        </p:nvCxnSpPr>
        <p:spPr>
          <a:xfrm>
            <a:off x="7742581" y="4518338"/>
            <a:ext cx="4667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3C4D65B-88E2-3E45-621B-B85774FF8420}"/>
              </a:ext>
            </a:extLst>
          </p:cNvPr>
          <p:cNvCxnSpPr>
            <a:cxnSpLocks/>
          </p:cNvCxnSpPr>
          <p:nvPr userDrawn="1"/>
        </p:nvCxnSpPr>
        <p:spPr>
          <a:xfrm>
            <a:off x="9628841" y="4518338"/>
            <a:ext cx="5203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 Placeholder 9">
            <a:extLst>
              <a:ext uri="{FF2B5EF4-FFF2-40B4-BE49-F238E27FC236}">
                <a16:creationId xmlns:a16="http://schemas.microsoft.com/office/drawing/2014/main" id="{2B43710F-B398-0BB4-30DB-23B285583759}"/>
              </a:ext>
            </a:extLst>
          </p:cNvPr>
          <p:cNvSpPr>
            <a:spLocks noGrp="1"/>
          </p:cNvSpPr>
          <p:nvPr>
            <p:ph type="body" sz="quarter" idx="297" hasCustomPrompt="1"/>
          </p:nvPr>
        </p:nvSpPr>
        <p:spPr>
          <a:xfrm>
            <a:off x="2398978" y="2908958"/>
            <a:ext cx="1738313" cy="282577"/>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9" name="Text Placeholder 9">
            <a:extLst>
              <a:ext uri="{FF2B5EF4-FFF2-40B4-BE49-F238E27FC236}">
                <a16:creationId xmlns:a16="http://schemas.microsoft.com/office/drawing/2014/main" id="{1B2AC476-71C4-3B27-0208-22FDF6AE6FD1}"/>
              </a:ext>
            </a:extLst>
          </p:cNvPr>
          <p:cNvSpPr>
            <a:spLocks noGrp="1"/>
          </p:cNvSpPr>
          <p:nvPr>
            <p:ph type="body" sz="quarter" idx="298" hasCustomPrompt="1"/>
          </p:nvPr>
        </p:nvSpPr>
        <p:spPr>
          <a:xfrm>
            <a:off x="2401602" y="3345522"/>
            <a:ext cx="1725189" cy="880429"/>
          </a:xfrm>
          <a:prstGeom prst="rect">
            <a:avLst/>
          </a:prstGeom>
        </p:spPr>
        <p:txBody>
          <a:bodyPr lIns="0" tIns="0" rIns="0" bIns="0">
            <a:norm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1" name="Text Placeholder 9">
            <a:extLst>
              <a:ext uri="{FF2B5EF4-FFF2-40B4-BE49-F238E27FC236}">
                <a16:creationId xmlns:a16="http://schemas.microsoft.com/office/drawing/2014/main" id="{B21FAC14-5A55-C7E5-8257-AF3AAD8ACE12}"/>
              </a:ext>
            </a:extLst>
          </p:cNvPr>
          <p:cNvSpPr>
            <a:spLocks noGrp="1"/>
          </p:cNvSpPr>
          <p:nvPr>
            <p:ph type="body" sz="quarter" idx="299" hasCustomPrompt="1"/>
          </p:nvPr>
        </p:nvSpPr>
        <p:spPr>
          <a:xfrm>
            <a:off x="4295036" y="2908958"/>
            <a:ext cx="1738313" cy="282577"/>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2" name="Text Placeholder 9">
            <a:extLst>
              <a:ext uri="{FF2B5EF4-FFF2-40B4-BE49-F238E27FC236}">
                <a16:creationId xmlns:a16="http://schemas.microsoft.com/office/drawing/2014/main" id="{1CF5FD80-502E-210C-C523-2E82BEFBE4F0}"/>
              </a:ext>
            </a:extLst>
          </p:cNvPr>
          <p:cNvSpPr>
            <a:spLocks noGrp="1"/>
          </p:cNvSpPr>
          <p:nvPr>
            <p:ph type="body" sz="quarter" idx="300" hasCustomPrompt="1"/>
          </p:nvPr>
        </p:nvSpPr>
        <p:spPr>
          <a:xfrm>
            <a:off x="4300284" y="3345522"/>
            <a:ext cx="1725189" cy="880429"/>
          </a:xfrm>
          <a:prstGeom prst="rect">
            <a:avLst/>
          </a:prstGeom>
        </p:spPr>
        <p:txBody>
          <a:bodyPr lIns="0" tIns="0" rIns="0" bIns="0">
            <a:norm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3" name="Text Placeholder 9">
            <a:extLst>
              <a:ext uri="{FF2B5EF4-FFF2-40B4-BE49-F238E27FC236}">
                <a16:creationId xmlns:a16="http://schemas.microsoft.com/office/drawing/2014/main" id="{87FE6D52-8D57-04E3-06A6-D80CEF79721F}"/>
              </a:ext>
            </a:extLst>
          </p:cNvPr>
          <p:cNvSpPr>
            <a:spLocks noGrp="1"/>
          </p:cNvSpPr>
          <p:nvPr>
            <p:ph type="body" sz="quarter" idx="301" hasCustomPrompt="1"/>
          </p:nvPr>
        </p:nvSpPr>
        <p:spPr>
          <a:xfrm>
            <a:off x="6191094" y="2908958"/>
            <a:ext cx="1738313" cy="282577"/>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4" name="Text Placeholder 9">
            <a:extLst>
              <a:ext uri="{FF2B5EF4-FFF2-40B4-BE49-F238E27FC236}">
                <a16:creationId xmlns:a16="http://schemas.microsoft.com/office/drawing/2014/main" id="{F946A682-FC4A-A675-BD63-E2492A425CB9}"/>
              </a:ext>
            </a:extLst>
          </p:cNvPr>
          <p:cNvSpPr>
            <a:spLocks noGrp="1"/>
          </p:cNvSpPr>
          <p:nvPr>
            <p:ph type="body" sz="quarter" idx="302" hasCustomPrompt="1"/>
          </p:nvPr>
        </p:nvSpPr>
        <p:spPr>
          <a:xfrm>
            <a:off x="6198966" y="3345522"/>
            <a:ext cx="1725189" cy="880429"/>
          </a:xfrm>
          <a:prstGeom prst="rect">
            <a:avLst/>
          </a:prstGeom>
        </p:spPr>
        <p:txBody>
          <a:bodyPr lIns="0" tIns="0" rIns="0" bIns="0">
            <a:norm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5" name="Text Placeholder 9">
            <a:extLst>
              <a:ext uri="{FF2B5EF4-FFF2-40B4-BE49-F238E27FC236}">
                <a16:creationId xmlns:a16="http://schemas.microsoft.com/office/drawing/2014/main" id="{77D2E198-E6F3-2BAF-1A56-5F71CD4AF696}"/>
              </a:ext>
            </a:extLst>
          </p:cNvPr>
          <p:cNvSpPr>
            <a:spLocks noGrp="1"/>
          </p:cNvSpPr>
          <p:nvPr>
            <p:ph type="body" sz="quarter" idx="303" hasCustomPrompt="1"/>
          </p:nvPr>
        </p:nvSpPr>
        <p:spPr>
          <a:xfrm>
            <a:off x="8087152" y="2908958"/>
            <a:ext cx="1738313" cy="282577"/>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6" name="Text Placeholder 9">
            <a:extLst>
              <a:ext uri="{FF2B5EF4-FFF2-40B4-BE49-F238E27FC236}">
                <a16:creationId xmlns:a16="http://schemas.microsoft.com/office/drawing/2014/main" id="{F0ACDEA9-BF6C-4C63-75F8-C9DE79196FB3}"/>
              </a:ext>
            </a:extLst>
          </p:cNvPr>
          <p:cNvSpPr>
            <a:spLocks noGrp="1"/>
          </p:cNvSpPr>
          <p:nvPr>
            <p:ph type="body" sz="quarter" idx="304" hasCustomPrompt="1"/>
          </p:nvPr>
        </p:nvSpPr>
        <p:spPr>
          <a:xfrm>
            <a:off x="8097648" y="3345522"/>
            <a:ext cx="1725189" cy="880429"/>
          </a:xfrm>
          <a:prstGeom prst="rect">
            <a:avLst/>
          </a:prstGeom>
        </p:spPr>
        <p:txBody>
          <a:bodyPr lIns="0" tIns="0" rIns="0" bIns="0">
            <a:norm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7" name="Text Placeholder 9">
            <a:extLst>
              <a:ext uri="{FF2B5EF4-FFF2-40B4-BE49-F238E27FC236}">
                <a16:creationId xmlns:a16="http://schemas.microsoft.com/office/drawing/2014/main" id="{ED3D6FFE-EF0C-CBA6-A7E8-62AE5B1F2F42}"/>
              </a:ext>
            </a:extLst>
          </p:cNvPr>
          <p:cNvSpPr>
            <a:spLocks noGrp="1"/>
          </p:cNvSpPr>
          <p:nvPr>
            <p:ph type="body" sz="quarter" idx="305" hasCustomPrompt="1"/>
          </p:nvPr>
        </p:nvSpPr>
        <p:spPr>
          <a:xfrm>
            <a:off x="9983208" y="2908958"/>
            <a:ext cx="1738313" cy="282577"/>
          </a:xfrm>
          <a:prstGeom prst="rect">
            <a:avLst/>
          </a:prstGeom>
        </p:spPr>
        <p:txBody>
          <a:bodyPr lIns="0" tIns="0" rIns="0" bIns="0">
            <a:noAutofit/>
          </a:bodyPr>
          <a:lstStyle>
            <a:lvl1pPr marL="0" indent="0">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35" name="Text Placeholder 9">
            <a:extLst>
              <a:ext uri="{FF2B5EF4-FFF2-40B4-BE49-F238E27FC236}">
                <a16:creationId xmlns:a16="http://schemas.microsoft.com/office/drawing/2014/main" id="{9CB2F114-F9E0-498F-BAF8-D2713BDFCF28}"/>
              </a:ext>
            </a:extLst>
          </p:cNvPr>
          <p:cNvSpPr>
            <a:spLocks noGrp="1"/>
          </p:cNvSpPr>
          <p:nvPr>
            <p:ph type="body" sz="quarter" idx="306" hasCustomPrompt="1"/>
          </p:nvPr>
        </p:nvSpPr>
        <p:spPr>
          <a:xfrm>
            <a:off x="9996332" y="3345522"/>
            <a:ext cx="1725189" cy="880429"/>
          </a:xfrm>
          <a:prstGeom prst="rect">
            <a:avLst/>
          </a:prstGeom>
        </p:spPr>
        <p:txBody>
          <a:bodyPr lIns="0" tIns="0" rIns="0" bIns="0">
            <a:norm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6" name="Text Placeholder 9">
            <a:extLst>
              <a:ext uri="{FF2B5EF4-FFF2-40B4-BE49-F238E27FC236}">
                <a16:creationId xmlns:a16="http://schemas.microsoft.com/office/drawing/2014/main" id="{FAA407CA-6446-9ADB-D213-F6ABB1F14CA1}"/>
              </a:ext>
            </a:extLst>
          </p:cNvPr>
          <p:cNvSpPr>
            <a:spLocks noGrp="1"/>
          </p:cNvSpPr>
          <p:nvPr>
            <p:ph type="body" sz="quarter" idx="307" hasCustomPrompt="1"/>
          </p:nvPr>
        </p:nvSpPr>
        <p:spPr>
          <a:xfrm>
            <a:off x="502920" y="4804063"/>
            <a:ext cx="1725189" cy="1600924"/>
          </a:xfrm>
          <a:prstGeom prst="rect">
            <a:avLst/>
          </a:prstGeom>
        </p:spPr>
        <p:txBody>
          <a:bodyPr lIns="0" tIns="0" rIns="0" bIns="0">
            <a:normAutofit/>
          </a:bodyPr>
          <a:lstStyle>
            <a:lvl1pPr marL="171443" indent="-171443">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46" name="Text Placeholder 9">
            <a:extLst>
              <a:ext uri="{FF2B5EF4-FFF2-40B4-BE49-F238E27FC236}">
                <a16:creationId xmlns:a16="http://schemas.microsoft.com/office/drawing/2014/main" id="{7043FE8F-F074-4A62-E069-AC847FFA1453}"/>
              </a:ext>
            </a:extLst>
          </p:cNvPr>
          <p:cNvSpPr>
            <a:spLocks noGrp="1"/>
          </p:cNvSpPr>
          <p:nvPr>
            <p:ph type="body" sz="quarter" idx="308" hasCustomPrompt="1"/>
          </p:nvPr>
        </p:nvSpPr>
        <p:spPr>
          <a:xfrm>
            <a:off x="2401602" y="4804063"/>
            <a:ext cx="1725189" cy="1603665"/>
          </a:xfrm>
          <a:prstGeom prst="rect">
            <a:avLst/>
          </a:prstGeom>
        </p:spPr>
        <p:txBody>
          <a:bodyPr lIns="0" tIns="0" rIns="0" bIns="0">
            <a:normAutofit/>
          </a:bodyPr>
          <a:lstStyle>
            <a:lvl1pPr marL="171443" indent="-171443">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48" name="Text Placeholder 9">
            <a:extLst>
              <a:ext uri="{FF2B5EF4-FFF2-40B4-BE49-F238E27FC236}">
                <a16:creationId xmlns:a16="http://schemas.microsoft.com/office/drawing/2014/main" id="{52D37858-E580-CA1C-DCF8-FB2EF86E6329}"/>
              </a:ext>
            </a:extLst>
          </p:cNvPr>
          <p:cNvSpPr>
            <a:spLocks noGrp="1"/>
          </p:cNvSpPr>
          <p:nvPr>
            <p:ph type="body" sz="quarter" idx="309" hasCustomPrompt="1"/>
          </p:nvPr>
        </p:nvSpPr>
        <p:spPr>
          <a:xfrm>
            <a:off x="4300284" y="4804063"/>
            <a:ext cx="1725189" cy="1598934"/>
          </a:xfrm>
          <a:prstGeom prst="rect">
            <a:avLst/>
          </a:prstGeom>
        </p:spPr>
        <p:txBody>
          <a:bodyPr lIns="0" tIns="0" rIns="0" bIns="0">
            <a:normAutofit/>
          </a:bodyPr>
          <a:lstStyle>
            <a:lvl1pPr marL="171443" indent="-171443">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49" name="Text Placeholder 9">
            <a:extLst>
              <a:ext uri="{FF2B5EF4-FFF2-40B4-BE49-F238E27FC236}">
                <a16:creationId xmlns:a16="http://schemas.microsoft.com/office/drawing/2014/main" id="{1128FF09-9075-6D8F-6A32-61A31BC7FEB0}"/>
              </a:ext>
            </a:extLst>
          </p:cNvPr>
          <p:cNvSpPr>
            <a:spLocks noGrp="1"/>
          </p:cNvSpPr>
          <p:nvPr>
            <p:ph type="body" sz="quarter" idx="310" hasCustomPrompt="1"/>
          </p:nvPr>
        </p:nvSpPr>
        <p:spPr>
          <a:xfrm>
            <a:off x="6198966" y="4804063"/>
            <a:ext cx="1725189" cy="1600074"/>
          </a:xfrm>
          <a:prstGeom prst="rect">
            <a:avLst/>
          </a:prstGeom>
        </p:spPr>
        <p:txBody>
          <a:bodyPr lIns="0" tIns="0" rIns="0" bIns="0">
            <a:normAutofit/>
          </a:bodyPr>
          <a:lstStyle>
            <a:lvl1pPr marL="171443" indent="-171443">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50" name="Text Placeholder 9">
            <a:extLst>
              <a:ext uri="{FF2B5EF4-FFF2-40B4-BE49-F238E27FC236}">
                <a16:creationId xmlns:a16="http://schemas.microsoft.com/office/drawing/2014/main" id="{9A1E6EDC-24DF-9487-2AE7-D5A685D978DC}"/>
              </a:ext>
            </a:extLst>
          </p:cNvPr>
          <p:cNvSpPr>
            <a:spLocks noGrp="1"/>
          </p:cNvSpPr>
          <p:nvPr>
            <p:ph type="body" sz="quarter" idx="311" hasCustomPrompt="1"/>
          </p:nvPr>
        </p:nvSpPr>
        <p:spPr>
          <a:xfrm>
            <a:off x="8097648" y="4804063"/>
            <a:ext cx="1725189" cy="1598933"/>
          </a:xfrm>
          <a:prstGeom prst="rect">
            <a:avLst/>
          </a:prstGeom>
        </p:spPr>
        <p:txBody>
          <a:bodyPr lIns="0" tIns="0" rIns="0" bIns="0">
            <a:normAutofit/>
          </a:bodyPr>
          <a:lstStyle>
            <a:lvl1pPr marL="171443" indent="-171443">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51" name="Text Placeholder 9">
            <a:extLst>
              <a:ext uri="{FF2B5EF4-FFF2-40B4-BE49-F238E27FC236}">
                <a16:creationId xmlns:a16="http://schemas.microsoft.com/office/drawing/2014/main" id="{246C2B25-9BF6-26EA-E9EB-39236636C18E}"/>
              </a:ext>
            </a:extLst>
          </p:cNvPr>
          <p:cNvSpPr>
            <a:spLocks noGrp="1"/>
          </p:cNvSpPr>
          <p:nvPr>
            <p:ph type="body" sz="quarter" idx="312" hasCustomPrompt="1"/>
          </p:nvPr>
        </p:nvSpPr>
        <p:spPr>
          <a:xfrm>
            <a:off x="9996332" y="4804063"/>
            <a:ext cx="1725189" cy="1609435"/>
          </a:xfrm>
          <a:prstGeom prst="rect">
            <a:avLst/>
          </a:prstGeom>
        </p:spPr>
        <p:txBody>
          <a:bodyPr lIns="0" tIns="0" rIns="0" bIns="0">
            <a:normAutofit/>
          </a:bodyPr>
          <a:lstStyle>
            <a:lvl1pPr marL="171443" indent="-171443">
              <a:lnSpc>
                <a:spcPct val="100000"/>
              </a:lnSpc>
              <a:spcBef>
                <a:spcPts val="0"/>
              </a:spcBef>
              <a:buFont typeface="Arial" panose="020B0604020202020204" pitchFamily="34" charset="0"/>
              <a:buChar char="•"/>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52" name="Text Placeholder 9">
            <a:extLst>
              <a:ext uri="{FF2B5EF4-FFF2-40B4-BE49-F238E27FC236}">
                <a16:creationId xmlns:a16="http://schemas.microsoft.com/office/drawing/2014/main" id="{5E053D4E-96C8-947E-EF06-173A6B989877}"/>
              </a:ext>
            </a:extLst>
          </p:cNvPr>
          <p:cNvSpPr>
            <a:spLocks noGrp="1"/>
          </p:cNvSpPr>
          <p:nvPr>
            <p:ph type="body" sz="quarter" idx="313" hasCustomPrompt="1"/>
          </p:nvPr>
        </p:nvSpPr>
        <p:spPr>
          <a:xfrm>
            <a:off x="2400293" y="4370701"/>
            <a:ext cx="1725189" cy="295275"/>
          </a:xfrm>
          <a:prstGeom prst="rect">
            <a:avLst/>
          </a:prstGeom>
        </p:spPr>
        <p:txBody>
          <a:bodyPr lIns="0" tIns="0" rIns="0" bIns="0" anchor="ctr">
            <a:noAutofit/>
          </a:bodyPr>
          <a:lstStyle>
            <a:lvl1pPr marL="0" indent="0" algn="ctr">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Week 2</a:t>
            </a:r>
          </a:p>
        </p:txBody>
      </p:sp>
      <p:sp>
        <p:nvSpPr>
          <p:cNvPr id="53" name="Text Placeholder 9">
            <a:extLst>
              <a:ext uri="{FF2B5EF4-FFF2-40B4-BE49-F238E27FC236}">
                <a16:creationId xmlns:a16="http://schemas.microsoft.com/office/drawing/2014/main" id="{C6AEF484-487F-D87B-2C3A-BC28AB3F623C}"/>
              </a:ext>
            </a:extLst>
          </p:cNvPr>
          <p:cNvSpPr>
            <a:spLocks noGrp="1"/>
          </p:cNvSpPr>
          <p:nvPr>
            <p:ph type="body" sz="quarter" idx="314" hasCustomPrompt="1"/>
          </p:nvPr>
        </p:nvSpPr>
        <p:spPr>
          <a:xfrm>
            <a:off x="4271259" y="4370701"/>
            <a:ext cx="1725189" cy="295275"/>
          </a:xfrm>
          <a:prstGeom prst="rect">
            <a:avLst/>
          </a:prstGeom>
        </p:spPr>
        <p:txBody>
          <a:bodyPr lIns="0" tIns="0" rIns="0" bIns="0" anchor="ctr">
            <a:noAutofit/>
          </a:bodyPr>
          <a:lstStyle>
            <a:lvl1pPr marL="0" indent="0" algn="ctr">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Week 3</a:t>
            </a:r>
          </a:p>
        </p:txBody>
      </p:sp>
      <p:sp>
        <p:nvSpPr>
          <p:cNvPr id="54" name="Text Placeholder 9">
            <a:extLst>
              <a:ext uri="{FF2B5EF4-FFF2-40B4-BE49-F238E27FC236}">
                <a16:creationId xmlns:a16="http://schemas.microsoft.com/office/drawing/2014/main" id="{46CB325F-DE47-17BE-B931-56E167B57670}"/>
              </a:ext>
            </a:extLst>
          </p:cNvPr>
          <p:cNvSpPr>
            <a:spLocks noGrp="1"/>
          </p:cNvSpPr>
          <p:nvPr>
            <p:ph type="body" sz="quarter" idx="315" hasCustomPrompt="1"/>
          </p:nvPr>
        </p:nvSpPr>
        <p:spPr>
          <a:xfrm>
            <a:off x="6170219" y="4370701"/>
            <a:ext cx="1725189" cy="295275"/>
          </a:xfrm>
          <a:prstGeom prst="rect">
            <a:avLst/>
          </a:prstGeom>
        </p:spPr>
        <p:txBody>
          <a:bodyPr lIns="0" tIns="0" rIns="0" bIns="0" anchor="ctr">
            <a:noAutofit/>
          </a:bodyPr>
          <a:lstStyle>
            <a:lvl1pPr marL="0" indent="0" algn="ctr">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Week 4</a:t>
            </a:r>
          </a:p>
        </p:txBody>
      </p:sp>
      <p:sp>
        <p:nvSpPr>
          <p:cNvPr id="55" name="Text Placeholder 9">
            <a:extLst>
              <a:ext uri="{FF2B5EF4-FFF2-40B4-BE49-F238E27FC236}">
                <a16:creationId xmlns:a16="http://schemas.microsoft.com/office/drawing/2014/main" id="{BD5ADD3F-85EA-8A46-ACAA-8095F1C3BC1E}"/>
              </a:ext>
            </a:extLst>
          </p:cNvPr>
          <p:cNvSpPr>
            <a:spLocks noGrp="1"/>
          </p:cNvSpPr>
          <p:nvPr>
            <p:ph type="body" sz="quarter" idx="316" hasCustomPrompt="1"/>
          </p:nvPr>
        </p:nvSpPr>
        <p:spPr>
          <a:xfrm>
            <a:off x="8056479" y="4370701"/>
            <a:ext cx="1725189" cy="295275"/>
          </a:xfrm>
          <a:prstGeom prst="rect">
            <a:avLst/>
          </a:prstGeom>
        </p:spPr>
        <p:txBody>
          <a:bodyPr lIns="0" tIns="0" rIns="0" bIns="0" anchor="ctr">
            <a:noAutofit/>
          </a:bodyPr>
          <a:lstStyle>
            <a:lvl1pPr marL="0" indent="0" algn="ctr">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Week 5</a:t>
            </a:r>
          </a:p>
        </p:txBody>
      </p:sp>
      <p:sp>
        <p:nvSpPr>
          <p:cNvPr id="56" name="Text Placeholder 9">
            <a:extLst>
              <a:ext uri="{FF2B5EF4-FFF2-40B4-BE49-F238E27FC236}">
                <a16:creationId xmlns:a16="http://schemas.microsoft.com/office/drawing/2014/main" id="{139EEE47-FE38-EE06-E745-537FE54042BB}"/>
              </a:ext>
            </a:extLst>
          </p:cNvPr>
          <p:cNvSpPr>
            <a:spLocks noGrp="1"/>
          </p:cNvSpPr>
          <p:nvPr>
            <p:ph type="body" sz="quarter" idx="317" hasCustomPrompt="1"/>
          </p:nvPr>
        </p:nvSpPr>
        <p:spPr>
          <a:xfrm>
            <a:off x="9996332" y="4370701"/>
            <a:ext cx="1725189" cy="295275"/>
          </a:xfrm>
          <a:prstGeom prst="rect">
            <a:avLst/>
          </a:prstGeom>
        </p:spPr>
        <p:txBody>
          <a:bodyPr lIns="0" tIns="0" rIns="0" bIns="0" anchor="ctr">
            <a:noAutofit/>
          </a:bodyPr>
          <a:lstStyle>
            <a:lvl1pPr marL="0" indent="0" algn="ctr">
              <a:lnSpc>
                <a:spcPct val="100000"/>
              </a:lnSpc>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Week 6</a:t>
            </a:r>
          </a:p>
        </p:txBody>
      </p:sp>
      <p:sp>
        <p:nvSpPr>
          <p:cNvPr id="4" name="Text Placeholder 9">
            <a:extLst>
              <a:ext uri="{FF2B5EF4-FFF2-40B4-BE49-F238E27FC236}">
                <a16:creationId xmlns:a16="http://schemas.microsoft.com/office/drawing/2014/main" id="{F17475CB-D0D1-3DA0-C677-EBC93C5BD4FD}"/>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5" name="Title 1">
            <a:extLst>
              <a:ext uri="{FF2B5EF4-FFF2-40B4-BE49-F238E27FC236}">
                <a16:creationId xmlns:a16="http://schemas.microsoft.com/office/drawing/2014/main" id="{60912728-176D-1240-0CAE-AA6FA455C27C}"/>
              </a:ext>
            </a:extLst>
          </p:cNvPr>
          <p:cNvSpPr>
            <a:spLocks noGrp="1"/>
          </p:cNvSpPr>
          <p:nvPr>
            <p:ph type="title" hasCustomPrompt="1"/>
          </p:nvPr>
        </p:nvSpPr>
        <p:spPr>
          <a:xfrm>
            <a:off x="502920" y="1028701"/>
            <a:ext cx="11218601" cy="727074"/>
          </a:xfrm>
        </p:spPr>
        <p:txBody>
          <a:bodyPr lIns="0" tIns="0" rIns="0" bIns="0"/>
          <a:lstStyle>
            <a:lvl1pPr>
              <a:lnSpc>
                <a:spcPct val="100000"/>
              </a:lnSpc>
              <a:defRPr sz="5200"/>
            </a:lvl1pPr>
          </a:lstStyle>
          <a:p>
            <a:r>
              <a:rPr lang="en-US"/>
              <a:t>Headline</a:t>
            </a:r>
          </a:p>
        </p:txBody>
      </p:sp>
      <p:sp>
        <p:nvSpPr>
          <p:cNvPr id="18" name="Text Placeholder 9">
            <a:extLst>
              <a:ext uri="{FF2B5EF4-FFF2-40B4-BE49-F238E27FC236}">
                <a16:creationId xmlns:a16="http://schemas.microsoft.com/office/drawing/2014/main" id="{9C08D651-4725-4E20-0CC7-D60E5BFC3434}"/>
              </a:ext>
            </a:extLst>
          </p:cNvPr>
          <p:cNvSpPr>
            <a:spLocks noGrp="1"/>
          </p:cNvSpPr>
          <p:nvPr>
            <p:ph type="body" sz="quarter" idx="283" hasCustomPrompt="1"/>
          </p:nvPr>
        </p:nvSpPr>
        <p:spPr>
          <a:xfrm>
            <a:off x="502920" y="1894141"/>
            <a:ext cx="11218601" cy="737934"/>
          </a:xfrm>
        </p:spPr>
        <p:txBody>
          <a:bodyPr lIns="0" tIns="0" rIns="0" bIns="0">
            <a:noAutofit/>
          </a:bodyPr>
          <a:lstStyle>
            <a:lvl1pPr marL="0" indent="0">
              <a:lnSpc>
                <a:spcPct val="100000"/>
              </a:lnSpc>
              <a:buFont typeface="Arial" panose="020B0604020202020204" pitchFamily="34" charset="0"/>
              <a:buNone/>
              <a:defRPr sz="1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Tree>
    <p:extLst>
      <p:ext uri="{BB962C8B-B14F-4D97-AF65-F5344CB8AC3E}">
        <p14:creationId xmlns:p14="http://schemas.microsoft.com/office/powerpoint/2010/main" val="2173511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2C268ED-161A-1286-9ED7-CE99456D9984}"/>
              </a:ext>
            </a:extLst>
          </p:cNvPr>
          <p:cNvSpPr>
            <a:spLocks noGrp="1"/>
          </p:cNvSpPr>
          <p:nvPr>
            <p:ph type="title" hasCustomPrompt="1"/>
          </p:nvPr>
        </p:nvSpPr>
        <p:spPr>
          <a:xfrm>
            <a:off x="502920" y="1028701"/>
            <a:ext cx="11202563" cy="1009650"/>
          </a:xfrm>
        </p:spPr>
        <p:txBody>
          <a:bodyPr lIns="0" tIns="0" rIns="0" bIns="0"/>
          <a:lstStyle>
            <a:lvl1pPr>
              <a:lnSpc>
                <a:spcPct val="100000"/>
              </a:lnSpc>
              <a:defRPr sz="5200"/>
            </a:lvl1pPr>
          </a:lstStyle>
          <a:p>
            <a:r>
              <a:rPr lang="en-US"/>
              <a:t>Headline</a:t>
            </a:r>
          </a:p>
        </p:txBody>
      </p:sp>
      <p:sp>
        <p:nvSpPr>
          <p:cNvPr id="15" name="Text Placeholder 9">
            <a:extLst>
              <a:ext uri="{FF2B5EF4-FFF2-40B4-BE49-F238E27FC236}">
                <a16:creationId xmlns:a16="http://schemas.microsoft.com/office/drawing/2014/main" id="{0662D641-FFF9-2EEB-8F5B-5F460F7FAA24}"/>
              </a:ext>
            </a:extLst>
          </p:cNvPr>
          <p:cNvSpPr>
            <a:spLocks noGrp="1"/>
          </p:cNvSpPr>
          <p:nvPr>
            <p:ph type="body" sz="quarter" idx="287" hasCustomPrompt="1"/>
          </p:nvPr>
        </p:nvSpPr>
        <p:spPr>
          <a:xfrm>
            <a:off x="6357965" y="2189162"/>
            <a:ext cx="5355799" cy="4224337"/>
          </a:xfrm>
        </p:spPr>
        <p:txBody>
          <a:bodyPr lIns="0" tIns="0" rIns="0" bIns="0">
            <a:noAutofit/>
          </a:bodyPr>
          <a:lstStyle>
            <a:lvl1pPr marL="0" indent="0">
              <a:lnSpc>
                <a:spcPct val="100000"/>
              </a:lnSpc>
              <a:buFont typeface="Arial" panose="020B0604020202020204" pitchFamily="34" charset="0"/>
              <a:buNone/>
              <a:defRPr sz="2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 name="Text Placeholder 9">
            <a:extLst>
              <a:ext uri="{FF2B5EF4-FFF2-40B4-BE49-F238E27FC236}">
                <a16:creationId xmlns:a16="http://schemas.microsoft.com/office/drawing/2014/main" id="{73E411F1-8F26-AB50-8C5F-E6FF5657A88F}"/>
              </a:ext>
            </a:extLst>
          </p:cNvPr>
          <p:cNvSpPr>
            <a:spLocks noGrp="1"/>
          </p:cNvSpPr>
          <p:nvPr>
            <p:ph type="body" sz="quarter" idx="294" hasCustomPrompt="1"/>
          </p:nvPr>
        </p:nvSpPr>
        <p:spPr>
          <a:xfrm>
            <a:off x="502920" y="2189162"/>
            <a:ext cx="5355800" cy="4224337"/>
          </a:xfrm>
        </p:spPr>
        <p:txBody>
          <a:bodyPr lIns="0" tIns="0" rIns="0" bIns="0">
            <a:noAutofit/>
          </a:bodyPr>
          <a:lstStyle>
            <a:lvl1pPr marL="0" indent="0">
              <a:lnSpc>
                <a:spcPct val="100000"/>
              </a:lnSpc>
              <a:buFont typeface="Arial" panose="020B0604020202020204" pitchFamily="34" charset="0"/>
              <a:buNone/>
              <a:defRPr sz="2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4" name="Text Placeholder 9">
            <a:extLst>
              <a:ext uri="{FF2B5EF4-FFF2-40B4-BE49-F238E27FC236}">
                <a16:creationId xmlns:a16="http://schemas.microsoft.com/office/drawing/2014/main" id="{35C5D752-B01A-A4C3-BAA2-0477E7DEE309}"/>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703140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bjective 1">
    <p:spTree>
      <p:nvGrpSpPr>
        <p:cNvPr id="1" name=""/>
        <p:cNvGrpSpPr/>
        <p:nvPr/>
      </p:nvGrpSpPr>
      <p:grpSpPr>
        <a:xfrm>
          <a:off x="0" y="0"/>
          <a:ext cx="0" cy="0"/>
          <a:chOff x="0" y="0"/>
          <a:chExt cx="0" cy="0"/>
        </a:xfrm>
      </p:grpSpPr>
      <p:sp>
        <p:nvSpPr>
          <p:cNvPr id="31" name="Text Placeholder 30">
            <a:extLst>
              <a:ext uri="{FF2B5EF4-FFF2-40B4-BE49-F238E27FC236}">
                <a16:creationId xmlns:a16="http://schemas.microsoft.com/office/drawing/2014/main" id="{AF224C34-2FD2-D276-AAD3-F177DA1FC9EA}"/>
              </a:ext>
            </a:extLst>
          </p:cNvPr>
          <p:cNvSpPr>
            <a:spLocks noGrp="1"/>
          </p:cNvSpPr>
          <p:nvPr>
            <p:ph type="body" sz="quarter" idx="37" hasCustomPrompt="1"/>
          </p:nvPr>
        </p:nvSpPr>
        <p:spPr>
          <a:xfrm>
            <a:off x="4284275" y="2332374"/>
            <a:ext cx="7413922" cy="1600200"/>
          </a:xfrm>
          <a:prstGeom prst="rect">
            <a:avLst/>
          </a:prstGeom>
        </p:spPr>
        <p:txBody>
          <a:bodyPr lIns="0" tIns="0" rIns="0" bIns="0" anchor="ctr">
            <a:normAutofit/>
          </a:bodyPr>
          <a:lstStyle>
            <a:lvl1pPr marL="0" indent="0">
              <a:lnSpc>
                <a:spcPct val="100000"/>
              </a:lnSpc>
              <a:buFontTx/>
              <a:buNone/>
              <a:defRPr sz="1800">
                <a:latin typeface="Segoe Sans Display" pitchFamily="2" charset="0"/>
                <a:cs typeface="Segoe Sans Display Semibold" pitchFamily="2" charset="0"/>
              </a:defRPr>
            </a:lvl1pPr>
            <a:lvl2pPr>
              <a:defRPr sz="1200"/>
            </a:lvl2pPr>
            <a:lvl3pPr>
              <a:defRPr sz="1200"/>
            </a:lvl3pPr>
            <a:lvl4pPr>
              <a:defRPr sz="1200"/>
            </a:lvl4pPr>
            <a:lvl5pPr>
              <a:defRPr sz="1200"/>
            </a:lvl5pPr>
          </a:lstStyle>
          <a:p>
            <a:pPr lvl="0"/>
            <a:r>
              <a:rPr lang="en-US"/>
              <a:t>Body copy</a:t>
            </a:r>
          </a:p>
        </p:txBody>
      </p:sp>
      <p:sp>
        <p:nvSpPr>
          <p:cNvPr id="7" name="Text Placeholder 30">
            <a:extLst>
              <a:ext uri="{FF2B5EF4-FFF2-40B4-BE49-F238E27FC236}">
                <a16:creationId xmlns:a16="http://schemas.microsoft.com/office/drawing/2014/main" id="{4A0FBB41-67D3-53C5-6AFB-E73E158080C7}"/>
              </a:ext>
            </a:extLst>
          </p:cNvPr>
          <p:cNvSpPr>
            <a:spLocks noGrp="1"/>
          </p:cNvSpPr>
          <p:nvPr>
            <p:ph type="body" sz="quarter" idx="41" hasCustomPrompt="1"/>
          </p:nvPr>
        </p:nvSpPr>
        <p:spPr>
          <a:xfrm>
            <a:off x="4278221" y="4084498"/>
            <a:ext cx="7435850" cy="1600200"/>
          </a:xfrm>
          <a:prstGeom prst="rect">
            <a:avLst/>
          </a:prstGeom>
        </p:spPr>
        <p:txBody>
          <a:bodyPr lIns="0" tIns="0" rIns="0" bIns="0" anchor="ctr">
            <a:normAutofit/>
          </a:bodyPr>
          <a:lstStyle>
            <a:lvl1pPr marL="0" indent="0">
              <a:lnSpc>
                <a:spcPct val="100000"/>
              </a:lnSpc>
              <a:buFontTx/>
              <a:buNone/>
              <a:defRPr sz="1800">
                <a:latin typeface="Segoe Sans Display" pitchFamily="2" charset="0"/>
                <a:cs typeface="Segoe Sans Display Semibold" pitchFamily="2" charset="0"/>
              </a:defRPr>
            </a:lvl1pPr>
            <a:lvl2pPr>
              <a:defRPr sz="1200"/>
            </a:lvl2pPr>
            <a:lvl3pPr>
              <a:defRPr sz="1200"/>
            </a:lvl3pPr>
            <a:lvl4pPr>
              <a:defRPr sz="1200"/>
            </a:lvl4pPr>
            <a:lvl5pPr>
              <a:defRPr sz="1200"/>
            </a:lvl5pPr>
          </a:lstStyle>
          <a:p>
            <a:pPr lvl="0"/>
            <a:r>
              <a:rPr lang="en-US"/>
              <a:t>Body copy</a:t>
            </a:r>
          </a:p>
        </p:txBody>
      </p:sp>
      <p:sp>
        <p:nvSpPr>
          <p:cNvPr id="4" name="Text Placeholder 9">
            <a:extLst>
              <a:ext uri="{FF2B5EF4-FFF2-40B4-BE49-F238E27FC236}">
                <a16:creationId xmlns:a16="http://schemas.microsoft.com/office/drawing/2014/main" id="{197CACAD-1958-2F68-A972-1A4B8AF2D9B2}"/>
              </a:ext>
            </a:extLst>
          </p:cNvPr>
          <p:cNvSpPr>
            <a:spLocks noGrp="1"/>
          </p:cNvSpPr>
          <p:nvPr>
            <p:ph type="body" sz="quarter" idx="20" hasCustomPrompt="1"/>
          </p:nvPr>
        </p:nvSpPr>
        <p:spPr>
          <a:xfrm>
            <a:off x="502920" y="2332374"/>
            <a:ext cx="3619409" cy="1600200"/>
          </a:xfrm>
          <a:prstGeom prst="rect">
            <a:avLst/>
          </a:prstGeom>
        </p:spPr>
        <p:txBody>
          <a:bodyPr lIns="0" tIns="0" rIns="0" bIns="0" anchor="ctr">
            <a:noAutofit/>
          </a:bodyPr>
          <a:lstStyle>
            <a:lvl1pPr marL="0" indent="0">
              <a:lnSpc>
                <a:spcPct val="100000"/>
              </a:lnSpc>
              <a:buNone/>
              <a:defRPr sz="20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ext Placeholder 9">
            <a:extLst>
              <a:ext uri="{FF2B5EF4-FFF2-40B4-BE49-F238E27FC236}">
                <a16:creationId xmlns:a16="http://schemas.microsoft.com/office/drawing/2014/main" id="{DD5108ED-2C25-4CE4-E015-655B7E2AF68A}"/>
              </a:ext>
            </a:extLst>
          </p:cNvPr>
          <p:cNvSpPr>
            <a:spLocks noGrp="1"/>
          </p:cNvSpPr>
          <p:nvPr>
            <p:ph type="body" sz="quarter" idx="294" hasCustomPrompt="1"/>
          </p:nvPr>
        </p:nvSpPr>
        <p:spPr>
          <a:xfrm>
            <a:off x="502920" y="4084498"/>
            <a:ext cx="3619409" cy="1600200"/>
          </a:xfrm>
          <a:prstGeom prst="rect">
            <a:avLst/>
          </a:prstGeom>
        </p:spPr>
        <p:txBody>
          <a:bodyPr lIns="0" tIns="0" rIns="0" bIns="0" anchor="ctr">
            <a:noAutofit/>
          </a:bodyPr>
          <a:lstStyle>
            <a:lvl1pPr marL="0" indent="0">
              <a:lnSpc>
                <a:spcPct val="100000"/>
              </a:lnSpc>
              <a:buNone/>
              <a:defRPr sz="20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 name="Text Placeholder 9">
            <a:extLst>
              <a:ext uri="{FF2B5EF4-FFF2-40B4-BE49-F238E27FC236}">
                <a16:creationId xmlns:a16="http://schemas.microsoft.com/office/drawing/2014/main" id="{CF2E13D7-0ACB-849C-BC15-004A02F4280B}"/>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5" name="Title 1">
            <a:extLst>
              <a:ext uri="{FF2B5EF4-FFF2-40B4-BE49-F238E27FC236}">
                <a16:creationId xmlns:a16="http://schemas.microsoft.com/office/drawing/2014/main" id="{7D648909-5A5F-C810-C786-FEED17C6D01E}"/>
              </a:ext>
            </a:extLst>
          </p:cNvPr>
          <p:cNvSpPr>
            <a:spLocks noGrp="1"/>
          </p:cNvSpPr>
          <p:nvPr>
            <p:ph type="title" hasCustomPrompt="1"/>
          </p:nvPr>
        </p:nvSpPr>
        <p:spPr>
          <a:xfrm>
            <a:off x="502920" y="1028700"/>
            <a:ext cx="5683251" cy="1142999"/>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42800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bjective 2">
    <p:spTree>
      <p:nvGrpSpPr>
        <p:cNvPr id="1" name=""/>
        <p:cNvGrpSpPr/>
        <p:nvPr/>
      </p:nvGrpSpPr>
      <p:grpSpPr>
        <a:xfrm>
          <a:off x="0" y="0"/>
          <a:ext cx="0" cy="0"/>
          <a:chOff x="0" y="0"/>
          <a:chExt cx="0" cy="0"/>
        </a:xfrm>
      </p:grpSpPr>
      <p:sp>
        <p:nvSpPr>
          <p:cNvPr id="31" name="Text Placeholder 30">
            <a:extLst>
              <a:ext uri="{FF2B5EF4-FFF2-40B4-BE49-F238E27FC236}">
                <a16:creationId xmlns:a16="http://schemas.microsoft.com/office/drawing/2014/main" id="{AF224C34-2FD2-D276-AAD3-F177DA1FC9EA}"/>
              </a:ext>
            </a:extLst>
          </p:cNvPr>
          <p:cNvSpPr>
            <a:spLocks noGrp="1"/>
          </p:cNvSpPr>
          <p:nvPr>
            <p:ph type="body" sz="quarter" idx="37" hasCustomPrompt="1"/>
          </p:nvPr>
        </p:nvSpPr>
        <p:spPr>
          <a:xfrm>
            <a:off x="4284663" y="1900328"/>
            <a:ext cx="7419975" cy="1316736"/>
          </a:xfrm>
          <a:prstGeom prst="rect">
            <a:avLst/>
          </a:prstGeom>
        </p:spPr>
        <p:txBody>
          <a:bodyPr lIns="0" tIns="0" rIns="0" bIns="0" anchor="ctr">
            <a:normAutofit/>
          </a:bodyPr>
          <a:lstStyle>
            <a:lvl1pPr marL="0" indent="0">
              <a:lnSpc>
                <a:spcPct val="100000"/>
              </a:lnSpc>
              <a:buFontTx/>
              <a:buNone/>
              <a:defRPr sz="1400"/>
            </a:lvl1pPr>
            <a:lvl2pPr>
              <a:defRPr sz="1200"/>
            </a:lvl2pPr>
            <a:lvl3pPr>
              <a:defRPr sz="1200"/>
            </a:lvl3pPr>
            <a:lvl4pPr>
              <a:defRPr sz="1200"/>
            </a:lvl4pPr>
            <a:lvl5pPr>
              <a:defRPr sz="1200"/>
            </a:lvl5pPr>
          </a:lstStyle>
          <a:p>
            <a:pPr lvl="0"/>
            <a:r>
              <a:rPr lang="en-US"/>
              <a:t>Body copy</a:t>
            </a:r>
          </a:p>
        </p:txBody>
      </p:sp>
      <p:sp>
        <p:nvSpPr>
          <p:cNvPr id="17" name="Text Placeholder 30">
            <a:extLst>
              <a:ext uri="{FF2B5EF4-FFF2-40B4-BE49-F238E27FC236}">
                <a16:creationId xmlns:a16="http://schemas.microsoft.com/office/drawing/2014/main" id="{35A34DD0-7253-AFA3-14E9-FDCF41708977}"/>
              </a:ext>
            </a:extLst>
          </p:cNvPr>
          <p:cNvSpPr>
            <a:spLocks noGrp="1"/>
          </p:cNvSpPr>
          <p:nvPr>
            <p:ph type="body" sz="quarter" idx="302" hasCustomPrompt="1"/>
          </p:nvPr>
        </p:nvSpPr>
        <p:spPr>
          <a:xfrm>
            <a:off x="4284663" y="3366320"/>
            <a:ext cx="7419975" cy="1316736"/>
          </a:xfrm>
          <a:prstGeom prst="rect">
            <a:avLst/>
          </a:prstGeom>
        </p:spPr>
        <p:txBody>
          <a:bodyPr lIns="0" tIns="0" rIns="0" bIns="0" anchor="ctr">
            <a:normAutofit/>
          </a:bodyPr>
          <a:lstStyle>
            <a:lvl1pPr marL="0" indent="0">
              <a:lnSpc>
                <a:spcPct val="100000"/>
              </a:lnSpc>
              <a:buFontTx/>
              <a:buNone/>
              <a:defRPr sz="1400"/>
            </a:lvl1pPr>
            <a:lvl2pPr>
              <a:defRPr sz="1200"/>
            </a:lvl2pPr>
            <a:lvl3pPr>
              <a:defRPr sz="1200"/>
            </a:lvl3pPr>
            <a:lvl4pPr>
              <a:defRPr sz="1200"/>
            </a:lvl4pPr>
            <a:lvl5pPr>
              <a:defRPr sz="1200"/>
            </a:lvl5pPr>
          </a:lstStyle>
          <a:p>
            <a:pPr lvl="0"/>
            <a:r>
              <a:rPr lang="en-US"/>
              <a:t>Body copy</a:t>
            </a:r>
          </a:p>
        </p:txBody>
      </p:sp>
      <p:sp>
        <p:nvSpPr>
          <p:cNvPr id="20" name="Text Placeholder 30">
            <a:extLst>
              <a:ext uri="{FF2B5EF4-FFF2-40B4-BE49-F238E27FC236}">
                <a16:creationId xmlns:a16="http://schemas.microsoft.com/office/drawing/2014/main" id="{BD3E0031-2E20-F857-9BF4-9ADC89FF93DD}"/>
              </a:ext>
            </a:extLst>
          </p:cNvPr>
          <p:cNvSpPr>
            <a:spLocks noGrp="1"/>
          </p:cNvSpPr>
          <p:nvPr>
            <p:ph type="body" sz="quarter" idx="305" hasCustomPrompt="1"/>
          </p:nvPr>
        </p:nvSpPr>
        <p:spPr>
          <a:xfrm>
            <a:off x="4284663" y="4832312"/>
            <a:ext cx="7419975" cy="1316736"/>
          </a:xfrm>
          <a:prstGeom prst="rect">
            <a:avLst/>
          </a:prstGeom>
        </p:spPr>
        <p:txBody>
          <a:bodyPr lIns="0" tIns="0" rIns="0" bIns="0" anchor="ctr">
            <a:normAutofit/>
          </a:bodyPr>
          <a:lstStyle>
            <a:lvl1pPr marL="0" indent="0">
              <a:lnSpc>
                <a:spcPct val="100000"/>
              </a:lnSpc>
              <a:buFontTx/>
              <a:buNone/>
              <a:defRPr sz="1400"/>
            </a:lvl1pPr>
            <a:lvl2pPr>
              <a:defRPr sz="1200"/>
            </a:lvl2pPr>
            <a:lvl3pPr>
              <a:defRPr sz="1200"/>
            </a:lvl3pPr>
            <a:lvl4pPr>
              <a:defRPr sz="1200"/>
            </a:lvl4pPr>
            <a:lvl5pPr>
              <a:defRPr sz="1200"/>
            </a:lvl5pPr>
          </a:lstStyle>
          <a:p>
            <a:pPr lvl="0"/>
            <a:r>
              <a:rPr lang="en-US"/>
              <a:t>Body copy</a:t>
            </a:r>
          </a:p>
        </p:txBody>
      </p:sp>
      <p:sp>
        <p:nvSpPr>
          <p:cNvPr id="10" name="Text Placeholder 9">
            <a:extLst>
              <a:ext uri="{FF2B5EF4-FFF2-40B4-BE49-F238E27FC236}">
                <a16:creationId xmlns:a16="http://schemas.microsoft.com/office/drawing/2014/main" id="{4CF7089A-681C-297B-451A-94CDA58F4A24}"/>
              </a:ext>
            </a:extLst>
          </p:cNvPr>
          <p:cNvSpPr>
            <a:spLocks noGrp="1"/>
          </p:cNvSpPr>
          <p:nvPr>
            <p:ph type="body" sz="quarter" idx="313" hasCustomPrompt="1"/>
          </p:nvPr>
        </p:nvSpPr>
        <p:spPr>
          <a:xfrm>
            <a:off x="502920" y="1900328"/>
            <a:ext cx="3636249" cy="1316736"/>
          </a:xfrm>
          <a:prstGeom prst="rect">
            <a:avLst/>
          </a:prstGeom>
        </p:spPr>
        <p:txBody>
          <a:bodyPr lIns="0" tIns="0" rIns="0" bIns="0" anchor="ctr">
            <a:noAutofit/>
          </a:bodyPr>
          <a:lstStyle>
            <a:lvl1pPr marL="0" indent="0">
              <a:lnSpc>
                <a:spcPct val="100000"/>
              </a:lnSpc>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4" name="Text Placeholder 9">
            <a:extLst>
              <a:ext uri="{FF2B5EF4-FFF2-40B4-BE49-F238E27FC236}">
                <a16:creationId xmlns:a16="http://schemas.microsoft.com/office/drawing/2014/main" id="{8B3BF47C-1E7C-487D-93FA-A166CE3508E8}"/>
              </a:ext>
            </a:extLst>
          </p:cNvPr>
          <p:cNvSpPr>
            <a:spLocks noGrp="1"/>
          </p:cNvSpPr>
          <p:nvPr>
            <p:ph type="body" sz="quarter" idx="316" hasCustomPrompt="1"/>
          </p:nvPr>
        </p:nvSpPr>
        <p:spPr>
          <a:xfrm>
            <a:off x="502920" y="3366320"/>
            <a:ext cx="3625849" cy="1316736"/>
          </a:xfrm>
          <a:prstGeom prst="rect">
            <a:avLst/>
          </a:prstGeom>
        </p:spPr>
        <p:txBody>
          <a:bodyPr lIns="0" tIns="0" rIns="0" bIns="0" anchor="ctr">
            <a:noAutofit/>
          </a:bodyPr>
          <a:lstStyle>
            <a:lvl1pPr marL="0" indent="0">
              <a:lnSpc>
                <a:spcPct val="100000"/>
              </a:lnSpc>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5" name="Text Placeholder 9">
            <a:extLst>
              <a:ext uri="{FF2B5EF4-FFF2-40B4-BE49-F238E27FC236}">
                <a16:creationId xmlns:a16="http://schemas.microsoft.com/office/drawing/2014/main" id="{B10D6D50-8374-FABA-CB1E-704D436F37F4}"/>
              </a:ext>
            </a:extLst>
          </p:cNvPr>
          <p:cNvSpPr>
            <a:spLocks noGrp="1"/>
          </p:cNvSpPr>
          <p:nvPr>
            <p:ph type="body" sz="quarter" idx="317" hasCustomPrompt="1"/>
          </p:nvPr>
        </p:nvSpPr>
        <p:spPr>
          <a:xfrm>
            <a:off x="502920" y="4832312"/>
            <a:ext cx="3621537" cy="1316736"/>
          </a:xfrm>
          <a:prstGeom prst="rect">
            <a:avLst/>
          </a:prstGeom>
        </p:spPr>
        <p:txBody>
          <a:bodyPr lIns="0" tIns="0" rIns="0" bIns="0" anchor="ctr">
            <a:noAutofit/>
          </a:bodyPr>
          <a:lstStyle>
            <a:lvl1pPr marL="0" indent="0">
              <a:lnSpc>
                <a:spcPct val="100000"/>
              </a:lnSpc>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 name="Text Placeholder 9">
            <a:extLst>
              <a:ext uri="{FF2B5EF4-FFF2-40B4-BE49-F238E27FC236}">
                <a16:creationId xmlns:a16="http://schemas.microsoft.com/office/drawing/2014/main" id="{41A2AC7D-626B-D7C5-F5EF-41F67EE9973A}"/>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itle 1">
            <a:extLst>
              <a:ext uri="{FF2B5EF4-FFF2-40B4-BE49-F238E27FC236}">
                <a16:creationId xmlns:a16="http://schemas.microsoft.com/office/drawing/2014/main" id="{822063FA-0DAF-2B65-C0DF-89D5979AA1C7}"/>
              </a:ext>
            </a:extLst>
          </p:cNvPr>
          <p:cNvSpPr>
            <a:spLocks noGrp="1"/>
          </p:cNvSpPr>
          <p:nvPr>
            <p:ph type="title" hasCustomPrompt="1"/>
          </p:nvPr>
        </p:nvSpPr>
        <p:spPr>
          <a:xfrm>
            <a:off x="502920" y="1028701"/>
            <a:ext cx="11215688" cy="727074"/>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622428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sp>
        <p:nvSpPr>
          <p:cNvPr id="29" name="Text Placeholder 9">
            <a:extLst>
              <a:ext uri="{FF2B5EF4-FFF2-40B4-BE49-F238E27FC236}">
                <a16:creationId xmlns:a16="http://schemas.microsoft.com/office/drawing/2014/main" id="{3CBB7A4D-0CA1-A661-B22C-B0A13059BE7E}"/>
              </a:ext>
            </a:extLst>
          </p:cNvPr>
          <p:cNvSpPr>
            <a:spLocks noGrp="1"/>
          </p:cNvSpPr>
          <p:nvPr>
            <p:ph type="body" sz="quarter" idx="282" hasCustomPrompt="1"/>
          </p:nvPr>
        </p:nvSpPr>
        <p:spPr>
          <a:xfrm>
            <a:off x="2224085" y="2778379"/>
            <a:ext cx="9491345" cy="566739"/>
          </a:xfrm>
        </p:spPr>
        <p:txBody>
          <a:bodyPr lIns="0" tIns="0" rIns="0" bIns="0" anchor="ctr">
            <a:norm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2" name="Text Placeholder 9">
            <a:extLst>
              <a:ext uri="{FF2B5EF4-FFF2-40B4-BE49-F238E27FC236}">
                <a16:creationId xmlns:a16="http://schemas.microsoft.com/office/drawing/2014/main" id="{FEF4AE64-7780-521E-9DF1-9353D765325B}"/>
              </a:ext>
            </a:extLst>
          </p:cNvPr>
          <p:cNvSpPr>
            <a:spLocks noGrp="1"/>
          </p:cNvSpPr>
          <p:nvPr>
            <p:ph type="body" sz="quarter" idx="65" hasCustomPrompt="1"/>
          </p:nvPr>
        </p:nvSpPr>
        <p:spPr>
          <a:xfrm>
            <a:off x="502920" y="5980113"/>
            <a:ext cx="11212511" cy="433388"/>
          </a:xfrm>
          <a:prstGeom prst="rect">
            <a:avLst/>
          </a:prstGeom>
        </p:spPr>
        <p:txBody>
          <a:bodyPr lIns="0" tIns="0" rIns="0" bIns="0">
            <a:noAutofit/>
          </a:bodyPr>
          <a:lstStyle>
            <a:lvl1pPr marL="0" indent="0">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6" name="Text Placeholder 9">
            <a:extLst>
              <a:ext uri="{FF2B5EF4-FFF2-40B4-BE49-F238E27FC236}">
                <a16:creationId xmlns:a16="http://schemas.microsoft.com/office/drawing/2014/main" id="{1652B506-B63C-F810-4918-6B3898B4D08A}"/>
              </a:ext>
            </a:extLst>
          </p:cNvPr>
          <p:cNvSpPr>
            <a:spLocks noGrp="1"/>
          </p:cNvSpPr>
          <p:nvPr>
            <p:ph type="body" sz="quarter" idx="298" hasCustomPrompt="1"/>
          </p:nvPr>
        </p:nvSpPr>
        <p:spPr>
          <a:xfrm>
            <a:off x="2224086" y="3503867"/>
            <a:ext cx="9491345" cy="566739"/>
          </a:xfrm>
        </p:spPr>
        <p:txBody>
          <a:bodyPr lIns="0" tIns="0" rIns="0" bIns="0" anchor="ctr">
            <a:norm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5" name="Text Placeholder 9">
            <a:extLst>
              <a:ext uri="{FF2B5EF4-FFF2-40B4-BE49-F238E27FC236}">
                <a16:creationId xmlns:a16="http://schemas.microsoft.com/office/drawing/2014/main" id="{E758FD94-A06B-4B2F-BC40-AF767A4BC1A9}"/>
              </a:ext>
            </a:extLst>
          </p:cNvPr>
          <p:cNvSpPr>
            <a:spLocks noGrp="1"/>
          </p:cNvSpPr>
          <p:nvPr>
            <p:ph type="body" sz="quarter" idx="300" hasCustomPrompt="1"/>
          </p:nvPr>
        </p:nvSpPr>
        <p:spPr>
          <a:xfrm>
            <a:off x="2224085" y="4229355"/>
            <a:ext cx="9491345" cy="566739"/>
          </a:xfrm>
        </p:spPr>
        <p:txBody>
          <a:bodyPr lIns="0" tIns="0" rIns="0" bIns="0" anchor="ctr">
            <a:norm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9" name="Text Placeholder 9">
            <a:extLst>
              <a:ext uri="{FF2B5EF4-FFF2-40B4-BE49-F238E27FC236}">
                <a16:creationId xmlns:a16="http://schemas.microsoft.com/office/drawing/2014/main" id="{D24D39F8-3608-20C2-56B7-5738D8AF4853}"/>
              </a:ext>
            </a:extLst>
          </p:cNvPr>
          <p:cNvSpPr>
            <a:spLocks noGrp="1"/>
          </p:cNvSpPr>
          <p:nvPr>
            <p:ph type="body" sz="quarter" idx="302" hasCustomPrompt="1"/>
          </p:nvPr>
        </p:nvSpPr>
        <p:spPr>
          <a:xfrm>
            <a:off x="2224086" y="4967677"/>
            <a:ext cx="9491345" cy="566739"/>
          </a:xfrm>
        </p:spPr>
        <p:txBody>
          <a:bodyPr lIns="0" tIns="0" rIns="0" bIns="0" anchor="ctr">
            <a:norm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7" name="Text Placeholder 9">
            <a:extLst>
              <a:ext uri="{FF2B5EF4-FFF2-40B4-BE49-F238E27FC236}">
                <a16:creationId xmlns:a16="http://schemas.microsoft.com/office/drawing/2014/main" id="{0580D4EC-6A30-4DC0-E5DF-B52523569CAD}"/>
              </a:ext>
            </a:extLst>
          </p:cNvPr>
          <p:cNvSpPr>
            <a:spLocks noGrp="1"/>
          </p:cNvSpPr>
          <p:nvPr>
            <p:ph type="body" sz="quarter" idx="303" hasCustomPrompt="1"/>
          </p:nvPr>
        </p:nvSpPr>
        <p:spPr>
          <a:xfrm>
            <a:off x="502920" y="2778379"/>
            <a:ext cx="1574800" cy="574404"/>
          </a:xfrm>
          <a:prstGeom prst="rect">
            <a:avLst/>
          </a:prstGeom>
        </p:spPr>
        <p:txBody>
          <a:bodyPr lIns="0" tIns="0" rIns="0" bIns="0" anchor="ctr">
            <a:norm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9" name="Text Placeholder 9">
            <a:extLst>
              <a:ext uri="{FF2B5EF4-FFF2-40B4-BE49-F238E27FC236}">
                <a16:creationId xmlns:a16="http://schemas.microsoft.com/office/drawing/2014/main" id="{3274D051-7C0E-9ACE-54CA-6D28F33EACB6}"/>
              </a:ext>
            </a:extLst>
          </p:cNvPr>
          <p:cNvSpPr>
            <a:spLocks noGrp="1"/>
          </p:cNvSpPr>
          <p:nvPr>
            <p:ph type="body" sz="quarter" idx="304" hasCustomPrompt="1"/>
          </p:nvPr>
        </p:nvSpPr>
        <p:spPr>
          <a:xfrm>
            <a:off x="502920" y="3503867"/>
            <a:ext cx="1574800" cy="574404"/>
          </a:xfrm>
          <a:prstGeom prst="rect">
            <a:avLst/>
          </a:prstGeom>
        </p:spPr>
        <p:txBody>
          <a:bodyPr lIns="0" tIns="0" rIns="0" bIns="0" anchor="ctr">
            <a:norm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1" name="Text Placeholder 9">
            <a:extLst>
              <a:ext uri="{FF2B5EF4-FFF2-40B4-BE49-F238E27FC236}">
                <a16:creationId xmlns:a16="http://schemas.microsoft.com/office/drawing/2014/main" id="{16C11B2D-CA67-1B8D-3D01-AFD32EE645D1}"/>
              </a:ext>
            </a:extLst>
          </p:cNvPr>
          <p:cNvSpPr>
            <a:spLocks noGrp="1"/>
          </p:cNvSpPr>
          <p:nvPr>
            <p:ph type="body" sz="quarter" idx="305" hasCustomPrompt="1"/>
          </p:nvPr>
        </p:nvSpPr>
        <p:spPr>
          <a:xfrm>
            <a:off x="502920" y="4229355"/>
            <a:ext cx="1574800" cy="574404"/>
          </a:xfrm>
          <a:prstGeom prst="rect">
            <a:avLst/>
          </a:prstGeom>
        </p:spPr>
        <p:txBody>
          <a:bodyPr lIns="0" tIns="0" rIns="0" bIns="0" anchor="ctr">
            <a:norm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20" name="Text Placeholder 9">
            <a:extLst>
              <a:ext uri="{FF2B5EF4-FFF2-40B4-BE49-F238E27FC236}">
                <a16:creationId xmlns:a16="http://schemas.microsoft.com/office/drawing/2014/main" id="{D63B3194-4EF3-4339-20C8-0B2BA7634868}"/>
              </a:ext>
            </a:extLst>
          </p:cNvPr>
          <p:cNvSpPr>
            <a:spLocks noGrp="1"/>
          </p:cNvSpPr>
          <p:nvPr>
            <p:ph type="body" sz="quarter" idx="306" hasCustomPrompt="1"/>
          </p:nvPr>
        </p:nvSpPr>
        <p:spPr>
          <a:xfrm>
            <a:off x="502920" y="4967677"/>
            <a:ext cx="1574800" cy="574404"/>
          </a:xfrm>
          <a:prstGeom prst="rect">
            <a:avLst/>
          </a:prstGeom>
        </p:spPr>
        <p:txBody>
          <a:bodyPr lIns="0" tIns="0" rIns="0" bIns="0" anchor="ctr">
            <a:norm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 name="Text Placeholder 9">
            <a:extLst>
              <a:ext uri="{FF2B5EF4-FFF2-40B4-BE49-F238E27FC236}">
                <a16:creationId xmlns:a16="http://schemas.microsoft.com/office/drawing/2014/main" id="{907FFEEF-9C7C-DC6D-F9F2-9B98854EFE04}"/>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8" name="Text Placeholder 9">
            <a:extLst>
              <a:ext uri="{FF2B5EF4-FFF2-40B4-BE49-F238E27FC236}">
                <a16:creationId xmlns:a16="http://schemas.microsoft.com/office/drawing/2014/main" id="{C3293323-8CF4-AB03-5D35-84CD5C2ABE21}"/>
              </a:ext>
            </a:extLst>
          </p:cNvPr>
          <p:cNvSpPr>
            <a:spLocks noGrp="1"/>
          </p:cNvSpPr>
          <p:nvPr>
            <p:ph type="body" sz="quarter" idx="283" hasCustomPrompt="1"/>
          </p:nvPr>
        </p:nvSpPr>
        <p:spPr>
          <a:xfrm>
            <a:off x="502920" y="1894141"/>
            <a:ext cx="11196213" cy="706830"/>
          </a:xfr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 name="Title 1">
            <a:extLst>
              <a:ext uri="{FF2B5EF4-FFF2-40B4-BE49-F238E27FC236}">
                <a16:creationId xmlns:a16="http://schemas.microsoft.com/office/drawing/2014/main" id="{92438687-8D53-ABDA-A908-B256BC2D3BA5}"/>
              </a:ext>
            </a:extLst>
          </p:cNvPr>
          <p:cNvSpPr>
            <a:spLocks noGrp="1"/>
          </p:cNvSpPr>
          <p:nvPr>
            <p:ph type="title" hasCustomPrompt="1"/>
          </p:nvPr>
        </p:nvSpPr>
        <p:spPr>
          <a:xfrm>
            <a:off x="502920" y="1028701"/>
            <a:ext cx="11215688" cy="727074"/>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3309073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15" name="Text Placeholder 9">
            <a:extLst>
              <a:ext uri="{FF2B5EF4-FFF2-40B4-BE49-F238E27FC236}">
                <a16:creationId xmlns:a16="http://schemas.microsoft.com/office/drawing/2014/main" id="{0662D641-FFF9-2EEB-8F5B-5F460F7FAA24}"/>
              </a:ext>
            </a:extLst>
          </p:cNvPr>
          <p:cNvSpPr>
            <a:spLocks noGrp="1"/>
          </p:cNvSpPr>
          <p:nvPr>
            <p:ph type="body" sz="quarter" idx="287" hasCustomPrompt="1"/>
          </p:nvPr>
        </p:nvSpPr>
        <p:spPr>
          <a:xfrm>
            <a:off x="4591050" y="1894453"/>
            <a:ext cx="7128810" cy="3947823"/>
          </a:xfrm>
        </p:spPr>
        <p:txBody>
          <a:bodyPr lIns="0" tIns="0" rIns="0" bIns="0">
            <a:noAutofit/>
          </a:bodyPr>
          <a:lstStyle>
            <a:lvl1pPr marL="0" indent="0">
              <a:lnSpc>
                <a:spcPct val="100000"/>
              </a:lnSpc>
              <a:buFontTx/>
              <a:buNone/>
              <a:defRPr sz="1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 name="Text Placeholder 9">
            <a:extLst>
              <a:ext uri="{FF2B5EF4-FFF2-40B4-BE49-F238E27FC236}">
                <a16:creationId xmlns:a16="http://schemas.microsoft.com/office/drawing/2014/main" id="{F1C671EB-EC30-5CCD-1E2A-CA37DC6BC533}"/>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itle 1">
            <a:extLst>
              <a:ext uri="{FF2B5EF4-FFF2-40B4-BE49-F238E27FC236}">
                <a16:creationId xmlns:a16="http://schemas.microsoft.com/office/drawing/2014/main" id="{20009B31-A62B-FB5B-5B7A-E6F40AE33D90}"/>
              </a:ext>
            </a:extLst>
          </p:cNvPr>
          <p:cNvSpPr>
            <a:spLocks noGrp="1"/>
          </p:cNvSpPr>
          <p:nvPr>
            <p:ph type="title" hasCustomPrompt="1"/>
          </p:nvPr>
        </p:nvSpPr>
        <p:spPr>
          <a:xfrm>
            <a:off x="502920" y="1895475"/>
            <a:ext cx="3626528" cy="3941763"/>
          </a:xfrm>
          <a:prstGeom prst="rect">
            <a:avLst/>
          </a:prstGeo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4065222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_3">
    <p:spTree>
      <p:nvGrpSpPr>
        <p:cNvPr id="1" name=""/>
        <p:cNvGrpSpPr/>
        <p:nvPr/>
      </p:nvGrpSpPr>
      <p:grpSpPr>
        <a:xfrm>
          <a:off x="0" y="0"/>
          <a:ext cx="0" cy="0"/>
          <a:chOff x="0" y="0"/>
          <a:chExt cx="0" cy="0"/>
        </a:xfrm>
      </p:grpSpPr>
      <p:sp>
        <p:nvSpPr>
          <p:cNvPr id="22" name="Text Placeholder 9">
            <a:extLst>
              <a:ext uri="{FF2B5EF4-FFF2-40B4-BE49-F238E27FC236}">
                <a16:creationId xmlns:a16="http://schemas.microsoft.com/office/drawing/2014/main" id="{BE279736-F3FD-D7A0-7E9A-E6581828104A}"/>
              </a:ext>
            </a:extLst>
          </p:cNvPr>
          <p:cNvSpPr>
            <a:spLocks noGrp="1"/>
          </p:cNvSpPr>
          <p:nvPr>
            <p:ph type="body" sz="quarter" idx="282" hasCustomPrompt="1"/>
          </p:nvPr>
        </p:nvSpPr>
        <p:spPr>
          <a:xfrm>
            <a:off x="5362385" y="1442321"/>
            <a:ext cx="6342253" cy="282574"/>
          </a:xfr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3" name="Text Placeholder 9">
            <a:extLst>
              <a:ext uri="{FF2B5EF4-FFF2-40B4-BE49-F238E27FC236}">
                <a16:creationId xmlns:a16="http://schemas.microsoft.com/office/drawing/2014/main" id="{1A8F0644-02E7-50F0-396B-591386FF8B7D}"/>
              </a:ext>
            </a:extLst>
          </p:cNvPr>
          <p:cNvSpPr>
            <a:spLocks noGrp="1"/>
          </p:cNvSpPr>
          <p:nvPr>
            <p:ph type="body" sz="quarter" idx="283" hasCustomPrompt="1"/>
          </p:nvPr>
        </p:nvSpPr>
        <p:spPr>
          <a:xfrm>
            <a:off x="5362385" y="1875708"/>
            <a:ext cx="6342253" cy="1034616"/>
          </a:xfr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 name="Text Placeholder 9">
            <a:extLst>
              <a:ext uri="{FF2B5EF4-FFF2-40B4-BE49-F238E27FC236}">
                <a16:creationId xmlns:a16="http://schemas.microsoft.com/office/drawing/2014/main" id="{870482B1-FE3E-1BEA-5FC8-15B7B7828080}"/>
              </a:ext>
            </a:extLst>
          </p:cNvPr>
          <p:cNvSpPr>
            <a:spLocks noGrp="1"/>
          </p:cNvSpPr>
          <p:nvPr>
            <p:ph type="body" sz="quarter" idx="294" hasCustomPrompt="1"/>
          </p:nvPr>
        </p:nvSpPr>
        <p:spPr>
          <a:xfrm>
            <a:off x="5362385" y="3190727"/>
            <a:ext cx="6342253" cy="282574"/>
          </a:xfr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4" name="Text Placeholder 9">
            <a:extLst>
              <a:ext uri="{FF2B5EF4-FFF2-40B4-BE49-F238E27FC236}">
                <a16:creationId xmlns:a16="http://schemas.microsoft.com/office/drawing/2014/main" id="{21CBACFE-8E67-AE53-5F98-628E63D599DC}"/>
              </a:ext>
            </a:extLst>
          </p:cNvPr>
          <p:cNvSpPr>
            <a:spLocks noGrp="1"/>
          </p:cNvSpPr>
          <p:nvPr>
            <p:ph type="body" sz="quarter" idx="295" hasCustomPrompt="1"/>
          </p:nvPr>
        </p:nvSpPr>
        <p:spPr>
          <a:xfrm>
            <a:off x="5362385" y="3624115"/>
            <a:ext cx="6342253" cy="1034045"/>
          </a:xfr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2A3DB5F4-4435-38FC-B01E-CD6058FFE062}"/>
              </a:ext>
            </a:extLst>
          </p:cNvPr>
          <p:cNvSpPr>
            <a:spLocks noGrp="1"/>
          </p:cNvSpPr>
          <p:nvPr>
            <p:ph type="body" sz="quarter" idx="296" hasCustomPrompt="1"/>
          </p:nvPr>
        </p:nvSpPr>
        <p:spPr>
          <a:xfrm>
            <a:off x="5362385" y="4944346"/>
            <a:ext cx="6342253" cy="282574"/>
          </a:xfr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ext Placeholder 9">
            <a:extLst>
              <a:ext uri="{FF2B5EF4-FFF2-40B4-BE49-F238E27FC236}">
                <a16:creationId xmlns:a16="http://schemas.microsoft.com/office/drawing/2014/main" id="{6F632FF2-AD10-9B57-C8B5-0A4B1A63A648}"/>
              </a:ext>
            </a:extLst>
          </p:cNvPr>
          <p:cNvSpPr>
            <a:spLocks noGrp="1"/>
          </p:cNvSpPr>
          <p:nvPr>
            <p:ph type="body" sz="quarter" idx="297" hasCustomPrompt="1"/>
          </p:nvPr>
        </p:nvSpPr>
        <p:spPr>
          <a:xfrm>
            <a:off x="5362385" y="5377732"/>
            <a:ext cx="6342253" cy="1029853"/>
          </a:xfr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 name="Title 1">
            <a:extLst>
              <a:ext uri="{FF2B5EF4-FFF2-40B4-BE49-F238E27FC236}">
                <a16:creationId xmlns:a16="http://schemas.microsoft.com/office/drawing/2014/main" id="{8DA8AE9C-78FD-C3B4-9D21-1E9EF3E1BA0C}"/>
              </a:ext>
            </a:extLst>
          </p:cNvPr>
          <p:cNvSpPr>
            <a:spLocks noGrp="1"/>
          </p:cNvSpPr>
          <p:nvPr>
            <p:ph type="title" hasCustomPrompt="1"/>
          </p:nvPr>
        </p:nvSpPr>
        <p:spPr>
          <a:xfrm>
            <a:off x="502920" y="1463775"/>
            <a:ext cx="3626528" cy="719039"/>
          </a:xfrm>
          <a:prstGeom prst="rect">
            <a:avLst/>
          </a:prstGeom>
        </p:spPr>
        <p:txBody>
          <a:bodyPr lIns="0" tIns="0" rIns="0" bIns="0"/>
          <a:lstStyle>
            <a:lvl1pPr>
              <a:lnSpc>
                <a:spcPct val="100000"/>
              </a:lnSpc>
              <a:defRPr sz="3200"/>
            </a:lvl1pPr>
          </a:lstStyle>
          <a:p>
            <a:r>
              <a:rPr lang="en-US"/>
              <a:t>Headline</a:t>
            </a:r>
          </a:p>
        </p:txBody>
      </p:sp>
      <p:sp>
        <p:nvSpPr>
          <p:cNvPr id="10" name="Text Placeholder 9">
            <a:extLst>
              <a:ext uri="{FF2B5EF4-FFF2-40B4-BE49-F238E27FC236}">
                <a16:creationId xmlns:a16="http://schemas.microsoft.com/office/drawing/2014/main" id="{9A2A65EA-3B55-7C56-5476-8BC56E4DA4C3}"/>
              </a:ext>
            </a:extLst>
          </p:cNvPr>
          <p:cNvSpPr>
            <a:spLocks noGrp="1"/>
          </p:cNvSpPr>
          <p:nvPr>
            <p:ph type="body" sz="quarter" idx="78" hasCustomPrompt="1"/>
          </p:nvPr>
        </p:nvSpPr>
        <p:spPr>
          <a:xfrm>
            <a:off x="502920" y="2336801"/>
            <a:ext cx="3612727" cy="4070784"/>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1" name="Text Placeholder 9">
            <a:extLst>
              <a:ext uri="{FF2B5EF4-FFF2-40B4-BE49-F238E27FC236}">
                <a16:creationId xmlns:a16="http://schemas.microsoft.com/office/drawing/2014/main" id="{798CF060-1ADF-D7A9-F1B6-AC4B46C68980}"/>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3687303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_4">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BDC9F4C-E229-818E-2E76-10FE0E44601D}"/>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5" name="Title 1">
            <a:extLst>
              <a:ext uri="{FF2B5EF4-FFF2-40B4-BE49-F238E27FC236}">
                <a16:creationId xmlns:a16="http://schemas.microsoft.com/office/drawing/2014/main" id="{B6BDEB64-C977-E59A-1557-827D10712A90}"/>
              </a:ext>
            </a:extLst>
          </p:cNvPr>
          <p:cNvSpPr>
            <a:spLocks noGrp="1"/>
          </p:cNvSpPr>
          <p:nvPr>
            <p:ph type="title" hasCustomPrompt="1"/>
          </p:nvPr>
        </p:nvSpPr>
        <p:spPr>
          <a:xfrm>
            <a:off x="502920" y="1028701"/>
            <a:ext cx="11215688" cy="727074"/>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4093389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_5">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DB2EA47D-4674-B834-4119-B4782C54D67C}"/>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9733C057-8F9F-9A3C-30EE-608CCD73A44B}"/>
              </a:ext>
            </a:extLst>
          </p:cNvPr>
          <p:cNvSpPr>
            <a:spLocks noGrp="1"/>
          </p:cNvSpPr>
          <p:nvPr>
            <p:ph type="title" hasCustomPrompt="1"/>
          </p:nvPr>
        </p:nvSpPr>
        <p:spPr>
          <a:xfrm>
            <a:off x="502920" y="1028701"/>
            <a:ext cx="11215688" cy="727074"/>
          </a:xfrm>
        </p:spPr>
        <p:txBody>
          <a:bodyPr lIns="0" tIns="0" rIns="0" bIns="0"/>
          <a:lstStyle>
            <a:lvl1pPr>
              <a:lnSpc>
                <a:spcPct val="100000"/>
              </a:lnSpc>
              <a:defRPr sz="3200"/>
            </a:lvl1pPr>
          </a:lstStyle>
          <a:p>
            <a:r>
              <a:rPr lang="en-US"/>
              <a:t>Headline</a:t>
            </a:r>
          </a:p>
        </p:txBody>
      </p:sp>
      <p:sp>
        <p:nvSpPr>
          <p:cNvPr id="6" name="Text Placeholder 9">
            <a:extLst>
              <a:ext uri="{FF2B5EF4-FFF2-40B4-BE49-F238E27FC236}">
                <a16:creationId xmlns:a16="http://schemas.microsoft.com/office/drawing/2014/main" id="{745705A7-8FDE-BFFD-ED6F-9E5E7019BF86}"/>
              </a:ext>
            </a:extLst>
          </p:cNvPr>
          <p:cNvSpPr>
            <a:spLocks noGrp="1"/>
          </p:cNvSpPr>
          <p:nvPr>
            <p:ph type="body" sz="quarter" idx="294" hasCustomPrompt="1"/>
          </p:nvPr>
        </p:nvSpPr>
        <p:spPr>
          <a:xfrm>
            <a:off x="502920" y="1895476"/>
            <a:ext cx="11202563" cy="4518025"/>
          </a:xfrm>
        </p:spPr>
        <p:txBody>
          <a:bodyPr lIns="0" tIns="0" rIns="0" bIns="0">
            <a:noAutofit/>
          </a:bodyPr>
          <a:lstStyle>
            <a:lvl1pPr marL="0" indent="0">
              <a:lnSpc>
                <a:spcPct val="100000"/>
              </a:lnSpc>
              <a:buFont typeface="Arial" panose="020B0604020202020204" pitchFamily="34" charset="0"/>
              <a:buNone/>
              <a:defRPr sz="1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Tree>
    <p:extLst>
      <p:ext uri="{BB962C8B-B14F-4D97-AF65-F5344CB8AC3E}">
        <p14:creationId xmlns:p14="http://schemas.microsoft.com/office/powerpoint/2010/main" val="3455802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_6">
    <p:spTree>
      <p:nvGrpSpPr>
        <p:cNvPr id="1" name=""/>
        <p:cNvGrpSpPr/>
        <p:nvPr/>
      </p:nvGrpSpPr>
      <p:grpSpPr>
        <a:xfrm>
          <a:off x="0" y="0"/>
          <a:ext cx="0" cy="0"/>
          <a:chOff x="0" y="0"/>
          <a:chExt cx="0" cy="0"/>
        </a:xfrm>
      </p:grpSpPr>
      <p:sp>
        <p:nvSpPr>
          <p:cNvPr id="5" name="Text Placeholder 9">
            <a:extLst>
              <a:ext uri="{FF2B5EF4-FFF2-40B4-BE49-F238E27FC236}">
                <a16:creationId xmlns:a16="http://schemas.microsoft.com/office/drawing/2014/main" id="{0A166BA9-60CA-3BB2-4885-939FD4492FF3}"/>
              </a:ext>
            </a:extLst>
          </p:cNvPr>
          <p:cNvSpPr>
            <a:spLocks noGrp="1"/>
          </p:cNvSpPr>
          <p:nvPr>
            <p:ph type="body" sz="quarter" idx="294" hasCustomPrompt="1"/>
          </p:nvPr>
        </p:nvSpPr>
        <p:spPr>
          <a:xfrm>
            <a:off x="4284663" y="1894715"/>
            <a:ext cx="7419975" cy="4493453"/>
          </a:xfrm>
          <a:prstGeom prst="rect">
            <a:avLst/>
          </a:prstGeom>
        </p:spPr>
        <p:txBody>
          <a:bodyPr lIns="0" tIns="0" rIns="0" bIns="0">
            <a:noAutofit/>
          </a:bodyPr>
          <a:lstStyle>
            <a:lvl1pPr marL="0" indent="0">
              <a:lnSpc>
                <a:spcPct val="100000"/>
              </a:lnSpc>
              <a:buFontTx/>
              <a:buNone/>
              <a:defRPr sz="1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 name="Text Placeholder 9">
            <a:extLst>
              <a:ext uri="{FF2B5EF4-FFF2-40B4-BE49-F238E27FC236}">
                <a16:creationId xmlns:a16="http://schemas.microsoft.com/office/drawing/2014/main" id="{D16BA5EC-2760-04A8-88ED-ED79CFAA9F62}"/>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ext Placeholder 9">
            <a:extLst>
              <a:ext uri="{FF2B5EF4-FFF2-40B4-BE49-F238E27FC236}">
                <a16:creationId xmlns:a16="http://schemas.microsoft.com/office/drawing/2014/main" id="{09134BC8-5B32-E922-58F2-02E48ADA44BD}"/>
              </a:ext>
            </a:extLst>
          </p:cNvPr>
          <p:cNvSpPr>
            <a:spLocks noGrp="1"/>
          </p:cNvSpPr>
          <p:nvPr>
            <p:ph type="body" sz="quarter" idx="295" hasCustomPrompt="1"/>
          </p:nvPr>
        </p:nvSpPr>
        <p:spPr>
          <a:xfrm>
            <a:off x="502920" y="1895476"/>
            <a:ext cx="3612725" cy="4518025"/>
          </a:xfrm>
        </p:spPr>
        <p:txBody>
          <a:bodyPr lIns="0" tIns="0" rIns="0" bIns="0">
            <a:noAutofit/>
          </a:bodyPr>
          <a:lstStyle>
            <a:lvl1pPr marL="0" indent="0">
              <a:lnSpc>
                <a:spcPct val="100000"/>
              </a:lnSpc>
              <a:buFont typeface="Arial" panose="020B0604020202020204" pitchFamily="34" charset="0"/>
              <a:buNone/>
              <a:defRPr sz="1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Title 1">
            <a:extLst>
              <a:ext uri="{FF2B5EF4-FFF2-40B4-BE49-F238E27FC236}">
                <a16:creationId xmlns:a16="http://schemas.microsoft.com/office/drawing/2014/main" id="{36245AC3-FD51-AE04-DBA7-BAFB7DF28E28}"/>
              </a:ext>
            </a:extLst>
          </p:cNvPr>
          <p:cNvSpPr>
            <a:spLocks noGrp="1"/>
          </p:cNvSpPr>
          <p:nvPr>
            <p:ph type="title" hasCustomPrompt="1"/>
          </p:nvPr>
        </p:nvSpPr>
        <p:spPr>
          <a:xfrm>
            <a:off x="502920" y="1028701"/>
            <a:ext cx="11215688" cy="727074"/>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139440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_7">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73E411F1-8F26-AB50-8C5F-E6FF5657A88F}"/>
              </a:ext>
            </a:extLst>
          </p:cNvPr>
          <p:cNvSpPr>
            <a:spLocks noGrp="1"/>
          </p:cNvSpPr>
          <p:nvPr>
            <p:ph type="body" sz="quarter" idx="294" hasCustomPrompt="1"/>
          </p:nvPr>
        </p:nvSpPr>
        <p:spPr>
          <a:xfrm>
            <a:off x="502920" y="1887909"/>
            <a:ext cx="3612725" cy="4519676"/>
          </a:xfrm>
        </p:spPr>
        <p:txBody>
          <a:bodyPr lIns="0" tIns="0" rIns="0" bIns="0">
            <a:noAutofit/>
          </a:bodyPr>
          <a:lstStyle>
            <a:lvl1pPr marL="0" indent="0">
              <a:lnSpc>
                <a:spcPct val="100000"/>
              </a:lnSpc>
              <a:buFont typeface="Arial" panose="020B0604020202020204" pitchFamily="34" charset="0"/>
              <a:buNone/>
              <a:defRPr sz="1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4" name="Text Placeholder 9">
            <a:extLst>
              <a:ext uri="{FF2B5EF4-FFF2-40B4-BE49-F238E27FC236}">
                <a16:creationId xmlns:a16="http://schemas.microsoft.com/office/drawing/2014/main" id="{35C5D752-B01A-A4C3-BAA2-0477E7DEE309}"/>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itle 1">
            <a:extLst>
              <a:ext uri="{FF2B5EF4-FFF2-40B4-BE49-F238E27FC236}">
                <a16:creationId xmlns:a16="http://schemas.microsoft.com/office/drawing/2014/main" id="{3D9A77C2-76B0-CA9D-0709-1CEB4A12A752}"/>
              </a:ext>
            </a:extLst>
          </p:cNvPr>
          <p:cNvSpPr>
            <a:spLocks noGrp="1"/>
          </p:cNvSpPr>
          <p:nvPr>
            <p:ph type="title" hasCustomPrompt="1"/>
          </p:nvPr>
        </p:nvSpPr>
        <p:spPr>
          <a:xfrm>
            <a:off x="502920" y="1028701"/>
            <a:ext cx="11215688" cy="727074"/>
          </a:xfrm>
        </p:spPr>
        <p:txBody>
          <a:bodyPr lIns="0" tIns="0" rIns="0" bIns="0"/>
          <a:lstStyle>
            <a:lvl1pPr>
              <a:lnSpc>
                <a:spcPct val="100000"/>
              </a:lnSpc>
              <a:defRPr sz="3200"/>
            </a:lvl1pPr>
          </a:lstStyle>
          <a:p>
            <a:r>
              <a:rPr lang="en-US"/>
              <a:t>Headline</a:t>
            </a:r>
          </a:p>
        </p:txBody>
      </p:sp>
      <p:sp>
        <p:nvSpPr>
          <p:cNvPr id="5" name="Text Placeholder 9">
            <a:extLst>
              <a:ext uri="{FF2B5EF4-FFF2-40B4-BE49-F238E27FC236}">
                <a16:creationId xmlns:a16="http://schemas.microsoft.com/office/drawing/2014/main" id="{5EFC80DD-8CD2-8017-AE18-3682EBE951FE}"/>
              </a:ext>
            </a:extLst>
          </p:cNvPr>
          <p:cNvSpPr>
            <a:spLocks noGrp="1"/>
          </p:cNvSpPr>
          <p:nvPr>
            <p:ph type="body" sz="quarter" idx="295" hasCustomPrompt="1"/>
          </p:nvPr>
        </p:nvSpPr>
        <p:spPr>
          <a:xfrm>
            <a:off x="4297417" y="1887909"/>
            <a:ext cx="3612725" cy="4519676"/>
          </a:xfrm>
        </p:spPr>
        <p:txBody>
          <a:bodyPr lIns="0" tIns="0" rIns="0" bIns="0">
            <a:noAutofit/>
          </a:bodyPr>
          <a:lstStyle>
            <a:lvl1pPr marL="0" indent="0">
              <a:lnSpc>
                <a:spcPct val="100000"/>
              </a:lnSpc>
              <a:buFont typeface="Arial" panose="020B0604020202020204" pitchFamily="34" charset="0"/>
              <a:buNone/>
              <a:defRPr sz="1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Text Placeholder 9">
            <a:extLst>
              <a:ext uri="{FF2B5EF4-FFF2-40B4-BE49-F238E27FC236}">
                <a16:creationId xmlns:a16="http://schemas.microsoft.com/office/drawing/2014/main" id="{46A7D46F-7980-A857-0A05-9CD185CE7942}"/>
              </a:ext>
            </a:extLst>
          </p:cNvPr>
          <p:cNvSpPr>
            <a:spLocks noGrp="1"/>
          </p:cNvSpPr>
          <p:nvPr>
            <p:ph type="body" sz="quarter" idx="296" hasCustomPrompt="1"/>
          </p:nvPr>
        </p:nvSpPr>
        <p:spPr>
          <a:xfrm>
            <a:off x="8091913" y="1887909"/>
            <a:ext cx="3612725" cy="4519676"/>
          </a:xfrm>
        </p:spPr>
        <p:txBody>
          <a:bodyPr lIns="0" tIns="0" rIns="0" bIns="0">
            <a:noAutofit/>
          </a:bodyPr>
          <a:lstStyle>
            <a:lvl1pPr marL="0" indent="0">
              <a:lnSpc>
                <a:spcPct val="100000"/>
              </a:lnSpc>
              <a:buFont typeface="Arial" panose="020B0604020202020204" pitchFamily="34" charset="0"/>
              <a:buNone/>
              <a:defRPr sz="18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Tree>
    <p:extLst>
      <p:ext uri="{BB962C8B-B14F-4D97-AF65-F5344CB8AC3E}">
        <p14:creationId xmlns:p14="http://schemas.microsoft.com/office/powerpoint/2010/main" val="2314441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_8">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4937698E-C06C-441F-0E5F-099984F6C2F8}"/>
              </a:ext>
            </a:extLst>
          </p:cNvPr>
          <p:cNvSpPr>
            <a:spLocks noGrp="1"/>
          </p:cNvSpPr>
          <p:nvPr>
            <p:ph type="body" sz="quarter" idx="78" hasCustomPrompt="1"/>
          </p:nvPr>
        </p:nvSpPr>
        <p:spPr>
          <a:xfrm>
            <a:off x="502920" y="3213099"/>
            <a:ext cx="5355800" cy="3033713"/>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2327D1DA-047D-DE1F-21A9-69BFE82774B8}"/>
              </a:ext>
            </a:extLst>
          </p:cNvPr>
          <p:cNvSpPr>
            <a:spLocks noGrp="1"/>
          </p:cNvSpPr>
          <p:nvPr>
            <p:ph type="body" sz="quarter" idx="283" hasCustomPrompt="1"/>
          </p:nvPr>
        </p:nvSpPr>
        <p:spPr>
          <a:xfrm>
            <a:off x="502920" y="2776538"/>
            <a:ext cx="5358384" cy="292100"/>
          </a:xfrm>
          <a:prstGeom prst="rect">
            <a:avLst/>
          </a:prstGeo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9" name="Text Placeholder 9">
            <a:extLst>
              <a:ext uri="{FF2B5EF4-FFF2-40B4-BE49-F238E27FC236}">
                <a16:creationId xmlns:a16="http://schemas.microsoft.com/office/drawing/2014/main" id="{C7816FD7-B78A-9921-2C4A-4ADE0A5CD4F2}"/>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itle 1">
            <a:extLst>
              <a:ext uri="{FF2B5EF4-FFF2-40B4-BE49-F238E27FC236}">
                <a16:creationId xmlns:a16="http://schemas.microsoft.com/office/drawing/2014/main" id="{669D05EE-F3E1-01C9-9701-BCF686237A19}"/>
              </a:ext>
            </a:extLst>
          </p:cNvPr>
          <p:cNvSpPr txBox="1">
            <a:spLocks/>
          </p:cNvSpPr>
          <p:nvPr userDrawn="1"/>
        </p:nvSpPr>
        <p:spPr>
          <a:xfrm>
            <a:off x="495980" y="1462088"/>
            <a:ext cx="4412571" cy="1149350"/>
          </a:xfrm>
          <a:prstGeom prst="rect">
            <a:avLst/>
          </a:prstGeom>
        </p:spPr>
        <p:txBody>
          <a:bodyPr vert="horz" wrap="square" lIns="0" tIns="0" rIns="0" bIns="0" rtlCol="0" anchor="t">
            <a:noAutofit/>
          </a:bodyPr>
          <a:lstStyle>
            <a:lvl1pPr algn="l" defTabSz="914363" rtl="0" eaLnBrk="1" latinLnBrk="0" hangingPunct="1">
              <a:lnSpc>
                <a:spcPct val="100000"/>
              </a:lnSpc>
              <a:spcBef>
                <a:spcPct val="0"/>
              </a:spcBef>
              <a:buNone/>
              <a:defRPr sz="5200" kern="1200">
                <a:ln>
                  <a:noFill/>
                </a:ln>
                <a:solidFill>
                  <a:schemeClr val="tx1"/>
                </a:solidFill>
                <a:latin typeface="Segoe UI" panose="020B0502040204020203" pitchFamily="34" charset="0"/>
                <a:ea typeface="+mj-ea"/>
                <a:cs typeface="Segoe UI" panose="020B0502040204020203" pitchFamily="34" charset="0"/>
              </a:defRPr>
            </a:lvl1pPr>
          </a:lstStyle>
          <a:p>
            <a:endParaRPr lang="en-US" sz="3200">
              <a:latin typeface="Segoe Sans Display" pitchFamily="2" charset="0"/>
              <a:cs typeface="Segoe Sans Display" pitchFamily="2" charset="0"/>
            </a:endParaRPr>
          </a:p>
        </p:txBody>
      </p:sp>
      <p:sp>
        <p:nvSpPr>
          <p:cNvPr id="2" name="Text Placeholder 9">
            <a:extLst>
              <a:ext uri="{FF2B5EF4-FFF2-40B4-BE49-F238E27FC236}">
                <a16:creationId xmlns:a16="http://schemas.microsoft.com/office/drawing/2014/main" id="{CB927419-36C1-48B7-9F16-62B0BA667814}"/>
              </a:ext>
            </a:extLst>
          </p:cNvPr>
          <p:cNvSpPr>
            <a:spLocks noGrp="1"/>
          </p:cNvSpPr>
          <p:nvPr>
            <p:ph type="body" sz="quarter" idx="294" hasCustomPrompt="1"/>
          </p:nvPr>
        </p:nvSpPr>
        <p:spPr>
          <a:xfrm>
            <a:off x="6360224" y="3213099"/>
            <a:ext cx="5358384" cy="3033713"/>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0" name="Text Placeholder 9">
            <a:extLst>
              <a:ext uri="{FF2B5EF4-FFF2-40B4-BE49-F238E27FC236}">
                <a16:creationId xmlns:a16="http://schemas.microsoft.com/office/drawing/2014/main" id="{C5A80E02-178A-9000-22CC-38AC58FBCCEA}"/>
              </a:ext>
            </a:extLst>
          </p:cNvPr>
          <p:cNvSpPr>
            <a:spLocks noGrp="1"/>
          </p:cNvSpPr>
          <p:nvPr>
            <p:ph type="body" sz="quarter" idx="295" hasCustomPrompt="1"/>
          </p:nvPr>
        </p:nvSpPr>
        <p:spPr>
          <a:xfrm>
            <a:off x="6360224" y="2776538"/>
            <a:ext cx="5358384" cy="292100"/>
          </a:xfrm>
          <a:prstGeom prst="rect">
            <a:avLst/>
          </a:prstGeo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itle 1">
            <a:extLst>
              <a:ext uri="{FF2B5EF4-FFF2-40B4-BE49-F238E27FC236}">
                <a16:creationId xmlns:a16="http://schemas.microsoft.com/office/drawing/2014/main" id="{8C3D059B-1039-4CF4-AEE2-0EAC489413A6}"/>
              </a:ext>
            </a:extLst>
          </p:cNvPr>
          <p:cNvSpPr>
            <a:spLocks noGrp="1"/>
          </p:cNvSpPr>
          <p:nvPr>
            <p:ph type="title" hasCustomPrompt="1"/>
          </p:nvPr>
        </p:nvSpPr>
        <p:spPr>
          <a:xfrm>
            <a:off x="502920" y="1028701"/>
            <a:ext cx="11215688" cy="1603376"/>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1537286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592">
          <p15:clr>
            <a:srgbClr val="A4A3A4"/>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_9">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4937698E-C06C-441F-0E5F-099984F6C2F8}"/>
              </a:ext>
            </a:extLst>
          </p:cNvPr>
          <p:cNvSpPr>
            <a:spLocks noGrp="1"/>
          </p:cNvSpPr>
          <p:nvPr>
            <p:ph type="body" sz="quarter" idx="78" hasCustomPrompt="1"/>
          </p:nvPr>
        </p:nvSpPr>
        <p:spPr>
          <a:xfrm>
            <a:off x="502920" y="3213099"/>
            <a:ext cx="3630168" cy="3033713"/>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2327D1DA-047D-DE1F-21A9-69BFE82774B8}"/>
              </a:ext>
            </a:extLst>
          </p:cNvPr>
          <p:cNvSpPr>
            <a:spLocks noGrp="1"/>
          </p:cNvSpPr>
          <p:nvPr>
            <p:ph type="body" sz="quarter" idx="283" hasCustomPrompt="1"/>
          </p:nvPr>
        </p:nvSpPr>
        <p:spPr>
          <a:xfrm>
            <a:off x="502920" y="2776538"/>
            <a:ext cx="3630168" cy="292100"/>
          </a:xfrm>
          <a:prstGeom prst="rect">
            <a:avLst/>
          </a:prstGeo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ext Placeholder 9">
            <a:extLst>
              <a:ext uri="{FF2B5EF4-FFF2-40B4-BE49-F238E27FC236}">
                <a16:creationId xmlns:a16="http://schemas.microsoft.com/office/drawing/2014/main" id="{75CD501D-A511-91EF-0719-FFF51D2527F4}"/>
              </a:ext>
            </a:extLst>
          </p:cNvPr>
          <p:cNvSpPr>
            <a:spLocks noGrp="1"/>
          </p:cNvSpPr>
          <p:nvPr>
            <p:ph type="body" sz="quarter" idx="294" hasCustomPrompt="1"/>
          </p:nvPr>
        </p:nvSpPr>
        <p:spPr>
          <a:xfrm>
            <a:off x="4303607" y="3213099"/>
            <a:ext cx="3630168" cy="3033713"/>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ext Placeholder 9">
            <a:extLst>
              <a:ext uri="{FF2B5EF4-FFF2-40B4-BE49-F238E27FC236}">
                <a16:creationId xmlns:a16="http://schemas.microsoft.com/office/drawing/2014/main" id="{F5BB1875-68B7-F9EB-DC8A-4A8F99847D06}"/>
              </a:ext>
            </a:extLst>
          </p:cNvPr>
          <p:cNvSpPr>
            <a:spLocks noGrp="1"/>
          </p:cNvSpPr>
          <p:nvPr>
            <p:ph type="body" sz="quarter" idx="295" hasCustomPrompt="1"/>
          </p:nvPr>
        </p:nvSpPr>
        <p:spPr>
          <a:xfrm>
            <a:off x="4297572" y="2776538"/>
            <a:ext cx="3630168" cy="292100"/>
          </a:xfrm>
          <a:prstGeom prst="rect">
            <a:avLst/>
          </a:prstGeo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8" name="Text Placeholder 9">
            <a:extLst>
              <a:ext uri="{FF2B5EF4-FFF2-40B4-BE49-F238E27FC236}">
                <a16:creationId xmlns:a16="http://schemas.microsoft.com/office/drawing/2014/main" id="{F3A945C8-8016-9027-9A44-633D67CF9E9C}"/>
              </a:ext>
            </a:extLst>
          </p:cNvPr>
          <p:cNvSpPr>
            <a:spLocks noGrp="1"/>
          </p:cNvSpPr>
          <p:nvPr>
            <p:ph type="body" sz="quarter" idx="296" hasCustomPrompt="1"/>
          </p:nvPr>
        </p:nvSpPr>
        <p:spPr>
          <a:xfrm>
            <a:off x="8104294" y="3213099"/>
            <a:ext cx="3630168" cy="3033713"/>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5" name="Text Placeholder 9">
            <a:extLst>
              <a:ext uri="{FF2B5EF4-FFF2-40B4-BE49-F238E27FC236}">
                <a16:creationId xmlns:a16="http://schemas.microsoft.com/office/drawing/2014/main" id="{475EE6C9-66A8-4621-27D7-3075F456DB40}"/>
              </a:ext>
            </a:extLst>
          </p:cNvPr>
          <p:cNvSpPr>
            <a:spLocks noGrp="1"/>
          </p:cNvSpPr>
          <p:nvPr>
            <p:ph type="body" sz="quarter" idx="297" hasCustomPrompt="1"/>
          </p:nvPr>
        </p:nvSpPr>
        <p:spPr>
          <a:xfrm>
            <a:off x="8092224" y="2776538"/>
            <a:ext cx="3630168" cy="292100"/>
          </a:xfrm>
          <a:prstGeom prst="rect">
            <a:avLst/>
          </a:prstGeo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9" name="Text Placeholder 9">
            <a:extLst>
              <a:ext uri="{FF2B5EF4-FFF2-40B4-BE49-F238E27FC236}">
                <a16:creationId xmlns:a16="http://schemas.microsoft.com/office/drawing/2014/main" id="{C7816FD7-B78A-9921-2C4A-4ADE0A5CD4F2}"/>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itle 1">
            <a:extLst>
              <a:ext uri="{FF2B5EF4-FFF2-40B4-BE49-F238E27FC236}">
                <a16:creationId xmlns:a16="http://schemas.microsoft.com/office/drawing/2014/main" id="{B3B2A200-F2B7-65A7-43EF-CF842DAA8FF3}"/>
              </a:ext>
            </a:extLst>
          </p:cNvPr>
          <p:cNvSpPr>
            <a:spLocks noGrp="1"/>
          </p:cNvSpPr>
          <p:nvPr>
            <p:ph type="title" hasCustomPrompt="1"/>
          </p:nvPr>
        </p:nvSpPr>
        <p:spPr>
          <a:xfrm>
            <a:off x="502920" y="1028701"/>
            <a:ext cx="11215688" cy="1603374"/>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3331557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592">
          <p15:clr>
            <a:srgbClr val="A4A3A4"/>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_10">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4937698E-C06C-441F-0E5F-099984F6C2F8}"/>
              </a:ext>
            </a:extLst>
          </p:cNvPr>
          <p:cNvSpPr>
            <a:spLocks noGrp="1"/>
          </p:cNvSpPr>
          <p:nvPr>
            <p:ph type="body" sz="quarter" idx="78" hasCustomPrompt="1"/>
          </p:nvPr>
        </p:nvSpPr>
        <p:spPr>
          <a:xfrm>
            <a:off x="502920" y="2338918"/>
            <a:ext cx="5394960" cy="1456603"/>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2327D1DA-047D-DE1F-21A9-69BFE82774B8}"/>
              </a:ext>
            </a:extLst>
          </p:cNvPr>
          <p:cNvSpPr>
            <a:spLocks noGrp="1"/>
          </p:cNvSpPr>
          <p:nvPr>
            <p:ph type="body" sz="quarter" idx="283" hasCustomPrompt="1"/>
          </p:nvPr>
        </p:nvSpPr>
        <p:spPr>
          <a:xfrm>
            <a:off x="502920" y="1908452"/>
            <a:ext cx="5394960" cy="292100"/>
          </a:xfrm>
          <a:prstGeom prst="rect">
            <a:avLst/>
          </a:prstGeo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9" name="Text Placeholder 9">
            <a:extLst>
              <a:ext uri="{FF2B5EF4-FFF2-40B4-BE49-F238E27FC236}">
                <a16:creationId xmlns:a16="http://schemas.microsoft.com/office/drawing/2014/main" id="{C7816FD7-B78A-9921-2C4A-4ADE0A5CD4F2}"/>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CB927419-36C1-48B7-9F16-62B0BA667814}"/>
              </a:ext>
            </a:extLst>
          </p:cNvPr>
          <p:cNvSpPr>
            <a:spLocks noGrp="1"/>
          </p:cNvSpPr>
          <p:nvPr>
            <p:ph type="body" sz="quarter" idx="294" hasCustomPrompt="1"/>
          </p:nvPr>
        </p:nvSpPr>
        <p:spPr>
          <a:xfrm>
            <a:off x="6309678" y="2338918"/>
            <a:ext cx="5394960" cy="1456602"/>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0" name="Text Placeholder 9">
            <a:extLst>
              <a:ext uri="{FF2B5EF4-FFF2-40B4-BE49-F238E27FC236}">
                <a16:creationId xmlns:a16="http://schemas.microsoft.com/office/drawing/2014/main" id="{C5A80E02-178A-9000-22CC-38AC58FBCCEA}"/>
              </a:ext>
            </a:extLst>
          </p:cNvPr>
          <p:cNvSpPr>
            <a:spLocks noGrp="1"/>
          </p:cNvSpPr>
          <p:nvPr>
            <p:ph type="body" sz="quarter" idx="295" hasCustomPrompt="1"/>
          </p:nvPr>
        </p:nvSpPr>
        <p:spPr>
          <a:xfrm>
            <a:off x="6309678" y="1908452"/>
            <a:ext cx="5394960" cy="292100"/>
          </a:xfrm>
          <a:prstGeom prst="rect">
            <a:avLst/>
          </a:prstGeo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7" name="Text Placeholder 9">
            <a:extLst>
              <a:ext uri="{FF2B5EF4-FFF2-40B4-BE49-F238E27FC236}">
                <a16:creationId xmlns:a16="http://schemas.microsoft.com/office/drawing/2014/main" id="{224ED7EC-3A56-9601-D1C5-C7344296495A}"/>
              </a:ext>
            </a:extLst>
          </p:cNvPr>
          <p:cNvSpPr>
            <a:spLocks noGrp="1"/>
          </p:cNvSpPr>
          <p:nvPr>
            <p:ph type="body" sz="quarter" idx="296" hasCustomPrompt="1"/>
          </p:nvPr>
        </p:nvSpPr>
        <p:spPr>
          <a:xfrm>
            <a:off x="502920" y="4390856"/>
            <a:ext cx="5394960" cy="1434190"/>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Text Placeholder 9">
            <a:extLst>
              <a:ext uri="{FF2B5EF4-FFF2-40B4-BE49-F238E27FC236}">
                <a16:creationId xmlns:a16="http://schemas.microsoft.com/office/drawing/2014/main" id="{DBC0F349-A8FE-787D-32B1-DF092232BCB7}"/>
              </a:ext>
            </a:extLst>
          </p:cNvPr>
          <p:cNvSpPr>
            <a:spLocks noGrp="1"/>
          </p:cNvSpPr>
          <p:nvPr>
            <p:ph type="body" sz="quarter" idx="297" hasCustomPrompt="1"/>
          </p:nvPr>
        </p:nvSpPr>
        <p:spPr>
          <a:xfrm>
            <a:off x="502920" y="3954294"/>
            <a:ext cx="5394960" cy="292100"/>
          </a:xfrm>
          <a:prstGeom prst="rect">
            <a:avLst/>
          </a:prstGeo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1" name="Text Placeholder 9">
            <a:extLst>
              <a:ext uri="{FF2B5EF4-FFF2-40B4-BE49-F238E27FC236}">
                <a16:creationId xmlns:a16="http://schemas.microsoft.com/office/drawing/2014/main" id="{A64F46DE-AB6C-B6DE-C863-854BBB1D2FCA}"/>
              </a:ext>
            </a:extLst>
          </p:cNvPr>
          <p:cNvSpPr>
            <a:spLocks noGrp="1"/>
          </p:cNvSpPr>
          <p:nvPr>
            <p:ph type="body" sz="quarter" idx="298" hasCustomPrompt="1"/>
          </p:nvPr>
        </p:nvSpPr>
        <p:spPr>
          <a:xfrm>
            <a:off x="6309678" y="4390856"/>
            <a:ext cx="5394960" cy="1438739"/>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2" name="Text Placeholder 9">
            <a:extLst>
              <a:ext uri="{FF2B5EF4-FFF2-40B4-BE49-F238E27FC236}">
                <a16:creationId xmlns:a16="http://schemas.microsoft.com/office/drawing/2014/main" id="{F9EE106F-CDAB-9989-601B-EDE3916E8CAE}"/>
              </a:ext>
            </a:extLst>
          </p:cNvPr>
          <p:cNvSpPr>
            <a:spLocks noGrp="1"/>
          </p:cNvSpPr>
          <p:nvPr>
            <p:ph type="body" sz="quarter" idx="299" hasCustomPrompt="1"/>
          </p:nvPr>
        </p:nvSpPr>
        <p:spPr>
          <a:xfrm>
            <a:off x="6309678" y="3954294"/>
            <a:ext cx="5394960" cy="292100"/>
          </a:xfrm>
          <a:prstGeom prst="rect">
            <a:avLst/>
          </a:prstGeo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3" name="Title 1">
            <a:extLst>
              <a:ext uri="{FF2B5EF4-FFF2-40B4-BE49-F238E27FC236}">
                <a16:creationId xmlns:a16="http://schemas.microsoft.com/office/drawing/2014/main" id="{C7F1CD79-6E4E-A900-DD78-6E54F32A4F3D}"/>
              </a:ext>
            </a:extLst>
          </p:cNvPr>
          <p:cNvSpPr>
            <a:spLocks noGrp="1"/>
          </p:cNvSpPr>
          <p:nvPr>
            <p:ph type="title" hasCustomPrompt="1"/>
          </p:nvPr>
        </p:nvSpPr>
        <p:spPr>
          <a:xfrm>
            <a:off x="502920" y="1028701"/>
            <a:ext cx="11215688" cy="727074"/>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1724116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2592">
          <p15:clr>
            <a:srgbClr val="A4A3A4"/>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_11">
    <p:spTree>
      <p:nvGrpSpPr>
        <p:cNvPr id="1" name=""/>
        <p:cNvGrpSpPr/>
        <p:nvPr/>
      </p:nvGrpSpPr>
      <p:grpSpPr>
        <a:xfrm>
          <a:off x="0" y="0"/>
          <a:ext cx="0" cy="0"/>
          <a:chOff x="0" y="0"/>
          <a:chExt cx="0" cy="0"/>
        </a:xfrm>
      </p:grpSpPr>
      <p:sp>
        <p:nvSpPr>
          <p:cNvPr id="25" name="Text Placeholder 9">
            <a:extLst>
              <a:ext uri="{FF2B5EF4-FFF2-40B4-BE49-F238E27FC236}">
                <a16:creationId xmlns:a16="http://schemas.microsoft.com/office/drawing/2014/main" id="{562A35A9-5E28-64E5-3F53-762430192449}"/>
              </a:ext>
            </a:extLst>
          </p:cNvPr>
          <p:cNvSpPr>
            <a:spLocks noGrp="1"/>
          </p:cNvSpPr>
          <p:nvPr>
            <p:ph type="body" sz="quarter" idx="294" hasCustomPrompt="1"/>
          </p:nvPr>
        </p:nvSpPr>
        <p:spPr>
          <a:xfrm>
            <a:off x="502920" y="2330884"/>
            <a:ext cx="2668163" cy="4076700"/>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Text Placeholder 9">
            <a:extLst>
              <a:ext uri="{FF2B5EF4-FFF2-40B4-BE49-F238E27FC236}">
                <a16:creationId xmlns:a16="http://schemas.microsoft.com/office/drawing/2014/main" id="{E487D16D-AA50-9CA2-59A8-74A82A0A3650}"/>
              </a:ext>
            </a:extLst>
          </p:cNvPr>
          <p:cNvSpPr>
            <a:spLocks noGrp="1"/>
          </p:cNvSpPr>
          <p:nvPr>
            <p:ph type="body" sz="quarter" idx="295" hasCustomPrompt="1"/>
          </p:nvPr>
        </p:nvSpPr>
        <p:spPr>
          <a:xfrm>
            <a:off x="3342429" y="2330884"/>
            <a:ext cx="2668163" cy="4076700"/>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9" name="Text Placeholder 9">
            <a:extLst>
              <a:ext uri="{FF2B5EF4-FFF2-40B4-BE49-F238E27FC236}">
                <a16:creationId xmlns:a16="http://schemas.microsoft.com/office/drawing/2014/main" id="{D6143042-A67B-36AD-146E-B267AF434B5E}"/>
              </a:ext>
            </a:extLst>
          </p:cNvPr>
          <p:cNvSpPr>
            <a:spLocks noGrp="1"/>
          </p:cNvSpPr>
          <p:nvPr>
            <p:ph type="body" sz="quarter" idx="296" hasCustomPrompt="1"/>
          </p:nvPr>
        </p:nvSpPr>
        <p:spPr>
          <a:xfrm>
            <a:off x="6181938" y="2330884"/>
            <a:ext cx="2697164" cy="4076700"/>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0" name="Text Placeholder 9">
            <a:extLst>
              <a:ext uri="{FF2B5EF4-FFF2-40B4-BE49-F238E27FC236}">
                <a16:creationId xmlns:a16="http://schemas.microsoft.com/office/drawing/2014/main" id="{415D84B2-B336-43C9-8997-BE5E272E95C7}"/>
              </a:ext>
            </a:extLst>
          </p:cNvPr>
          <p:cNvSpPr>
            <a:spLocks noGrp="1"/>
          </p:cNvSpPr>
          <p:nvPr>
            <p:ph type="body" sz="quarter" idx="297" hasCustomPrompt="1"/>
          </p:nvPr>
        </p:nvSpPr>
        <p:spPr>
          <a:xfrm>
            <a:off x="9050449" y="2330884"/>
            <a:ext cx="2668159" cy="4076700"/>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 name="Text Placeholder 9">
            <a:extLst>
              <a:ext uri="{FF2B5EF4-FFF2-40B4-BE49-F238E27FC236}">
                <a16:creationId xmlns:a16="http://schemas.microsoft.com/office/drawing/2014/main" id="{EA71AF22-1D3C-EF63-8867-078CFD81E074}"/>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4" name="Title 1">
            <a:extLst>
              <a:ext uri="{FF2B5EF4-FFF2-40B4-BE49-F238E27FC236}">
                <a16:creationId xmlns:a16="http://schemas.microsoft.com/office/drawing/2014/main" id="{2B531832-856D-998F-6EA7-0856E3003A0C}"/>
              </a:ext>
            </a:extLst>
          </p:cNvPr>
          <p:cNvSpPr>
            <a:spLocks noGrp="1"/>
          </p:cNvSpPr>
          <p:nvPr>
            <p:ph type="title" hasCustomPrompt="1"/>
          </p:nvPr>
        </p:nvSpPr>
        <p:spPr>
          <a:xfrm>
            <a:off x="502920" y="1028701"/>
            <a:ext cx="11215688" cy="727074"/>
          </a:xfrm>
        </p:spPr>
        <p:txBody>
          <a:bodyPr lIns="0" tIns="0" rIns="0" bIns="0"/>
          <a:lstStyle>
            <a:lvl1pPr>
              <a:lnSpc>
                <a:spcPct val="100000"/>
              </a:lnSpc>
              <a:defRPr sz="3200"/>
            </a:lvl1pPr>
          </a:lstStyle>
          <a:p>
            <a:r>
              <a:rPr lang="en-US"/>
              <a:t>Headline</a:t>
            </a:r>
          </a:p>
        </p:txBody>
      </p:sp>
      <p:sp>
        <p:nvSpPr>
          <p:cNvPr id="2" name="Text Placeholder 9">
            <a:extLst>
              <a:ext uri="{FF2B5EF4-FFF2-40B4-BE49-F238E27FC236}">
                <a16:creationId xmlns:a16="http://schemas.microsoft.com/office/drawing/2014/main" id="{69BAF314-FC7A-D233-D342-F3FCE779BBDB}"/>
              </a:ext>
            </a:extLst>
          </p:cNvPr>
          <p:cNvSpPr>
            <a:spLocks noGrp="1"/>
          </p:cNvSpPr>
          <p:nvPr>
            <p:ph type="body" sz="quarter" idx="298" hasCustomPrompt="1"/>
          </p:nvPr>
        </p:nvSpPr>
        <p:spPr>
          <a:xfrm>
            <a:off x="502920" y="1893888"/>
            <a:ext cx="2670048"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5" name="Text Placeholder 9">
            <a:extLst>
              <a:ext uri="{FF2B5EF4-FFF2-40B4-BE49-F238E27FC236}">
                <a16:creationId xmlns:a16="http://schemas.microsoft.com/office/drawing/2014/main" id="{52684D61-DE4D-74D6-D37E-88CD5FA5BCDD}"/>
              </a:ext>
            </a:extLst>
          </p:cNvPr>
          <p:cNvSpPr>
            <a:spLocks noGrp="1"/>
          </p:cNvSpPr>
          <p:nvPr>
            <p:ph type="body" sz="quarter" idx="299" hasCustomPrompt="1"/>
          </p:nvPr>
        </p:nvSpPr>
        <p:spPr>
          <a:xfrm>
            <a:off x="3348561" y="1893888"/>
            <a:ext cx="2670048"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ext Placeholder 9">
            <a:extLst>
              <a:ext uri="{FF2B5EF4-FFF2-40B4-BE49-F238E27FC236}">
                <a16:creationId xmlns:a16="http://schemas.microsoft.com/office/drawing/2014/main" id="{80F011AD-A94B-7910-4E36-CC5227BED166}"/>
              </a:ext>
            </a:extLst>
          </p:cNvPr>
          <p:cNvSpPr>
            <a:spLocks noGrp="1"/>
          </p:cNvSpPr>
          <p:nvPr>
            <p:ph type="body" sz="quarter" idx="300" hasCustomPrompt="1"/>
          </p:nvPr>
        </p:nvSpPr>
        <p:spPr>
          <a:xfrm>
            <a:off x="6194202" y="1893888"/>
            <a:ext cx="2670048"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7" name="Text Placeholder 9">
            <a:extLst>
              <a:ext uri="{FF2B5EF4-FFF2-40B4-BE49-F238E27FC236}">
                <a16:creationId xmlns:a16="http://schemas.microsoft.com/office/drawing/2014/main" id="{578D828C-2473-DF22-F3BF-3FD61DADEAFF}"/>
              </a:ext>
            </a:extLst>
          </p:cNvPr>
          <p:cNvSpPr>
            <a:spLocks noGrp="1"/>
          </p:cNvSpPr>
          <p:nvPr>
            <p:ph type="body" sz="quarter" idx="301" hasCustomPrompt="1"/>
          </p:nvPr>
        </p:nvSpPr>
        <p:spPr>
          <a:xfrm>
            <a:off x="9039842" y="1893888"/>
            <a:ext cx="2668159"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1439224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_12">
    <p:spTree>
      <p:nvGrpSpPr>
        <p:cNvPr id="1" name=""/>
        <p:cNvGrpSpPr/>
        <p:nvPr/>
      </p:nvGrpSpPr>
      <p:grpSpPr>
        <a:xfrm>
          <a:off x="0" y="0"/>
          <a:ext cx="0" cy="0"/>
          <a:chOff x="0" y="0"/>
          <a:chExt cx="0" cy="0"/>
        </a:xfrm>
      </p:grpSpPr>
      <p:sp>
        <p:nvSpPr>
          <p:cNvPr id="25" name="Text Placeholder 9">
            <a:extLst>
              <a:ext uri="{FF2B5EF4-FFF2-40B4-BE49-F238E27FC236}">
                <a16:creationId xmlns:a16="http://schemas.microsoft.com/office/drawing/2014/main" id="{562A35A9-5E28-64E5-3F53-762430192449}"/>
              </a:ext>
            </a:extLst>
          </p:cNvPr>
          <p:cNvSpPr>
            <a:spLocks noGrp="1"/>
          </p:cNvSpPr>
          <p:nvPr>
            <p:ph type="body" sz="quarter" idx="294" hasCustomPrompt="1"/>
          </p:nvPr>
        </p:nvSpPr>
        <p:spPr>
          <a:xfrm>
            <a:off x="502920" y="2615047"/>
            <a:ext cx="2668163" cy="3792537"/>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Text Placeholder 9">
            <a:extLst>
              <a:ext uri="{FF2B5EF4-FFF2-40B4-BE49-F238E27FC236}">
                <a16:creationId xmlns:a16="http://schemas.microsoft.com/office/drawing/2014/main" id="{E487D16D-AA50-9CA2-59A8-74A82A0A3650}"/>
              </a:ext>
            </a:extLst>
          </p:cNvPr>
          <p:cNvSpPr>
            <a:spLocks noGrp="1"/>
          </p:cNvSpPr>
          <p:nvPr>
            <p:ph type="body" sz="quarter" idx="295" hasCustomPrompt="1"/>
          </p:nvPr>
        </p:nvSpPr>
        <p:spPr>
          <a:xfrm>
            <a:off x="3343763" y="2615047"/>
            <a:ext cx="2668163" cy="3792537"/>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9" name="Text Placeholder 9">
            <a:extLst>
              <a:ext uri="{FF2B5EF4-FFF2-40B4-BE49-F238E27FC236}">
                <a16:creationId xmlns:a16="http://schemas.microsoft.com/office/drawing/2014/main" id="{D6143042-A67B-36AD-146E-B267AF434B5E}"/>
              </a:ext>
            </a:extLst>
          </p:cNvPr>
          <p:cNvSpPr>
            <a:spLocks noGrp="1"/>
          </p:cNvSpPr>
          <p:nvPr>
            <p:ph type="body" sz="quarter" idx="296" hasCustomPrompt="1"/>
          </p:nvPr>
        </p:nvSpPr>
        <p:spPr>
          <a:xfrm>
            <a:off x="6184606" y="2615047"/>
            <a:ext cx="2697164" cy="3792537"/>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0" name="Text Placeholder 9">
            <a:extLst>
              <a:ext uri="{FF2B5EF4-FFF2-40B4-BE49-F238E27FC236}">
                <a16:creationId xmlns:a16="http://schemas.microsoft.com/office/drawing/2014/main" id="{415D84B2-B336-43C9-8997-BE5E272E95C7}"/>
              </a:ext>
            </a:extLst>
          </p:cNvPr>
          <p:cNvSpPr>
            <a:spLocks noGrp="1"/>
          </p:cNvSpPr>
          <p:nvPr>
            <p:ph type="body" sz="quarter" idx="297" hasCustomPrompt="1"/>
          </p:nvPr>
        </p:nvSpPr>
        <p:spPr>
          <a:xfrm>
            <a:off x="9054449" y="2615047"/>
            <a:ext cx="2668159" cy="3792537"/>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 name="Text Placeholder 9">
            <a:extLst>
              <a:ext uri="{FF2B5EF4-FFF2-40B4-BE49-F238E27FC236}">
                <a16:creationId xmlns:a16="http://schemas.microsoft.com/office/drawing/2014/main" id="{EA71AF22-1D3C-EF63-8867-078CFD81E074}"/>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5" name="Text Placeholder 9">
            <a:extLst>
              <a:ext uri="{FF2B5EF4-FFF2-40B4-BE49-F238E27FC236}">
                <a16:creationId xmlns:a16="http://schemas.microsoft.com/office/drawing/2014/main" id="{FCFD7870-8B4D-4D00-878F-0A0EBB4BA8FB}"/>
              </a:ext>
            </a:extLst>
          </p:cNvPr>
          <p:cNvSpPr>
            <a:spLocks noGrp="1"/>
          </p:cNvSpPr>
          <p:nvPr>
            <p:ph type="body" sz="quarter" idx="283" hasCustomPrompt="1"/>
          </p:nvPr>
        </p:nvSpPr>
        <p:spPr>
          <a:xfrm>
            <a:off x="502920" y="1895476"/>
            <a:ext cx="11219688" cy="573087"/>
          </a:xfr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 name="Title 1">
            <a:extLst>
              <a:ext uri="{FF2B5EF4-FFF2-40B4-BE49-F238E27FC236}">
                <a16:creationId xmlns:a16="http://schemas.microsoft.com/office/drawing/2014/main" id="{86BEBE33-3645-53A7-209B-AF47D1A86D45}"/>
              </a:ext>
            </a:extLst>
          </p:cNvPr>
          <p:cNvSpPr>
            <a:spLocks noGrp="1"/>
          </p:cNvSpPr>
          <p:nvPr>
            <p:ph type="title" hasCustomPrompt="1"/>
          </p:nvPr>
        </p:nvSpPr>
        <p:spPr>
          <a:xfrm>
            <a:off x="502920" y="1028701"/>
            <a:ext cx="11219688" cy="581024"/>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2093146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images_1">
    <p:spTree>
      <p:nvGrpSpPr>
        <p:cNvPr id="1" name=""/>
        <p:cNvGrpSpPr/>
        <p:nvPr/>
      </p:nvGrpSpPr>
      <p:grpSpPr>
        <a:xfrm>
          <a:off x="0" y="0"/>
          <a:ext cx="0" cy="0"/>
          <a:chOff x="0" y="0"/>
          <a:chExt cx="0" cy="0"/>
        </a:xfrm>
      </p:grpSpPr>
      <p:sp>
        <p:nvSpPr>
          <p:cNvPr id="5" name="Text Placeholder 9">
            <a:extLst>
              <a:ext uri="{FF2B5EF4-FFF2-40B4-BE49-F238E27FC236}">
                <a16:creationId xmlns:a16="http://schemas.microsoft.com/office/drawing/2014/main" id="{07E9EB0E-FA14-704E-052F-514EF258806C}"/>
              </a:ext>
            </a:extLst>
          </p:cNvPr>
          <p:cNvSpPr>
            <a:spLocks noGrp="1"/>
          </p:cNvSpPr>
          <p:nvPr>
            <p:ph type="body" sz="quarter" idx="320" hasCustomPrompt="1"/>
          </p:nvPr>
        </p:nvSpPr>
        <p:spPr>
          <a:xfrm>
            <a:off x="502073" y="2620962"/>
            <a:ext cx="2668165" cy="3786622"/>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ext Placeholder 9">
            <a:extLst>
              <a:ext uri="{FF2B5EF4-FFF2-40B4-BE49-F238E27FC236}">
                <a16:creationId xmlns:a16="http://schemas.microsoft.com/office/drawing/2014/main" id="{E7886599-B8A2-063F-97AC-A214DE551A9E}"/>
              </a:ext>
            </a:extLst>
          </p:cNvPr>
          <p:cNvSpPr>
            <a:spLocks noGrp="1"/>
          </p:cNvSpPr>
          <p:nvPr>
            <p:ph type="body" sz="quarter" idx="321" hasCustomPrompt="1"/>
          </p:nvPr>
        </p:nvSpPr>
        <p:spPr>
          <a:xfrm>
            <a:off x="3356610" y="2620962"/>
            <a:ext cx="2668165" cy="3774621"/>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0" name="Text Placeholder 9">
            <a:extLst>
              <a:ext uri="{FF2B5EF4-FFF2-40B4-BE49-F238E27FC236}">
                <a16:creationId xmlns:a16="http://schemas.microsoft.com/office/drawing/2014/main" id="{ECD1A84F-8C73-D4EC-C57A-8ACCA57F8033}"/>
              </a:ext>
            </a:extLst>
          </p:cNvPr>
          <p:cNvSpPr>
            <a:spLocks noGrp="1"/>
          </p:cNvSpPr>
          <p:nvPr>
            <p:ph type="body" sz="quarter" idx="322" hasCustomPrompt="1"/>
          </p:nvPr>
        </p:nvSpPr>
        <p:spPr>
          <a:xfrm>
            <a:off x="6211147" y="2620962"/>
            <a:ext cx="2668165" cy="3786622"/>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Content Placeholder 5">
            <a:extLst>
              <a:ext uri="{FF2B5EF4-FFF2-40B4-BE49-F238E27FC236}">
                <a16:creationId xmlns:a16="http://schemas.microsoft.com/office/drawing/2014/main" id="{906C79F8-DBAA-40BC-0837-D8A2D56816DA}"/>
              </a:ext>
            </a:extLst>
          </p:cNvPr>
          <p:cNvSpPr>
            <a:spLocks noGrp="1"/>
          </p:cNvSpPr>
          <p:nvPr>
            <p:ph sz="quarter" idx="323" hasCustomPrompt="1"/>
          </p:nvPr>
        </p:nvSpPr>
        <p:spPr>
          <a:xfrm>
            <a:off x="9486900" y="0"/>
            <a:ext cx="2705100" cy="6858000"/>
          </a:xfrm>
        </p:spPr>
        <p:txBody>
          <a:bodyPr>
            <a:normAutofit/>
          </a:bodyPr>
          <a:lstStyle>
            <a:lvl1pPr>
              <a:defRPr sz="1200"/>
            </a:lvl1pPr>
          </a:lstStyle>
          <a:p>
            <a:pPr lvl="0"/>
            <a:r>
              <a:rPr lang="en-US"/>
              <a:t>Click the icons to insert your preferred content type</a:t>
            </a:r>
            <a:endParaRPr lang="en-GB"/>
          </a:p>
        </p:txBody>
      </p:sp>
      <p:sp>
        <p:nvSpPr>
          <p:cNvPr id="2" name="Text Placeholder 9">
            <a:extLst>
              <a:ext uri="{FF2B5EF4-FFF2-40B4-BE49-F238E27FC236}">
                <a16:creationId xmlns:a16="http://schemas.microsoft.com/office/drawing/2014/main" id="{D60A2827-A401-8F3C-B6FC-E8B08270AEE4}"/>
              </a:ext>
            </a:extLst>
          </p:cNvPr>
          <p:cNvSpPr>
            <a:spLocks noGrp="1"/>
          </p:cNvSpPr>
          <p:nvPr>
            <p:ph type="body" sz="quarter" idx="283" hasCustomPrompt="1"/>
          </p:nvPr>
        </p:nvSpPr>
        <p:spPr>
          <a:xfrm>
            <a:off x="502074" y="1895476"/>
            <a:ext cx="8377238" cy="573087"/>
          </a:xfr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ext Placeholder 9">
            <a:extLst>
              <a:ext uri="{FF2B5EF4-FFF2-40B4-BE49-F238E27FC236}">
                <a16:creationId xmlns:a16="http://schemas.microsoft.com/office/drawing/2014/main" id="{B2E2A062-A885-7320-3F82-D8C0E13A9980}"/>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4" name="Title 1">
            <a:extLst>
              <a:ext uri="{FF2B5EF4-FFF2-40B4-BE49-F238E27FC236}">
                <a16:creationId xmlns:a16="http://schemas.microsoft.com/office/drawing/2014/main" id="{DF22A200-4F74-9597-4426-2A47F45F9791}"/>
              </a:ext>
            </a:extLst>
          </p:cNvPr>
          <p:cNvSpPr>
            <a:spLocks noGrp="1"/>
          </p:cNvSpPr>
          <p:nvPr>
            <p:ph type="title" hasCustomPrompt="1"/>
          </p:nvPr>
        </p:nvSpPr>
        <p:spPr>
          <a:xfrm>
            <a:off x="488951" y="1028701"/>
            <a:ext cx="8377239" cy="581024"/>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3018031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images_2">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58A735D-AD3E-0A08-4944-C53E468D716F}"/>
              </a:ext>
            </a:extLst>
          </p:cNvPr>
          <p:cNvSpPr>
            <a:spLocks noGrp="1"/>
          </p:cNvSpPr>
          <p:nvPr>
            <p:ph sz="quarter" idx="321" hasCustomPrompt="1"/>
          </p:nvPr>
        </p:nvSpPr>
        <p:spPr>
          <a:xfrm>
            <a:off x="6178550" y="0"/>
            <a:ext cx="6013450" cy="6858000"/>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A71D202A-AB21-9633-A114-1413BF06DE71}"/>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5" name="Title 1">
            <a:extLst>
              <a:ext uri="{FF2B5EF4-FFF2-40B4-BE49-F238E27FC236}">
                <a16:creationId xmlns:a16="http://schemas.microsoft.com/office/drawing/2014/main" id="{BB5F9703-233D-FD35-5600-A04A2AAC266E}"/>
              </a:ext>
            </a:extLst>
          </p:cNvPr>
          <p:cNvSpPr>
            <a:spLocks noGrp="1"/>
          </p:cNvSpPr>
          <p:nvPr>
            <p:ph type="title" hasCustomPrompt="1"/>
          </p:nvPr>
        </p:nvSpPr>
        <p:spPr>
          <a:xfrm>
            <a:off x="502920" y="1463775"/>
            <a:ext cx="3626528" cy="719039"/>
          </a:xfrm>
          <a:prstGeom prst="rect">
            <a:avLst/>
          </a:prstGeom>
        </p:spPr>
        <p:txBody>
          <a:bodyPr lIns="0" tIns="0" rIns="0" bIns="0"/>
          <a:lstStyle>
            <a:lvl1pPr>
              <a:lnSpc>
                <a:spcPct val="100000"/>
              </a:lnSpc>
              <a:defRPr sz="3200"/>
            </a:lvl1pPr>
          </a:lstStyle>
          <a:p>
            <a:r>
              <a:rPr lang="en-US"/>
              <a:t>Headline</a:t>
            </a:r>
          </a:p>
        </p:txBody>
      </p:sp>
      <p:sp>
        <p:nvSpPr>
          <p:cNvPr id="6" name="Text Placeholder 9">
            <a:extLst>
              <a:ext uri="{FF2B5EF4-FFF2-40B4-BE49-F238E27FC236}">
                <a16:creationId xmlns:a16="http://schemas.microsoft.com/office/drawing/2014/main" id="{AB60AE14-2EB8-FD19-BE65-D52549747E6A}"/>
              </a:ext>
            </a:extLst>
          </p:cNvPr>
          <p:cNvSpPr>
            <a:spLocks noGrp="1"/>
          </p:cNvSpPr>
          <p:nvPr>
            <p:ph type="body" sz="quarter" idx="78" hasCustomPrompt="1"/>
          </p:nvPr>
        </p:nvSpPr>
        <p:spPr>
          <a:xfrm>
            <a:off x="502920" y="2336800"/>
            <a:ext cx="3612727" cy="3500438"/>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Tree>
    <p:extLst>
      <p:ext uri="{BB962C8B-B14F-4D97-AF65-F5344CB8AC3E}">
        <p14:creationId xmlns:p14="http://schemas.microsoft.com/office/powerpoint/2010/main" val="2463727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984">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images_3">
    <p:spTree>
      <p:nvGrpSpPr>
        <p:cNvPr id="1" name=""/>
        <p:cNvGrpSpPr/>
        <p:nvPr/>
      </p:nvGrpSpPr>
      <p:grpSpPr>
        <a:xfrm>
          <a:off x="0" y="0"/>
          <a:ext cx="0" cy="0"/>
          <a:chOff x="0" y="0"/>
          <a:chExt cx="0" cy="0"/>
        </a:xfrm>
      </p:grpSpPr>
      <p:sp>
        <p:nvSpPr>
          <p:cNvPr id="5" name="Text Placeholder 9">
            <a:extLst>
              <a:ext uri="{FF2B5EF4-FFF2-40B4-BE49-F238E27FC236}">
                <a16:creationId xmlns:a16="http://schemas.microsoft.com/office/drawing/2014/main" id="{4B13FF89-D9F7-2BD7-6349-E482331156BF}"/>
              </a:ext>
            </a:extLst>
          </p:cNvPr>
          <p:cNvSpPr>
            <a:spLocks noGrp="1"/>
          </p:cNvSpPr>
          <p:nvPr>
            <p:ph type="body" sz="quarter" idx="295" hasCustomPrompt="1"/>
          </p:nvPr>
        </p:nvSpPr>
        <p:spPr>
          <a:xfrm>
            <a:off x="502919" y="1898762"/>
            <a:ext cx="5413248"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ext Placeholder 9">
            <a:extLst>
              <a:ext uri="{FF2B5EF4-FFF2-40B4-BE49-F238E27FC236}">
                <a16:creationId xmlns:a16="http://schemas.microsoft.com/office/drawing/2014/main" id="{C6430411-F949-ACFA-8F30-783B2395E586}"/>
              </a:ext>
            </a:extLst>
          </p:cNvPr>
          <p:cNvSpPr>
            <a:spLocks noGrp="1"/>
          </p:cNvSpPr>
          <p:nvPr>
            <p:ph type="body" sz="quarter" idx="297" hasCustomPrompt="1"/>
          </p:nvPr>
        </p:nvSpPr>
        <p:spPr>
          <a:xfrm>
            <a:off x="6305084" y="1898762"/>
            <a:ext cx="5413524"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9" name="Content Placeholder 2">
            <a:extLst>
              <a:ext uri="{FF2B5EF4-FFF2-40B4-BE49-F238E27FC236}">
                <a16:creationId xmlns:a16="http://schemas.microsoft.com/office/drawing/2014/main" id="{9DF75FDC-58BC-4D6D-7594-46A8847F1B74}"/>
              </a:ext>
            </a:extLst>
          </p:cNvPr>
          <p:cNvSpPr>
            <a:spLocks noGrp="1"/>
          </p:cNvSpPr>
          <p:nvPr>
            <p:ph sz="quarter" idx="299" hasCustomPrompt="1"/>
          </p:nvPr>
        </p:nvSpPr>
        <p:spPr>
          <a:xfrm>
            <a:off x="6305084" y="2329229"/>
            <a:ext cx="5413524" cy="3352436"/>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2278BE36-FAD7-D12F-B0B1-5B8800FD0E95}"/>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5FE06BAC-B070-C308-2864-0450FB16D113}"/>
              </a:ext>
            </a:extLst>
          </p:cNvPr>
          <p:cNvSpPr>
            <a:spLocks noGrp="1"/>
          </p:cNvSpPr>
          <p:nvPr>
            <p:ph type="title" hasCustomPrompt="1"/>
          </p:nvPr>
        </p:nvSpPr>
        <p:spPr>
          <a:xfrm>
            <a:off x="502920" y="1028701"/>
            <a:ext cx="11215688" cy="581024"/>
          </a:xfrm>
        </p:spPr>
        <p:txBody>
          <a:bodyPr lIns="0" tIns="0" rIns="0" bIns="0"/>
          <a:lstStyle>
            <a:lvl1pPr>
              <a:lnSpc>
                <a:spcPct val="100000"/>
              </a:lnSpc>
              <a:defRPr sz="3200"/>
            </a:lvl1pPr>
          </a:lstStyle>
          <a:p>
            <a:r>
              <a:rPr lang="en-US"/>
              <a:t>Headline</a:t>
            </a:r>
          </a:p>
        </p:txBody>
      </p:sp>
      <p:sp>
        <p:nvSpPr>
          <p:cNvPr id="16" name="Text Placeholder 9">
            <a:extLst>
              <a:ext uri="{FF2B5EF4-FFF2-40B4-BE49-F238E27FC236}">
                <a16:creationId xmlns:a16="http://schemas.microsoft.com/office/drawing/2014/main" id="{F6F02FB7-FA9B-BE08-1E2B-A187734680B8}"/>
              </a:ext>
            </a:extLst>
          </p:cNvPr>
          <p:cNvSpPr>
            <a:spLocks noGrp="1"/>
          </p:cNvSpPr>
          <p:nvPr>
            <p:ph type="body" sz="quarter" idx="78" hasCustomPrompt="1"/>
          </p:nvPr>
        </p:nvSpPr>
        <p:spPr>
          <a:xfrm>
            <a:off x="502920" y="2329228"/>
            <a:ext cx="5413248" cy="1340541"/>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7" name="Text Placeholder 9">
            <a:extLst>
              <a:ext uri="{FF2B5EF4-FFF2-40B4-BE49-F238E27FC236}">
                <a16:creationId xmlns:a16="http://schemas.microsoft.com/office/drawing/2014/main" id="{DD5D1D6C-66C0-70AC-B446-CE3B9160FFFE}"/>
              </a:ext>
            </a:extLst>
          </p:cNvPr>
          <p:cNvSpPr>
            <a:spLocks noGrp="1"/>
          </p:cNvSpPr>
          <p:nvPr>
            <p:ph type="body" sz="quarter" idx="296" hasCustomPrompt="1"/>
          </p:nvPr>
        </p:nvSpPr>
        <p:spPr>
          <a:xfrm>
            <a:off x="502920" y="4245103"/>
            <a:ext cx="5413248" cy="1436561"/>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8" name="Text Placeholder 9">
            <a:extLst>
              <a:ext uri="{FF2B5EF4-FFF2-40B4-BE49-F238E27FC236}">
                <a16:creationId xmlns:a16="http://schemas.microsoft.com/office/drawing/2014/main" id="{477528A5-A6FB-64A1-E635-BA1DACDFC72B}"/>
              </a:ext>
            </a:extLst>
          </p:cNvPr>
          <p:cNvSpPr>
            <a:spLocks noGrp="1"/>
          </p:cNvSpPr>
          <p:nvPr>
            <p:ph type="body" sz="quarter" idx="302" hasCustomPrompt="1"/>
          </p:nvPr>
        </p:nvSpPr>
        <p:spPr>
          <a:xfrm>
            <a:off x="502919" y="3808285"/>
            <a:ext cx="5413248" cy="276480"/>
          </a:xfrm>
          <a:prstGeom prst="rect">
            <a:avLst/>
          </a:prstGeom>
        </p:spPr>
        <p:txBody>
          <a:bodyPr lIns="0" tIns="0" rIns="0" bIns="0">
            <a:noAutofit/>
          </a:bodyPr>
          <a:lstStyle>
            <a:lvl1pPr marL="0" indent="0">
              <a:lnSpc>
                <a:spcPct val="100000"/>
              </a:lnSpc>
              <a:buFont typeface="Arial" panose="020B0604020202020204" pitchFamily="34" charset="0"/>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718630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images_4">
    <p:spTree>
      <p:nvGrpSpPr>
        <p:cNvPr id="1" name=""/>
        <p:cNvGrpSpPr/>
        <p:nvPr/>
      </p:nvGrpSpPr>
      <p:grpSpPr>
        <a:xfrm>
          <a:off x="0" y="0"/>
          <a:ext cx="0" cy="0"/>
          <a:chOff x="0" y="0"/>
          <a:chExt cx="0" cy="0"/>
        </a:xfrm>
      </p:grpSpPr>
      <p:sp>
        <p:nvSpPr>
          <p:cNvPr id="5" name="Text Placeholder 9">
            <a:extLst>
              <a:ext uri="{FF2B5EF4-FFF2-40B4-BE49-F238E27FC236}">
                <a16:creationId xmlns:a16="http://schemas.microsoft.com/office/drawing/2014/main" id="{4B13FF89-D9F7-2BD7-6349-E482331156BF}"/>
              </a:ext>
            </a:extLst>
          </p:cNvPr>
          <p:cNvSpPr>
            <a:spLocks noGrp="1"/>
          </p:cNvSpPr>
          <p:nvPr>
            <p:ph type="body" sz="quarter" idx="295" hasCustomPrompt="1"/>
          </p:nvPr>
        </p:nvSpPr>
        <p:spPr>
          <a:xfrm>
            <a:off x="502920" y="5399089"/>
            <a:ext cx="5356184" cy="1005681"/>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Text Placeholder 9">
            <a:extLst>
              <a:ext uri="{FF2B5EF4-FFF2-40B4-BE49-F238E27FC236}">
                <a16:creationId xmlns:a16="http://schemas.microsoft.com/office/drawing/2014/main" id="{C6430411-F949-ACFA-8F30-783B2395E586}"/>
              </a:ext>
            </a:extLst>
          </p:cNvPr>
          <p:cNvSpPr>
            <a:spLocks noGrp="1"/>
          </p:cNvSpPr>
          <p:nvPr>
            <p:ph type="body" sz="quarter" idx="297" hasCustomPrompt="1"/>
          </p:nvPr>
        </p:nvSpPr>
        <p:spPr>
          <a:xfrm>
            <a:off x="6333743" y="5399089"/>
            <a:ext cx="5386772" cy="988359"/>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Content Placeholder 2">
            <a:extLst>
              <a:ext uri="{FF2B5EF4-FFF2-40B4-BE49-F238E27FC236}">
                <a16:creationId xmlns:a16="http://schemas.microsoft.com/office/drawing/2014/main" id="{B5E9CC1F-A584-4371-D620-D5185567434B}"/>
              </a:ext>
            </a:extLst>
          </p:cNvPr>
          <p:cNvSpPr>
            <a:spLocks noGrp="1"/>
          </p:cNvSpPr>
          <p:nvPr>
            <p:ph sz="quarter" idx="298" hasCustomPrompt="1"/>
          </p:nvPr>
        </p:nvSpPr>
        <p:spPr>
          <a:xfrm>
            <a:off x="502920" y="1906333"/>
            <a:ext cx="5368924" cy="3348037"/>
          </a:xfrm>
        </p:spPr>
        <p:txBody>
          <a:bodyPr>
            <a:normAutofit/>
          </a:bodyPr>
          <a:lstStyle>
            <a:lvl1pPr>
              <a:defRPr sz="1200"/>
            </a:lvl1pPr>
          </a:lstStyle>
          <a:p>
            <a:pPr lvl="0"/>
            <a:r>
              <a:rPr lang="en-US"/>
              <a:t>Click the icons to insert your preferred content type</a:t>
            </a:r>
            <a:endParaRPr lang="en-GB"/>
          </a:p>
        </p:txBody>
      </p:sp>
      <p:sp>
        <p:nvSpPr>
          <p:cNvPr id="9" name="Content Placeholder 2">
            <a:extLst>
              <a:ext uri="{FF2B5EF4-FFF2-40B4-BE49-F238E27FC236}">
                <a16:creationId xmlns:a16="http://schemas.microsoft.com/office/drawing/2014/main" id="{9DF75FDC-58BC-4D6D-7594-46A8847F1B74}"/>
              </a:ext>
            </a:extLst>
          </p:cNvPr>
          <p:cNvSpPr>
            <a:spLocks noGrp="1"/>
          </p:cNvSpPr>
          <p:nvPr>
            <p:ph sz="quarter" idx="299" hasCustomPrompt="1"/>
          </p:nvPr>
        </p:nvSpPr>
        <p:spPr>
          <a:xfrm>
            <a:off x="6333743" y="1906333"/>
            <a:ext cx="5386772" cy="3348037"/>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2278BE36-FAD7-D12F-B0B1-5B8800FD0E95}"/>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5FE06BAC-B070-C308-2864-0450FB16D113}"/>
              </a:ext>
            </a:extLst>
          </p:cNvPr>
          <p:cNvSpPr>
            <a:spLocks noGrp="1"/>
          </p:cNvSpPr>
          <p:nvPr>
            <p:ph type="title" hasCustomPrompt="1"/>
          </p:nvPr>
        </p:nvSpPr>
        <p:spPr>
          <a:xfrm>
            <a:off x="502920" y="1028701"/>
            <a:ext cx="11215688" cy="581024"/>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1930364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images_5">
    <p:spTree>
      <p:nvGrpSpPr>
        <p:cNvPr id="1" name=""/>
        <p:cNvGrpSpPr/>
        <p:nvPr/>
      </p:nvGrpSpPr>
      <p:grpSpPr>
        <a:xfrm>
          <a:off x="0" y="0"/>
          <a:ext cx="0" cy="0"/>
          <a:chOff x="0" y="0"/>
          <a:chExt cx="0" cy="0"/>
        </a:xfrm>
      </p:grpSpPr>
      <p:sp>
        <p:nvSpPr>
          <p:cNvPr id="5" name="Text Placeholder 9">
            <a:extLst>
              <a:ext uri="{FF2B5EF4-FFF2-40B4-BE49-F238E27FC236}">
                <a16:creationId xmlns:a16="http://schemas.microsoft.com/office/drawing/2014/main" id="{4B13FF89-D9F7-2BD7-6349-E482331156BF}"/>
              </a:ext>
            </a:extLst>
          </p:cNvPr>
          <p:cNvSpPr>
            <a:spLocks noGrp="1"/>
          </p:cNvSpPr>
          <p:nvPr>
            <p:ph type="body" sz="quarter" idx="295" hasCustomPrompt="1"/>
          </p:nvPr>
        </p:nvSpPr>
        <p:spPr>
          <a:xfrm>
            <a:off x="502920" y="1900238"/>
            <a:ext cx="5368924"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ext Placeholder 9">
            <a:extLst>
              <a:ext uri="{FF2B5EF4-FFF2-40B4-BE49-F238E27FC236}">
                <a16:creationId xmlns:a16="http://schemas.microsoft.com/office/drawing/2014/main" id="{C6430411-F949-ACFA-8F30-783B2395E586}"/>
              </a:ext>
            </a:extLst>
          </p:cNvPr>
          <p:cNvSpPr>
            <a:spLocks noGrp="1"/>
          </p:cNvSpPr>
          <p:nvPr>
            <p:ph type="body" sz="quarter" idx="297" hasCustomPrompt="1"/>
          </p:nvPr>
        </p:nvSpPr>
        <p:spPr>
          <a:xfrm>
            <a:off x="6321357" y="1900238"/>
            <a:ext cx="5399158"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7" name="Content Placeholder 2">
            <a:extLst>
              <a:ext uri="{FF2B5EF4-FFF2-40B4-BE49-F238E27FC236}">
                <a16:creationId xmlns:a16="http://schemas.microsoft.com/office/drawing/2014/main" id="{B5E9CC1F-A584-4371-D620-D5185567434B}"/>
              </a:ext>
            </a:extLst>
          </p:cNvPr>
          <p:cNvSpPr>
            <a:spLocks noGrp="1"/>
          </p:cNvSpPr>
          <p:nvPr>
            <p:ph sz="quarter" idx="298" hasCustomPrompt="1"/>
          </p:nvPr>
        </p:nvSpPr>
        <p:spPr>
          <a:xfrm>
            <a:off x="502920" y="2330703"/>
            <a:ext cx="5381694" cy="3348037"/>
          </a:xfrm>
        </p:spPr>
        <p:txBody>
          <a:bodyPr>
            <a:normAutofit/>
          </a:bodyPr>
          <a:lstStyle>
            <a:lvl1pPr>
              <a:defRPr sz="1200"/>
            </a:lvl1pPr>
          </a:lstStyle>
          <a:p>
            <a:pPr lvl="0"/>
            <a:r>
              <a:rPr lang="en-US"/>
              <a:t>Click the icons to insert your preferred content type</a:t>
            </a:r>
            <a:endParaRPr lang="en-GB"/>
          </a:p>
        </p:txBody>
      </p:sp>
      <p:sp>
        <p:nvSpPr>
          <p:cNvPr id="9" name="Content Placeholder 2">
            <a:extLst>
              <a:ext uri="{FF2B5EF4-FFF2-40B4-BE49-F238E27FC236}">
                <a16:creationId xmlns:a16="http://schemas.microsoft.com/office/drawing/2014/main" id="{9DF75FDC-58BC-4D6D-7594-46A8847F1B74}"/>
              </a:ext>
            </a:extLst>
          </p:cNvPr>
          <p:cNvSpPr>
            <a:spLocks noGrp="1"/>
          </p:cNvSpPr>
          <p:nvPr>
            <p:ph sz="quarter" idx="299" hasCustomPrompt="1"/>
          </p:nvPr>
        </p:nvSpPr>
        <p:spPr>
          <a:xfrm>
            <a:off x="6321357" y="2330703"/>
            <a:ext cx="5399158" cy="3348037"/>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2278BE36-FAD7-D12F-B0B1-5B8800FD0E95}"/>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5FE06BAC-B070-C308-2864-0450FB16D113}"/>
              </a:ext>
            </a:extLst>
          </p:cNvPr>
          <p:cNvSpPr>
            <a:spLocks noGrp="1"/>
          </p:cNvSpPr>
          <p:nvPr>
            <p:ph type="title" hasCustomPrompt="1"/>
          </p:nvPr>
        </p:nvSpPr>
        <p:spPr>
          <a:xfrm>
            <a:off x="504827" y="1028701"/>
            <a:ext cx="11215688" cy="581024"/>
          </a:xfrm>
        </p:spPr>
        <p:txBody>
          <a:bodyPr lIns="0" tIns="0" rIns="0" bIns="0"/>
          <a:lstStyle>
            <a:lvl1pPr>
              <a:lnSpc>
                <a:spcPct val="100000"/>
              </a:lnSpc>
              <a:defRPr sz="3200"/>
            </a:lvl1pPr>
          </a:lstStyle>
          <a:p>
            <a:r>
              <a:rPr lang="en-US"/>
              <a:t>Headline</a:t>
            </a:r>
          </a:p>
        </p:txBody>
      </p:sp>
      <p:sp>
        <p:nvSpPr>
          <p:cNvPr id="4" name="Text Placeholder 9">
            <a:extLst>
              <a:ext uri="{FF2B5EF4-FFF2-40B4-BE49-F238E27FC236}">
                <a16:creationId xmlns:a16="http://schemas.microsoft.com/office/drawing/2014/main" id="{BC78FEF2-1284-8308-C2D4-B944E240C260}"/>
              </a:ext>
            </a:extLst>
          </p:cNvPr>
          <p:cNvSpPr>
            <a:spLocks noGrp="1"/>
          </p:cNvSpPr>
          <p:nvPr>
            <p:ph type="body" sz="quarter" idx="300" hasCustomPrompt="1"/>
          </p:nvPr>
        </p:nvSpPr>
        <p:spPr>
          <a:xfrm>
            <a:off x="502920" y="5832728"/>
            <a:ext cx="5368924" cy="565946"/>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Text Placeholder 9">
            <a:extLst>
              <a:ext uri="{FF2B5EF4-FFF2-40B4-BE49-F238E27FC236}">
                <a16:creationId xmlns:a16="http://schemas.microsoft.com/office/drawing/2014/main" id="{7F689CB6-6D08-3ACD-1F18-32C805BB1FAA}"/>
              </a:ext>
            </a:extLst>
          </p:cNvPr>
          <p:cNvSpPr>
            <a:spLocks noGrp="1"/>
          </p:cNvSpPr>
          <p:nvPr>
            <p:ph type="body" sz="quarter" idx="301" hasCustomPrompt="1"/>
          </p:nvPr>
        </p:nvSpPr>
        <p:spPr>
          <a:xfrm>
            <a:off x="6321357" y="5832728"/>
            <a:ext cx="5399158" cy="556198"/>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Tree>
    <p:extLst>
      <p:ext uri="{BB962C8B-B14F-4D97-AF65-F5344CB8AC3E}">
        <p14:creationId xmlns:p14="http://schemas.microsoft.com/office/powerpoint/2010/main" val="837848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images_6">
    <p:spTree>
      <p:nvGrpSpPr>
        <p:cNvPr id="1" name=""/>
        <p:cNvGrpSpPr/>
        <p:nvPr/>
      </p:nvGrpSpPr>
      <p:grpSpPr>
        <a:xfrm>
          <a:off x="0" y="0"/>
          <a:ext cx="0" cy="0"/>
          <a:chOff x="0" y="0"/>
          <a:chExt cx="0" cy="0"/>
        </a:xfrm>
      </p:grpSpPr>
      <p:sp>
        <p:nvSpPr>
          <p:cNvPr id="5" name="Text Placeholder 9">
            <a:extLst>
              <a:ext uri="{FF2B5EF4-FFF2-40B4-BE49-F238E27FC236}">
                <a16:creationId xmlns:a16="http://schemas.microsoft.com/office/drawing/2014/main" id="{4B13FF89-D9F7-2BD7-6349-E482331156BF}"/>
              </a:ext>
            </a:extLst>
          </p:cNvPr>
          <p:cNvSpPr>
            <a:spLocks noGrp="1"/>
          </p:cNvSpPr>
          <p:nvPr>
            <p:ph type="body" sz="quarter" idx="295" hasCustomPrompt="1"/>
          </p:nvPr>
        </p:nvSpPr>
        <p:spPr>
          <a:xfrm>
            <a:off x="502920" y="1906334"/>
            <a:ext cx="5349174"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ext Placeholder 9">
            <a:extLst>
              <a:ext uri="{FF2B5EF4-FFF2-40B4-BE49-F238E27FC236}">
                <a16:creationId xmlns:a16="http://schemas.microsoft.com/office/drawing/2014/main" id="{C6430411-F949-ACFA-8F30-783B2395E586}"/>
              </a:ext>
            </a:extLst>
          </p:cNvPr>
          <p:cNvSpPr>
            <a:spLocks noGrp="1"/>
          </p:cNvSpPr>
          <p:nvPr>
            <p:ph type="body" sz="quarter" idx="297" hasCustomPrompt="1"/>
          </p:nvPr>
        </p:nvSpPr>
        <p:spPr>
          <a:xfrm>
            <a:off x="6327100" y="1906334"/>
            <a:ext cx="5393415"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7" name="Content Placeholder 2">
            <a:extLst>
              <a:ext uri="{FF2B5EF4-FFF2-40B4-BE49-F238E27FC236}">
                <a16:creationId xmlns:a16="http://schemas.microsoft.com/office/drawing/2014/main" id="{B5E9CC1F-A584-4371-D620-D5185567434B}"/>
              </a:ext>
            </a:extLst>
          </p:cNvPr>
          <p:cNvSpPr>
            <a:spLocks noGrp="1"/>
          </p:cNvSpPr>
          <p:nvPr>
            <p:ph sz="quarter" idx="298" hasCustomPrompt="1"/>
          </p:nvPr>
        </p:nvSpPr>
        <p:spPr>
          <a:xfrm>
            <a:off x="502920" y="3053642"/>
            <a:ext cx="5361897" cy="3348037"/>
          </a:xfrm>
        </p:spPr>
        <p:txBody>
          <a:bodyPr>
            <a:normAutofit/>
          </a:bodyPr>
          <a:lstStyle>
            <a:lvl1pPr>
              <a:defRPr sz="1200"/>
            </a:lvl1pPr>
          </a:lstStyle>
          <a:p>
            <a:pPr lvl="0"/>
            <a:r>
              <a:rPr lang="en-US"/>
              <a:t>Click the icons to insert your preferred content type</a:t>
            </a:r>
            <a:endParaRPr lang="en-GB"/>
          </a:p>
        </p:txBody>
      </p:sp>
      <p:sp>
        <p:nvSpPr>
          <p:cNvPr id="9" name="Content Placeholder 2">
            <a:extLst>
              <a:ext uri="{FF2B5EF4-FFF2-40B4-BE49-F238E27FC236}">
                <a16:creationId xmlns:a16="http://schemas.microsoft.com/office/drawing/2014/main" id="{9DF75FDC-58BC-4D6D-7594-46A8847F1B74}"/>
              </a:ext>
            </a:extLst>
          </p:cNvPr>
          <p:cNvSpPr>
            <a:spLocks noGrp="1"/>
          </p:cNvSpPr>
          <p:nvPr>
            <p:ph sz="quarter" idx="299" hasCustomPrompt="1"/>
          </p:nvPr>
        </p:nvSpPr>
        <p:spPr>
          <a:xfrm>
            <a:off x="6334127" y="3053642"/>
            <a:ext cx="5393415" cy="3348037"/>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2278BE36-FAD7-D12F-B0B1-5B8800FD0E95}"/>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5FE06BAC-B070-C308-2864-0450FB16D113}"/>
              </a:ext>
            </a:extLst>
          </p:cNvPr>
          <p:cNvSpPr>
            <a:spLocks noGrp="1"/>
          </p:cNvSpPr>
          <p:nvPr>
            <p:ph type="title" hasCustomPrompt="1"/>
          </p:nvPr>
        </p:nvSpPr>
        <p:spPr>
          <a:xfrm>
            <a:off x="502920" y="1028701"/>
            <a:ext cx="11215688" cy="581024"/>
          </a:xfrm>
        </p:spPr>
        <p:txBody>
          <a:bodyPr lIns="0" tIns="0" rIns="0" bIns="0"/>
          <a:lstStyle>
            <a:lvl1pPr>
              <a:lnSpc>
                <a:spcPct val="100000"/>
              </a:lnSpc>
              <a:defRPr sz="3200"/>
            </a:lvl1pPr>
          </a:lstStyle>
          <a:p>
            <a:r>
              <a:rPr lang="en-US"/>
              <a:t>Headline</a:t>
            </a:r>
          </a:p>
        </p:txBody>
      </p:sp>
      <p:sp>
        <p:nvSpPr>
          <p:cNvPr id="4" name="Text Placeholder 9">
            <a:extLst>
              <a:ext uri="{FF2B5EF4-FFF2-40B4-BE49-F238E27FC236}">
                <a16:creationId xmlns:a16="http://schemas.microsoft.com/office/drawing/2014/main" id="{BC78FEF2-1284-8308-C2D4-B944E240C260}"/>
              </a:ext>
            </a:extLst>
          </p:cNvPr>
          <p:cNvSpPr>
            <a:spLocks noGrp="1"/>
          </p:cNvSpPr>
          <p:nvPr>
            <p:ph type="body" sz="quarter" idx="300" hasCustomPrompt="1"/>
          </p:nvPr>
        </p:nvSpPr>
        <p:spPr>
          <a:xfrm>
            <a:off x="502920" y="2345975"/>
            <a:ext cx="5325430" cy="565946"/>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Text Placeholder 9">
            <a:extLst>
              <a:ext uri="{FF2B5EF4-FFF2-40B4-BE49-F238E27FC236}">
                <a16:creationId xmlns:a16="http://schemas.microsoft.com/office/drawing/2014/main" id="{7F689CB6-6D08-3ACD-1F18-32C805BB1FAA}"/>
              </a:ext>
            </a:extLst>
          </p:cNvPr>
          <p:cNvSpPr>
            <a:spLocks noGrp="1"/>
          </p:cNvSpPr>
          <p:nvPr>
            <p:ph type="body" sz="quarter" idx="301" hasCustomPrompt="1"/>
          </p:nvPr>
        </p:nvSpPr>
        <p:spPr>
          <a:xfrm>
            <a:off x="6326245" y="2345975"/>
            <a:ext cx="5363680" cy="556198"/>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Tree>
    <p:extLst>
      <p:ext uri="{BB962C8B-B14F-4D97-AF65-F5344CB8AC3E}">
        <p14:creationId xmlns:p14="http://schemas.microsoft.com/office/powerpoint/2010/main" val="2629066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images_7">
    <p:spTree>
      <p:nvGrpSpPr>
        <p:cNvPr id="1" name=""/>
        <p:cNvGrpSpPr/>
        <p:nvPr/>
      </p:nvGrpSpPr>
      <p:grpSpPr>
        <a:xfrm>
          <a:off x="0" y="0"/>
          <a:ext cx="0" cy="0"/>
          <a:chOff x="0" y="0"/>
          <a:chExt cx="0" cy="0"/>
        </a:xfrm>
      </p:grpSpPr>
      <p:sp>
        <p:nvSpPr>
          <p:cNvPr id="5" name="Text Placeholder 9">
            <a:extLst>
              <a:ext uri="{FF2B5EF4-FFF2-40B4-BE49-F238E27FC236}">
                <a16:creationId xmlns:a16="http://schemas.microsoft.com/office/drawing/2014/main" id="{4B13FF89-D9F7-2BD7-6349-E482331156BF}"/>
              </a:ext>
            </a:extLst>
          </p:cNvPr>
          <p:cNvSpPr>
            <a:spLocks noGrp="1"/>
          </p:cNvSpPr>
          <p:nvPr>
            <p:ph type="body" sz="quarter" idx="295" hasCustomPrompt="1"/>
          </p:nvPr>
        </p:nvSpPr>
        <p:spPr>
          <a:xfrm>
            <a:off x="502920" y="1906334"/>
            <a:ext cx="5355255"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ext Placeholder 9">
            <a:extLst>
              <a:ext uri="{FF2B5EF4-FFF2-40B4-BE49-F238E27FC236}">
                <a16:creationId xmlns:a16="http://schemas.microsoft.com/office/drawing/2014/main" id="{C6430411-F949-ACFA-8F30-783B2395E586}"/>
              </a:ext>
            </a:extLst>
          </p:cNvPr>
          <p:cNvSpPr>
            <a:spLocks noGrp="1"/>
          </p:cNvSpPr>
          <p:nvPr>
            <p:ph type="body" sz="quarter" idx="297" hasCustomPrompt="1"/>
          </p:nvPr>
        </p:nvSpPr>
        <p:spPr>
          <a:xfrm>
            <a:off x="6335058" y="1906334"/>
            <a:ext cx="5385457"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7" name="Content Placeholder 2">
            <a:extLst>
              <a:ext uri="{FF2B5EF4-FFF2-40B4-BE49-F238E27FC236}">
                <a16:creationId xmlns:a16="http://schemas.microsoft.com/office/drawing/2014/main" id="{B5E9CC1F-A584-4371-D620-D5185567434B}"/>
              </a:ext>
            </a:extLst>
          </p:cNvPr>
          <p:cNvSpPr>
            <a:spLocks noGrp="1"/>
          </p:cNvSpPr>
          <p:nvPr>
            <p:ph sz="quarter" idx="298" hasCustomPrompt="1"/>
          </p:nvPr>
        </p:nvSpPr>
        <p:spPr>
          <a:xfrm>
            <a:off x="502920" y="2336800"/>
            <a:ext cx="5367993" cy="1752600"/>
          </a:xfrm>
        </p:spPr>
        <p:txBody>
          <a:bodyPr>
            <a:normAutofit/>
          </a:bodyPr>
          <a:lstStyle>
            <a:lvl1pPr>
              <a:defRPr sz="1200"/>
            </a:lvl1pPr>
          </a:lstStyle>
          <a:p>
            <a:pPr lvl="0"/>
            <a:r>
              <a:rPr lang="en-US"/>
              <a:t>Click the icons to insert your preferred content type</a:t>
            </a:r>
            <a:endParaRPr lang="en-GB"/>
          </a:p>
        </p:txBody>
      </p:sp>
      <p:sp>
        <p:nvSpPr>
          <p:cNvPr id="9" name="Content Placeholder 2">
            <a:extLst>
              <a:ext uri="{FF2B5EF4-FFF2-40B4-BE49-F238E27FC236}">
                <a16:creationId xmlns:a16="http://schemas.microsoft.com/office/drawing/2014/main" id="{9DF75FDC-58BC-4D6D-7594-46A8847F1B74}"/>
              </a:ext>
            </a:extLst>
          </p:cNvPr>
          <p:cNvSpPr>
            <a:spLocks noGrp="1"/>
          </p:cNvSpPr>
          <p:nvPr>
            <p:ph sz="quarter" idx="299" hasCustomPrompt="1"/>
          </p:nvPr>
        </p:nvSpPr>
        <p:spPr>
          <a:xfrm>
            <a:off x="6335058" y="2336800"/>
            <a:ext cx="5385457" cy="1752600"/>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2278BE36-FAD7-D12F-B0B1-5B8800FD0E95}"/>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5FE06BAC-B070-C308-2864-0450FB16D113}"/>
              </a:ext>
            </a:extLst>
          </p:cNvPr>
          <p:cNvSpPr>
            <a:spLocks noGrp="1"/>
          </p:cNvSpPr>
          <p:nvPr>
            <p:ph type="title" hasCustomPrompt="1"/>
          </p:nvPr>
        </p:nvSpPr>
        <p:spPr>
          <a:xfrm>
            <a:off x="502920" y="1028701"/>
            <a:ext cx="11215688" cy="581024"/>
          </a:xfrm>
        </p:spPr>
        <p:txBody>
          <a:bodyPr lIns="0" tIns="0" rIns="0" bIns="0"/>
          <a:lstStyle>
            <a:lvl1pPr>
              <a:lnSpc>
                <a:spcPct val="100000"/>
              </a:lnSpc>
              <a:defRPr sz="3200"/>
            </a:lvl1pPr>
          </a:lstStyle>
          <a:p>
            <a:r>
              <a:rPr lang="en-US"/>
              <a:t>Headline</a:t>
            </a:r>
          </a:p>
        </p:txBody>
      </p:sp>
      <p:sp>
        <p:nvSpPr>
          <p:cNvPr id="10" name="Text Placeholder 9">
            <a:extLst>
              <a:ext uri="{FF2B5EF4-FFF2-40B4-BE49-F238E27FC236}">
                <a16:creationId xmlns:a16="http://schemas.microsoft.com/office/drawing/2014/main" id="{70E1C2EB-0887-9F7E-6EC2-B1FC3EA78E0E}"/>
              </a:ext>
            </a:extLst>
          </p:cNvPr>
          <p:cNvSpPr>
            <a:spLocks noGrp="1"/>
          </p:cNvSpPr>
          <p:nvPr>
            <p:ph type="body" sz="quarter" idx="300" hasCustomPrompt="1"/>
          </p:nvPr>
        </p:nvSpPr>
        <p:spPr>
          <a:xfrm>
            <a:off x="502920" y="4242542"/>
            <a:ext cx="5355255"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1" name="Text Placeholder 9">
            <a:extLst>
              <a:ext uri="{FF2B5EF4-FFF2-40B4-BE49-F238E27FC236}">
                <a16:creationId xmlns:a16="http://schemas.microsoft.com/office/drawing/2014/main" id="{9FBD7F89-D2E7-0B6D-ACA2-FC324F22766C}"/>
              </a:ext>
            </a:extLst>
          </p:cNvPr>
          <p:cNvSpPr>
            <a:spLocks noGrp="1"/>
          </p:cNvSpPr>
          <p:nvPr>
            <p:ph type="body" sz="quarter" idx="301" hasCustomPrompt="1"/>
          </p:nvPr>
        </p:nvSpPr>
        <p:spPr>
          <a:xfrm>
            <a:off x="6335989" y="4242542"/>
            <a:ext cx="5385457" cy="276480"/>
          </a:xfrm>
          <a:prstGeom prst="rect">
            <a:avLst/>
          </a:prstGeom>
        </p:spPr>
        <p:txBody>
          <a:bodyPr lIns="0" tIns="0" rIns="0" bIns="0">
            <a:noAutofit/>
          </a:bodyPr>
          <a:lstStyle>
            <a:lvl1pPr marL="0" indent="0">
              <a:lnSpc>
                <a:spcPct val="100000"/>
              </a:lnSpc>
              <a:buFontTx/>
              <a:buNone/>
              <a:defRPr sz="18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2" name="Content Placeholder 2">
            <a:extLst>
              <a:ext uri="{FF2B5EF4-FFF2-40B4-BE49-F238E27FC236}">
                <a16:creationId xmlns:a16="http://schemas.microsoft.com/office/drawing/2014/main" id="{D6F16E19-5F6C-3F88-72F6-AEFEC354D76F}"/>
              </a:ext>
            </a:extLst>
          </p:cNvPr>
          <p:cNvSpPr>
            <a:spLocks noGrp="1"/>
          </p:cNvSpPr>
          <p:nvPr>
            <p:ph sz="quarter" idx="302" hasCustomPrompt="1"/>
          </p:nvPr>
        </p:nvSpPr>
        <p:spPr>
          <a:xfrm>
            <a:off x="502920" y="4673008"/>
            <a:ext cx="5367993" cy="1752600"/>
          </a:xfrm>
        </p:spPr>
        <p:txBody>
          <a:bodyPr>
            <a:normAutofit/>
          </a:bodyPr>
          <a:lstStyle>
            <a:lvl1pPr>
              <a:defRPr sz="1200"/>
            </a:lvl1pPr>
          </a:lstStyle>
          <a:p>
            <a:pPr lvl="0"/>
            <a:r>
              <a:rPr lang="en-US"/>
              <a:t>Click the icons to insert your preferred content type</a:t>
            </a:r>
            <a:endParaRPr lang="en-GB"/>
          </a:p>
        </p:txBody>
      </p:sp>
      <p:sp>
        <p:nvSpPr>
          <p:cNvPr id="13" name="Content Placeholder 2">
            <a:extLst>
              <a:ext uri="{FF2B5EF4-FFF2-40B4-BE49-F238E27FC236}">
                <a16:creationId xmlns:a16="http://schemas.microsoft.com/office/drawing/2014/main" id="{F9DD90DA-A2A4-EC1E-B1B5-B2728ECED1B0}"/>
              </a:ext>
            </a:extLst>
          </p:cNvPr>
          <p:cNvSpPr>
            <a:spLocks noGrp="1"/>
          </p:cNvSpPr>
          <p:nvPr>
            <p:ph sz="quarter" idx="303" hasCustomPrompt="1"/>
          </p:nvPr>
        </p:nvSpPr>
        <p:spPr>
          <a:xfrm>
            <a:off x="6335989" y="4673008"/>
            <a:ext cx="5385457" cy="1752600"/>
          </a:xfrm>
        </p:spPr>
        <p:txBody>
          <a:bodyPr>
            <a:normAutofit/>
          </a:bodyPr>
          <a:lstStyle>
            <a:lvl1pPr>
              <a:defRPr sz="1200"/>
            </a:lvl1pPr>
          </a:lstStyle>
          <a:p>
            <a:pPr lvl="0"/>
            <a:r>
              <a:rPr lang="en-US"/>
              <a:t>Click the icons to insert your preferred content type</a:t>
            </a:r>
            <a:endParaRPr lang="en-GB"/>
          </a:p>
        </p:txBody>
      </p:sp>
    </p:spTree>
    <p:extLst>
      <p:ext uri="{BB962C8B-B14F-4D97-AF65-F5344CB8AC3E}">
        <p14:creationId xmlns:p14="http://schemas.microsoft.com/office/powerpoint/2010/main" val="3108975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images_8">
    <p:spTree>
      <p:nvGrpSpPr>
        <p:cNvPr id="1" name=""/>
        <p:cNvGrpSpPr/>
        <p:nvPr/>
      </p:nvGrpSpPr>
      <p:grpSpPr>
        <a:xfrm>
          <a:off x="0" y="0"/>
          <a:ext cx="0" cy="0"/>
          <a:chOff x="0" y="0"/>
          <a:chExt cx="0" cy="0"/>
        </a:xfrm>
      </p:grpSpPr>
      <p:sp>
        <p:nvSpPr>
          <p:cNvPr id="5" name="Text Placeholder 9">
            <a:extLst>
              <a:ext uri="{FF2B5EF4-FFF2-40B4-BE49-F238E27FC236}">
                <a16:creationId xmlns:a16="http://schemas.microsoft.com/office/drawing/2014/main" id="{EA398634-122C-0192-4F8C-F99DE220A4C7}"/>
              </a:ext>
            </a:extLst>
          </p:cNvPr>
          <p:cNvSpPr>
            <a:spLocks noGrp="1"/>
          </p:cNvSpPr>
          <p:nvPr>
            <p:ph type="body" sz="quarter" idx="295" hasCustomPrompt="1"/>
          </p:nvPr>
        </p:nvSpPr>
        <p:spPr>
          <a:xfrm>
            <a:off x="502920" y="5399089"/>
            <a:ext cx="5517726" cy="1005681"/>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Text Placeholder 9">
            <a:extLst>
              <a:ext uri="{FF2B5EF4-FFF2-40B4-BE49-F238E27FC236}">
                <a16:creationId xmlns:a16="http://schemas.microsoft.com/office/drawing/2014/main" id="{E4E6C2C7-6DD6-36D3-E797-83828625ED15}"/>
              </a:ext>
            </a:extLst>
          </p:cNvPr>
          <p:cNvSpPr>
            <a:spLocks noGrp="1"/>
          </p:cNvSpPr>
          <p:nvPr>
            <p:ph type="body" sz="quarter" idx="296" hasCustomPrompt="1"/>
          </p:nvPr>
        </p:nvSpPr>
        <p:spPr>
          <a:xfrm>
            <a:off x="6172202" y="5399089"/>
            <a:ext cx="5548313" cy="988359"/>
          </a:xfrm>
          <a:prstGeom prst="rect">
            <a:avLst/>
          </a:prstGeom>
        </p:spPr>
        <p:txBody>
          <a:bodyPr lIns="0" tIns="0" rIns="0" bIns="0">
            <a:noAutofit/>
          </a:bodyPr>
          <a:lstStyle>
            <a:lvl1pPr marL="0" indent="0">
              <a:lnSpc>
                <a:spcPct val="100000"/>
              </a:lnSpc>
              <a:buFontTx/>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0" name="Content Placeholder 8">
            <a:extLst>
              <a:ext uri="{FF2B5EF4-FFF2-40B4-BE49-F238E27FC236}">
                <a16:creationId xmlns:a16="http://schemas.microsoft.com/office/drawing/2014/main" id="{D6D7DB46-7C80-FCA0-F6DB-A8574A44B1BA}"/>
              </a:ext>
            </a:extLst>
          </p:cNvPr>
          <p:cNvSpPr>
            <a:spLocks noGrp="1"/>
          </p:cNvSpPr>
          <p:nvPr>
            <p:ph sz="quarter" idx="301" hasCustomPrompt="1"/>
          </p:nvPr>
        </p:nvSpPr>
        <p:spPr>
          <a:xfrm>
            <a:off x="502920" y="1900238"/>
            <a:ext cx="2668588" cy="3346450"/>
          </a:xfrm>
        </p:spPr>
        <p:txBody>
          <a:bodyPr>
            <a:normAutofit/>
          </a:bodyPr>
          <a:lstStyle>
            <a:lvl1pPr>
              <a:defRPr sz="1200"/>
            </a:lvl1pPr>
          </a:lstStyle>
          <a:p>
            <a:pPr lvl="0"/>
            <a:r>
              <a:rPr lang="en-US"/>
              <a:t>Click the icons to insert your preferred content type</a:t>
            </a:r>
            <a:endParaRPr lang="en-GB"/>
          </a:p>
        </p:txBody>
      </p:sp>
      <p:sp>
        <p:nvSpPr>
          <p:cNvPr id="11" name="Content Placeholder 8">
            <a:extLst>
              <a:ext uri="{FF2B5EF4-FFF2-40B4-BE49-F238E27FC236}">
                <a16:creationId xmlns:a16="http://schemas.microsoft.com/office/drawing/2014/main" id="{AA89D74B-3B10-8A24-2173-3526167942E2}"/>
              </a:ext>
            </a:extLst>
          </p:cNvPr>
          <p:cNvSpPr>
            <a:spLocks noGrp="1"/>
          </p:cNvSpPr>
          <p:nvPr>
            <p:ph sz="quarter" idx="302" hasCustomPrompt="1"/>
          </p:nvPr>
        </p:nvSpPr>
        <p:spPr>
          <a:xfrm>
            <a:off x="3352589" y="1900238"/>
            <a:ext cx="2668588" cy="3346450"/>
          </a:xfrm>
        </p:spPr>
        <p:txBody>
          <a:bodyPr>
            <a:normAutofit/>
          </a:bodyPr>
          <a:lstStyle>
            <a:lvl1pPr>
              <a:defRPr sz="1200"/>
            </a:lvl1pPr>
          </a:lstStyle>
          <a:p>
            <a:pPr lvl="0"/>
            <a:r>
              <a:rPr lang="en-US"/>
              <a:t>Click the icons to insert your preferred content type</a:t>
            </a:r>
            <a:endParaRPr lang="en-GB"/>
          </a:p>
        </p:txBody>
      </p:sp>
      <p:sp>
        <p:nvSpPr>
          <p:cNvPr id="15" name="Content Placeholder 8">
            <a:extLst>
              <a:ext uri="{FF2B5EF4-FFF2-40B4-BE49-F238E27FC236}">
                <a16:creationId xmlns:a16="http://schemas.microsoft.com/office/drawing/2014/main" id="{399C75D3-116F-DEC8-53A1-20BD08A13F8C}"/>
              </a:ext>
            </a:extLst>
          </p:cNvPr>
          <p:cNvSpPr>
            <a:spLocks noGrp="1"/>
          </p:cNvSpPr>
          <p:nvPr>
            <p:ph sz="quarter" idx="303" hasCustomPrompt="1"/>
          </p:nvPr>
        </p:nvSpPr>
        <p:spPr>
          <a:xfrm>
            <a:off x="6202258" y="1900238"/>
            <a:ext cx="2668588" cy="3346450"/>
          </a:xfrm>
        </p:spPr>
        <p:txBody>
          <a:bodyPr>
            <a:normAutofit/>
          </a:bodyPr>
          <a:lstStyle>
            <a:lvl1pPr>
              <a:defRPr sz="1200"/>
            </a:lvl1pPr>
          </a:lstStyle>
          <a:p>
            <a:pPr lvl="0"/>
            <a:r>
              <a:rPr lang="en-US"/>
              <a:t>Click the icons to insert your preferred content type</a:t>
            </a:r>
            <a:endParaRPr lang="en-GB"/>
          </a:p>
        </p:txBody>
      </p:sp>
      <p:sp>
        <p:nvSpPr>
          <p:cNvPr id="16" name="Content Placeholder 8">
            <a:extLst>
              <a:ext uri="{FF2B5EF4-FFF2-40B4-BE49-F238E27FC236}">
                <a16:creationId xmlns:a16="http://schemas.microsoft.com/office/drawing/2014/main" id="{DD8A41C3-BD1D-3B1B-207D-256E5560C5E8}"/>
              </a:ext>
            </a:extLst>
          </p:cNvPr>
          <p:cNvSpPr>
            <a:spLocks noGrp="1"/>
          </p:cNvSpPr>
          <p:nvPr>
            <p:ph sz="quarter" idx="304" hasCustomPrompt="1"/>
          </p:nvPr>
        </p:nvSpPr>
        <p:spPr>
          <a:xfrm>
            <a:off x="9051927" y="1900238"/>
            <a:ext cx="2668588" cy="3346450"/>
          </a:xfrm>
        </p:spPr>
        <p:txBody>
          <a:bodyPr>
            <a:normAutofit/>
          </a:bodyPr>
          <a:lstStyle>
            <a:lvl1pPr>
              <a:defRPr sz="1200"/>
            </a:lvl1pPr>
          </a:lstStyle>
          <a:p>
            <a:pPr lvl="0"/>
            <a:r>
              <a:rPr lang="en-US"/>
              <a:t>Click the icons to insert your preferred content type</a:t>
            </a:r>
            <a:endParaRPr lang="en-GB"/>
          </a:p>
        </p:txBody>
      </p:sp>
      <p:sp>
        <p:nvSpPr>
          <p:cNvPr id="7" name="Text Placeholder 9">
            <a:extLst>
              <a:ext uri="{FF2B5EF4-FFF2-40B4-BE49-F238E27FC236}">
                <a16:creationId xmlns:a16="http://schemas.microsoft.com/office/drawing/2014/main" id="{A1842D49-656D-86CE-ED00-16151DBA66F1}"/>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itle 1">
            <a:extLst>
              <a:ext uri="{FF2B5EF4-FFF2-40B4-BE49-F238E27FC236}">
                <a16:creationId xmlns:a16="http://schemas.microsoft.com/office/drawing/2014/main" id="{C0152AF2-E747-75F0-9C78-0187A2C48373}"/>
              </a:ext>
            </a:extLst>
          </p:cNvPr>
          <p:cNvSpPr>
            <a:spLocks noGrp="1"/>
          </p:cNvSpPr>
          <p:nvPr>
            <p:ph type="title" hasCustomPrompt="1"/>
          </p:nvPr>
        </p:nvSpPr>
        <p:spPr>
          <a:xfrm>
            <a:off x="502919" y="1028701"/>
            <a:ext cx="11217595" cy="581024"/>
          </a:xfrm>
        </p:spPr>
        <p:txBody>
          <a:bodyPr lIns="0" tIns="0" rIns="0" bIns="0"/>
          <a:lstStyle>
            <a:lvl1pPr>
              <a:lnSpc>
                <a:spcPct val="100000"/>
              </a:lnSpc>
              <a:defRPr sz="3200"/>
            </a:lvl1pPr>
          </a:lstStyle>
          <a:p>
            <a:r>
              <a:rPr lang="en-US"/>
              <a:t>Headline</a:t>
            </a:r>
          </a:p>
        </p:txBody>
      </p:sp>
    </p:spTree>
    <p:extLst>
      <p:ext uri="{BB962C8B-B14F-4D97-AF65-F5344CB8AC3E}">
        <p14:creationId xmlns:p14="http://schemas.microsoft.com/office/powerpoint/2010/main" val="1623845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798CF060-1ADF-D7A9-F1B6-AC4B46C68980}"/>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234321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_13">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798CF060-1ADF-D7A9-F1B6-AC4B46C68980}"/>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79655E58-3AC3-43DF-F5F0-2B1D730802B1}"/>
              </a:ext>
            </a:extLst>
          </p:cNvPr>
          <p:cNvSpPr>
            <a:spLocks noGrp="1"/>
          </p:cNvSpPr>
          <p:nvPr>
            <p:ph type="title" hasCustomPrompt="1"/>
          </p:nvPr>
        </p:nvSpPr>
        <p:spPr>
          <a:xfrm>
            <a:off x="502920" y="1026552"/>
            <a:ext cx="11217276" cy="1749986"/>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2146245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_1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A382137-3975-F3B4-420A-50EF08F267CB}"/>
              </a:ext>
            </a:extLst>
          </p:cNvPr>
          <p:cNvSpPr>
            <a:spLocks noGrp="1"/>
          </p:cNvSpPr>
          <p:nvPr>
            <p:ph type="title" hasCustomPrompt="1"/>
          </p:nvPr>
        </p:nvSpPr>
        <p:spPr>
          <a:xfrm>
            <a:off x="502920" y="1026552"/>
            <a:ext cx="5370513" cy="5381033"/>
          </a:xfrm>
          <a:prstGeom prst="rect">
            <a:avLst/>
          </a:prstGeom>
        </p:spPr>
        <p:txBody>
          <a:bodyPr lIns="0" tIns="0" rIns="0" bIns="0"/>
          <a:lstStyle>
            <a:lvl1pPr>
              <a:lnSpc>
                <a:spcPct val="100000"/>
              </a:lnSpc>
              <a:defRPr sz="2000"/>
            </a:lvl1pPr>
          </a:lstStyle>
          <a:p>
            <a:r>
              <a:rPr lang="en-US"/>
              <a:t>Headline</a:t>
            </a:r>
          </a:p>
        </p:txBody>
      </p:sp>
      <p:sp>
        <p:nvSpPr>
          <p:cNvPr id="10" name="Text Placeholder 9">
            <a:extLst>
              <a:ext uri="{FF2B5EF4-FFF2-40B4-BE49-F238E27FC236}">
                <a16:creationId xmlns:a16="http://schemas.microsoft.com/office/drawing/2014/main" id="{9BB804EA-9944-671B-FE98-320E4EAFDDBD}"/>
              </a:ext>
            </a:extLst>
          </p:cNvPr>
          <p:cNvSpPr>
            <a:spLocks noGrp="1"/>
          </p:cNvSpPr>
          <p:nvPr>
            <p:ph type="body" sz="quarter" idx="281" hasCustomPrompt="1"/>
          </p:nvPr>
        </p:nvSpPr>
        <p:spPr>
          <a:xfrm>
            <a:off x="6337300" y="1026552"/>
            <a:ext cx="5367338" cy="5374478"/>
          </a:xfrm>
        </p:spPr>
        <p:txBody>
          <a:bodyPr lIns="0" tIns="0" rIns="0" bIns="0">
            <a:noAutofit/>
          </a:bodyPr>
          <a:lstStyle>
            <a:lvl1pPr marL="0" indent="0">
              <a:lnSpc>
                <a:spcPct val="100000"/>
              </a:lnSpc>
              <a:buFont typeface="Arial" panose="020B0604020202020204" pitchFamily="34" charset="0"/>
              <a:buNone/>
              <a:defRPr sz="2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Headline</a:t>
            </a:r>
          </a:p>
        </p:txBody>
      </p:sp>
      <p:sp>
        <p:nvSpPr>
          <p:cNvPr id="2" name="Text Placeholder 9">
            <a:extLst>
              <a:ext uri="{FF2B5EF4-FFF2-40B4-BE49-F238E27FC236}">
                <a16:creationId xmlns:a16="http://schemas.microsoft.com/office/drawing/2014/main" id="{0AA30149-907D-463B-BB0F-A1FE91C3EBFF}"/>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3095889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_15">
    <p:spTree>
      <p:nvGrpSpPr>
        <p:cNvPr id="1" name=""/>
        <p:cNvGrpSpPr/>
        <p:nvPr/>
      </p:nvGrpSpPr>
      <p:grpSpPr>
        <a:xfrm>
          <a:off x="0" y="0"/>
          <a:ext cx="0" cy="0"/>
          <a:chOff x="0" y="0"/>
          <a:chExt cx="0" cy="0"/>
        </a:xfrm>
      </p:grpSpPr>
      <p:sp>
        <p:nvSpPr>
          <p:cNvPr id="16" name="Text Placeholder 9">
            <a:extLst>
              <a:ext uri="{FF2B5EF4-FFF2-40B4-BE49-F238E27FC236}">
                <a16:creationId xmlns:a16="http://schemas.microsoft.com/office/drawing/2014/main" id="{AC7D3AD5-E7F8-51B6-DA68-239BD1C7A7F7}"/>
              </a:ext>
            </a:extLst>
          </p:cNvPr>
          <p:cNvSpPr>
            <a:spLocks noGrp="1"/>
          </p:cNvSpPr>
          <p:nvPr>
            <p:ph type="body" sz="quarter" idx="283" hasCustomPrompt="1"/>
          </p:nvPr>
        </p:nvSpPr>
        <p:spPr>
          <a:xfrm>
            <a:off x="493588" y="2336801"/>
            <a:ext cx="5364288" cy="4070784"/>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ext Placeholder 9">
            <a:extLst>
              <a:ext uri="{FF2B5EF4-FFF2-40B4-BE49-F238E27FC236}">
                <a16:creationId xmlns:a16="http://schemas.microsoft.com/office/drawing/2014/main" id="{8205FBC4-CE16-D851-C3B2-5D787271D435}"/>
              </a:ext>
            </a:extLst>
          </p:cNvPr>
          <p:cNvSpPr>
            <a:spLocks noGrp="1"/>
          </p:cNvSpPr>
          <p:nvPr>
            <p:ph type="body" sz="quarter" idx="295" hasCustomPrompt="1"/>
          </p:nvPr>
        </p:nvSpPr>
        <p:spPr>
          <a:xfrm>
            <a:off x="6334126" y="2336801"/>
            <a:ext cx="5368626" cy="4070784"/>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 name="Text Placeholder 9">
            <a:extLst>
              <a:ext uri="{FF2B5EF4-FFF2-40B4-BE49-F238E27FC236}">
                <a16:creationId xmlns:a16="http://schemas.microsoft.com/office/drawing/2014/main" id="{921FD54F-0A2A-70F1-D0EF-D1BF46B55957}"/>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10DA753B-A724-3F21-C59B-C0D2CE5A6B1D}"/>
              </a:ext>
            </a:extLst>
          </p:cNvPr>
          <p:cNvSpPr>
            <a:spLocks noGrp="1"/>
          </p:cNvSpPr>
          <p:nvPr>
            <p:ph type="title" hasCustomPrompt="1"/>
          </p:nvPr>
        </p:nvSpPr>
        <p:spPr>
          <a:xfrm>
            <a:off x="487363" y="1026553"/>
            <a:ext cx="11215388" cy="1156261"/>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2207414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_16">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78F93DED-0EF3-5C42-4922-844084C9BD6F}"/>
              </a:ext>
            </a:extLst>
          </p:cNvPr>
          <p:cNvSpPr>
            <a:spLocks noGrp="1"/>
          </p:cNvSpPr>
          <p:nvPr>
            <p:ph type="body" sz="quarter" idx="78" hasCustomPrompt="1"/>
          </p:nvPr>
        </p:nvSpPr>
        <p:spPr>
          <a:xfrm>
            <a:off x="502920" y="2531533"/>
            <a:ext cx="5368923" cy="3879642"/>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Text Placeholder 9">
            <a:extLst>
              <a:ext uri="{FF2B5EF4-FFF2-40B4-BE49-F238E27FC236}">
                <a16:creationId xmlns:a16="http://schemas.microsoft.com/office/drawing/2014/main" id="{DBF6B5EE-BEB8-3710-1612-01307AD0F673}"/>
              </a:ext>
            </a:extLst>
          </p:cNvPr>
          <p:cNvSpPr>
            <a:spLocks noGrp="1"/>
          </p:cNvSpPr>
          <p:nvPr>
            <p:ph type="body" sz="quarter" idx="294" hasCustomPrompt="1"/>
          </p:nvPr>
        </p:nvSpPr>
        <p:spPr>
          <a:xfrm>
            <a:off x="6349683" y="2531533"/>
            <a:ext cx="5370512" cy="3879642"/>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0" name="Text Placeholder 9">
            <a:extLst>
              <a:ext uri="{FF2B5EF4-FFF2-40B4-BE49-F238E27FC236}">
                <a16:creationId xmlns:a16="http://schemas.microsoft.com/office/drawing/2014/main" id="{16486CC2-B4D3-3481-DBE4-8C97209B0827}"/>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11" name="Title 1">
            <a:extLst>
              <a:ext uri="{FF2B5EF4-FFF2-40B4-BE49-F238E27FC236}">
                <a16:creationId xmlns:a16="http://schemas.microsoft.com/office/drawing/2014/main" id="{C53292A4-B7BC-1606-54D0-90145B7AF2E4}"/>
              </a:ext>
            </a:extLst>
          </p:cNvPr>
          <p:cNvSpPr>
            <a:spLocks noGrp="1"/>
          </p:cNvSpPr>
          <p:nvPr>
            <p:ph type="title" hasCustomPrompt="1"/>
          </p:nvPr>
        </p:nvSpPr>
        <p:spPr>
          <a:xfrm>
            <a:off x="502920" y="1026552"/>
            <a:ext cx="11217275" cy="1151258"/>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1765794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Content_26">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F32DBB71-75CD-55B2-B668-8C2900B92B57}"/>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ext Placeholder 9">
            <a:extLst>
              <a:ext uri="{FF2B5EF4-FFF2-40B4-BE49-F238E27FC236}">
                <a16:creationId xmlns:a16="http://schemas.microsoft.com/office/drawing/2014/main" id="{C0D30B9A-BEB0-0C35-4782-26E6E1E0C921}"/>
              </a:ext>
            </a:extLst>
          </p:cNvPr>
          <p:cNvSpPr>
            <a:spLocks noGrp="1"/>
          </p:cNvSpPr>
          <p:nvPr>
            <p:ph type="body" sz="quarter" idx="78" hasCustomPrompt="1"/>
          </p:nvPr>
        </p:nvSpPr>
        <p:spPr>
          <a:xfrm>
            <a:off x="502920" y="2336797"/>
            <a:ext cx="3625850" cy="4070787"/>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C45BF860-4B53-B9A9-17C2-C00B506F0A30}"/>
              </a:ext>
            </a:extLst>
          </p:cNvPr>
          <p:cNvSpPr>
            <a:spLocks noGrp="1"/>
          </p:cNvSpPr>
          <p:nvPr>
            <p:ph type="body" sz="quarter" idx="283" hasCustomPrompt="1"/>
          </p:nvPr>
        </p:nvSpPr>
        <p:spPr>
          <a:xfrm>
            <a:off x="502920" y="1900238"/>
            <a:ext cx="3625849"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itle 1">
            <a:extLst>
              <a:ext uri="{FF2B5EF4-FFF2-40B4-BE49-F238E27FC236}">
                <a16:creationId xmlns:a16="http://schemas.microsoft.com/office/drawing/2014/main" id="{BA9E67D7-504C-CAD9-3F73-0E1D230E1C1A}"/>
              </a:ext>
            </a:extLst>
          </p:cNvPr>
          <p:cNvSpPr>
            <a:spLocks noGrp="1"/>
          </p:cNvSpPr>
          <p:nvPr>
            <p:ph type="title" hasCustomPrompt="1"/>
          </p:nvPr>
        </p:nvSpPr>
        <p:spPr>
          <a:xfrm>
            <a:off x="502920" y="1462088"/>
            <a:ext cx="3626530" cy="271462"/>
          </a:xfrm>
          <a:prstGeom prst="rect">
            <a:avLst/>
          </a:prstGeom>
        </p:spPr>
        <p:txBody>
          <a:bodyPr lIns="0" tIns="0" rIns="0" bIns="0"/>
          <a:lstStyle>
            <a:lvl1pPr>
              <a:lnSpc>
                <a:spcPct val="100000"/>
              </a:lnSpc>
              <a:defRPr sz="2000"/>
            </a:lvl1pPr>
          </a:lstStyle>
          <a:p>
            <a:r>
              <a:rPr lang="en-US"/>
              <a:t>Headline</a:t>
            </a:r>
          </a:p>
        </p:txBody>
      </p:sp>
      <p:pic>
        <p:nvPicPr>
          <p:cNvPr id="4" name="Picture 3" descr="A black rectangular device with a blue screen&#10;&#10;Description automatically generated">
            <a:extLst>
              <a:ext uri="{FF2B5EF4-FFF2-40B4-BE49-F238E27FC236}">
                <a16:creationId xmlns:a16="http://schemas.microsoft.com/office/drawing/2014/main" id="{A5CC6161-7F87-F83C-725B-D7CF29A8F0A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22472" y="1161232"/>
            <a:ext cx="7869528" cy="5246352"/>
          </a:xfrm>
          <a:prstGeom prst="rect">
            <a:avLst/>
          </a:prstGeom>
        </p:spPr>
      </p:pic>
    </p:spTree>
    <p:extLst>
      <p:ext uri="{BB962C8B-B14F-4D97-AF65-F5344CB8AC3E}">
        <p14:creationId xmlns:p14="http://schemas.microsoft.com/office/powerpoint/2010/main" val="400834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_18">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F32DBB71-75CD-55B2-B668-8C2900B92B57}"/>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ext Placeholder 9">
            <a:extLst>
              <a:ext uri="{FF2B5EF4-FFF2-40B4-BE49-F238E27FC236}">
                <a16:creationId xmlns:a16="http://schemas.microsoft.com/office/drawing/2014/main" id="{C0D30B9A-BEB0-0C35-4782-26E6E1E0C921}"/>
              </a:ext>
            </a:extLst>
          </p:cNvPr>
          <p:cNvSpPr>
            <a:spLocks noGrp="1"/>
          </p:cNvSpPr>
          <p:nvPr>
            <p:ph type="body" sz="quarter" idx="78" hasCustomPrompt="1"/>
          </p:nvPr>
        </p:nvSpPr>
        <p:spPr>
          <a:xfrm>
            <a:off x="502920" y="1462089"/>
            <a:ext cx="3625850" cy="4945496"/>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4" name="Title 1">
            <a:extLst>
              <a:ext uri="{FF2B5EF4-FFF2-40B4-BE49-F238E27FC236}">
                <a16:creationId xmlns:a16="http://schemas.microsoft.com/office/drawing/2014/main" id="{43FA7BAD-D758-B94A-9F94-64919AB354EA}"/>
              </a:ext>
            </a:extLst>
          </p:cNvPr>
          <p:cNvSpPr>
            <a:spLocks noGrp="1"/>
          </p:cNvSpPr>
          <p:nvPr>
            <p:ph type="title" hasCustomPrompt="1"/>
          </p:nvPr>
        </p:nvSpPr>
        <p:spPr>
          <a:xfrm>
            <a:off x="502920" y="1026552"/>
            <a:ext cx="3641239" cy="278373"/>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1913639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_19">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E7484C4D-FBF4-D30A-9E9B-54C456D560D2}"/>
              </a:ext>
            </a:extLst>
          </p:cNvPr>
          <p:cNvSpPr>
            <a:spLocks noGrp="1"/>
          </p:cNvSpPr>
          <p:nvPr>
            <p:ph type="title" hasCustomPrompt="1"/>
          </p:nvPr>
        </p:nvSpPr>
        <p:spPr>
          <a:xfrm>
            <a:off x="502920" y="1026553"/>
            <a:ext cx="11201718" cy="278372"/>
          </a:xfrm>
          <a:prstGeom prst="rect">
            <a:avLst/>
          </a:prstGeom>
        </p:spPr>
        <p:txBody>
          <a:bodyPr lIns="0" tIns="0" rIns="0" bIns="0"/>
          <a:lstStyle>
            <a:lvl1pPr>
              <a:lnSpc>
                <a:spcPct val="100000"/>
              </a:lnSpc>
              <a:defRPr sz="2000"/>
            </a:lvl1pPr>
          </a:lstStyle>
          <a:p>
            <a:r>
              <a:rPr lang="en-US"/>
              <a:t>Headline</a:t>
            </a:r>
          </a:p>
        </p:txBody>
      </p:sp>
      <p:sp>
        <p:nvSpPr>
          <p:cNvPr id="3" name="Text Placeholder 9">
            <a:extLst>
              <a:ext uri="{FF2B5EF4-FFF2-40B4-BE49-F238E27FC236}">
                <a16:creationId xmlns:a16="http://schemas.microsoft.com/office/drawing/2014/main" id="{8B4EFD1C-9E71-1312-FA91-7B9692BFCDE1}"/>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8" name="Text Placeholder 9">
            <a:extLst>
              <a:ext uri="{FF2B5EF4-FFF2-40B4-BE49-F238E27FC236}">
                <a16:creationId xmlns:a16="http://schemas.microsoft.com/office/drawing/2014/main" id="{7FB06B6F-2937-D1C3-9987-2D86B8897BB7}"/>
              </a:ext>
            </a:extLst>
          </p:cNvPr>
          <p:cNvSpPr>
            <a:spLocks noGrp="1"/>
          </p:cNvSpPr>
          <p:nvPr>
            <p:ph type="body" sz="quarter" idx="295" hasCustomPrompt="1"/>
          </p:nvPr>
        </p:nvSpPr>
        <p:spPr>
          <a:xfrm>
            <a:off x="4303979" y="1890709"/>
            <a:ext cx="3612725" cy="4499824"/>
          </a:xfr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9" name="Text Placeholder 9">
            <a:extLst>
              <a:ext uri="{FF2B5EF4-FFF2-40B4-BE49-F238E27FC236}">
                <a16:creationId xmlns:a16="http://schemas.microsoft.com/office/drawing/2014/main" id="{99FE1614-5BBB-0290-B7D9-359F61DC128A}"/>
              </a:ext>
            </a:extLst>
          </p:cNvPr>
          <p:cNvSpPr>
            <a:spLocks noGrp="1"/>
          </p:cNvSpPr>
          <p:nvPr>
            <p:ph type="body" sz="quarter" idx="296" hasCustomPrompt="1"/>
          </p:nvPr>
        </p:nvSpPr>
        <p:spPr>
          <a:xfrm>
            <a:off x="8091913" y="1890709"/>
            <a:ext cx="3612725" cy="4499824"/>
          </a:xfr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1" name="Text Placeholder 9">
            <a:extLst>
              <a:ext uri="{FF2B5EF4-FFF2-40B4-BE49-F238E27FC236}">
                <a16:creationId xmlns:a16="http://schemas.microsoft.com/office/drawing/2014/main" id="{C87926C6-9593-6670-182D-45ACD5675AA2}"/>
              </a:ext>
            </a:extLst>
          </p:cNvPr>
          <p:cNvSpPr>
            <a:spLocks noGrp="1"/>
          </p:cNvSpPr>
          <p:nvPr>
            <p:ph type="body" sz="quarter" idx="299" hasCustomPrompt="1"/>
          </p:nvPr>
        </p:nvSpPr>
        <p:spPr>
          <a:xfrm>
            <a:off x="4308817" y="1471886"/>
            <a:ext cx="3612725" cy="276480"/>
          </a:xfrm>
          <a:prstGeom prst="rect">
            <a:avLst/>
          </a:prstGeom>
        </p:spPr>
        <p:txBody>
          <a:bodyPr lIns="0" tIns="0" rIns="0" bIns="0">
            <a:noAutofit/>
          </a:bodyPr>
          <a:lstStyle>
            <a:lvl1pPr marL="0" indent="0">
              <a:lnSpc>
                <a:spcPct val="100000"/>
              </a:lnSpc>
              <a:buFontTx/>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2" name="Text Placeholder 9">
            <a:extLst>
              <a:ext uri="{FF2B5EF4-FFF2-40B4-BE49-F238E27FC236}">
                <a16:creationId xmlns:a16="http://schemas.microsoft.com/office/drawing/2014/main" id="{885D5E2D-A917-B90E-1588-4E9B7459425D}"/>
              </a:ext>
            </a:extLst>
          </p:cNvPr>
          <p:cNvSpPr>
            <a:spLocks noGrp="1"/>
          </p:cNvSpPr>
          <p:nvPr>
            <p:ph type="body" sz="quarter" idx="300" hasCustomPrompt="1"/>
          </p:nvPr>
        </p:nvSpPr>
        <p:spPr>
          <a:xfrm>
            <a:off x="8091913" y="1471886"/>
            <a:ext cx="3612725" cy="276480"/>
          </a:xfrm>
          <a:prstGeom prst="rect">
            <a:avLst/>
          </a:prstGeom>
        </p:spPr>
        <p:txBody>
          <a:bodyPr lIns="0" tIns="0" rIns="0" bIns="0">
            <a:noAutofit/>
          </a:bodyPr>
          <a:lstStyle>
            <a:lvl1pPr marL="0" indent="0">
              <a:lnSpc>
                <a:spcPct val="100000"/>
              </a:lnSpc>
              <a:buFontTx/>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3" name="Text Placeholder 9">
            <a:extLst>
              <a:ext uri="{FF2B5EF4-FFF2-40B4-BE49-F238E27FC236}">
                <a16:creationId xmlns:a16="http://schemas.microsoft.com/office/drawing/2014/main" id="{42094F31-A3B4-D525-D844-70378151B291}"/>
              </a:ext>
            </a:extLst>
          </p:cNvPr>
          <p:cNvSpPr>
            <a:spLocks noGrp="1"/>
          </p:cNvSpPr>
          <p:nvPr>
            <p:ph type="body" sz="quarter" idx="321" hasCustomPrompt="1"/>
          </p:nvPr>
        </p:nvSpPr>
        <p:spPr>
          <a:xfrm>
            <a:off x="502920" y="1471886"/>
            <a:ext cx="3635525" cy="276480"/>
          </a:xfrm>
          <a:prstGeom prst="rect">
            <a:avLst/>
          </a:prstGeom>
        </p:spPr>
        <p:txBody>
          <a:bodyPr lIns="0" tIns="0" rIns="0" bIns="0">
            <a:noAutofit/>
          </a:bodyPr>
          <a:lstStyle>
            <a:lvl1pPr marL="0" indent="0">
              <a:lnSpc>
                <a:spcPct val="100000"/>
              </a:lnSpc>
              <a:buFontTx/>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4" name="Text Placeholder 9">
            <a:extLst>
              <a:ext uri="{FF2B5EF4-FFF2-40B4-BE49-F238E27FC236}">
                <a16:creationId xmlns:a16="http://schemas.microsoft.com/office/drawing/2014/main" id="{D4D46527-9912-8309-23F3-942E741C3F68}"/>
              </a:ext>
            </a:extLst>
          </p:cNvPr>
          <p:cNvSpPr>
            <a:spLocks noGrp="1"/>
          </p:cNvSpPr>
          <p:nvPr>
            <p:ph type="body" sz="quarter" idx="78" hasCustomPrompt="1"/>
          </p:nvPr>
        </p:nvSpPr>
        <p:spPr>
          <a:xfrm>
            <a:off x="502920" y="1890709"/>
            <a:ext cx="3625850" cy="4516875"/>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Tree>
    <p:extLst>
      <p:ext uri="{BB962C8B-B14F-4D97-AF65-F5344CB8AC3E}">
        <p14:creationId xmlns:p14="http://schemas.microsoft.com/office/powerpoint/2010/main" val="210197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_20">
    <p:spTree>
      <p:nvGrpSpPr>
        <p:cNvPr id="1" name=""/>
        <p:cNvGrpSpPr/>
        <p:nvPr/>
      </p:nvGrpSpPr>
      <p:grpSpPr>
        <a:xfrm>
          <a:off x="0" y="0"/>
          <a:ext cx="0" cy="0"/>
          <a:chOff x="0" y="0"/>
          <a:chExt cx="0" cy="0"/>
        </a:xfrm>
      </p:grpSpPr>
      <p:sp>
        <p:nvSpPr>
          <p:cNvPr id="18" name="Text Placeholder 9">
            <a:extLst>
              <a:ext uri="{FF2B5EF4-FFF2-40B4-BE49-F238E27FC236}">
                <a16:creationId xmlns:a16="http://schemas.microsoft.com/office/drawing/2014/main" id="{D864371C-A789-3EEF-9E78-490E55F8938D}"/>
              </a:ext>
            </a:extLst>
          </p:cNvPr>
          <p:cNvSpPr>
            <a:spLocks noGrp="1"/>
          </p:cNvSpPr>
          <p:nvPr>
            <p:ph type="body" sz="quarter" idx="292" hasCustomPrompt="1"/>
          </p:nvPr>
        </p:nvSpPr>
        <p:spPr>
          <a:xfrm>
            <a:off x="3312687" y="1028700"/>
            <a:ext cx="8377238" cy="1154113"/>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5" name="Text Placeholder 9">
            <a:extLst>
              <a:ext uri="{FF2B5EF4-FFF2-40B4-BE49-F238E27FC236}">
                <a16:creationId xmlns:a16="http://schemas.microsoft.com/office/drawing/2014/main" id="{B0DEB9ED-030A-1CC6-7264-1106D57D6AD0}"/>
              </a:ext>
            </a:extLst>
          </p:cNvPr>
          <p:cNvSpPr>
            <a:spLocks noGrp="1"/>
          </p:cNvSpPr>
          <p:nvPr>
            <p:ph type="body" sz="quarter" idx="295" hasCustomPrompt="1"/>
          </p:nvPr>
        </p:nvSpPr>
        <p:spPr>
          <a:xfrm>
            <a:off x="3327401" y="2335926"/>
            <a:ext cx="8377238" cy="4046637"/>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2" name="Text Placeholder 9">
            <a:extLst>
              <a:ext uri="{FF2B5EF4-FFF2-40B4-BE49-F238E27FC236}">
                <a16:creationId xmlns:a16="http://schemas.microsoft.com/office/drawing/2014/main" id="{A53680BD-CA96-3228-E62C-6E7E9FE65DCF}"/>
              </a:ext>
            </a:extLst>
          </p:cNvPr>
          <p:cNvSpPr>
            <a:spLocks noGrp="1"/>
          </p:cNvSpPr>
          <p:nvPr>
            <p:ph type="body" sz="quarter" idx="320" hasCustomPrompt="1"/>
          </p:nvPr>
        </p:nvSpPr>
        <p:spPr>
          <a:xfrm>
            <a:off x="502920" y="2335926"/>
            <a:ext cx="2682876" cy="4070785"/>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 name="Text Placeholder 9">
            <a:extLst>
              <a:ext uri="{FF2B5EF4-FFF2-40B4-BE49-F238E27FC236}">
                <a16:creationId xmlns:a16="http://schemas.microsoft.com/office/drawing/2014/main" id="{B583A338-068E-3F9B-5E19-CC2A55D7D220}"/>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ADA5BABD-6D31-B207-2378-342C92F1986B}"/>
              </a:ext>
            </a:extLst>
          </p:cNvPr>
          <p:cNvSpPr>
            <a:spLocks noGrp="1"/>
          </p:cNvSpPr>
          <p:nvPr>
            <p:ph type="title" hasCustomPrompt="1"/>
          </p:nvPr>
        </p:nvSpPr>
        <p:spPr>
          <a:xfrm>
            <a:off x="502920" y="1026552"/>
            <a:ext cx="2674937" cy="1156261"/>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437652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_21">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E7484C4D-FBF4-D30A-9E9B-54C456D560D2}"/>
              </a:ext>
            </a:extLst>
          </p:cNvPr>
          <p:cNvSpPr>
            <a:spLocks noGrp="1"/>
          </p:cNvSpPr>
          <p:nvPr>
            <p:ph type="title" hasCustomPrompt="1"/>
          </p:nvPr>
        </p:nvSpPr>
        <p:spPr>
          <a:xfrm>
            <a:off x="502920" y="1012825"/>
            <a:ext cx="5532437" cy="914400"/>
          </a:xfrm>
          <a:prstGeom prst="rect">
            <a:avLst/>
          </a:prstGeom>
        </p:spPr>
        <p:txBody>
          <a:bodyPr lIns="0" tIns="0" rIns="0" bIns="0"/>
          <a:lstStyle>
            <a:lvl1pPr>
              <a:lnSpc>
                <a:spcPct val="100000"/>
              </a:lnSpc>
              <a:defRPr sz="2000"/>
            </a:lvl1pPr>
          </a:lstStyle>
          <a:p>
            <a:r>
              <a:rPr lang="en-US"/>
              <a:t>Headline</a:t>
            </a:r>
          </a:p>
        </p:txBody>
      </p:sp>
      <p:sp>
        <p:nvSpPr>
          <p:cNvPr id="29" name="Text Placeholder 9">
            <a:extLst>
              <a:ext uri="{FF2B5EF4-FFF2-40B4-BE49-F238E27FC236}">
                <a16:creationId xmlns:a16="http://schemas.microsoft.com/office/drawing/2014/main" id="{CA8EE396-77DB-3DF1-DE31-69C7BB605E5B}"/>
              </a:ext>
            </a:extLst>
          </p:cNvPr>
          <p:cNvSpPr>
            <a:spLocks noGrp="1"/>
          </p:cNvSpPr>
          <p:nvPr>
            <p:ph type="body" sz="quarter" idx="292" hasCustomPrompt="1"/>
          </p:nvPr>
        </p:nvSpPr>
        <p:spPr>
          <a:xfrm>
            <a:off x="6172203" y="1012825"/>
            <a:ext cx="5532435" cy="914400"/>
          </a:xfrm>
          <a:prstGeom prst="rect">
            <a:avLst/>
          </a:prstGeom>
        </p:spPr>
        <p:txBody>
          <a:bodyPr lIns="0" tIns="0" rIns="0" bIns="0">
            <a:noAutofit/>
          </a:bodyPr>
          <a:lstStyle>
            <a:lvl1pPr marL="0" indent="0">
              <a:lnSpc>
                <a:spcPct val="100000"/>
              </a:lnSpc>
              <a:buFont typeface="Arial" panose="020B0604020202020204" pitchFamily="34" charset="0"/>
              <a:buNone/>
              <a:defRPr sz="2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Headline</a:t>
            </a:r>
          </a:p>
        </p:txBody>
      </p:sp>
      <p:sp>
        <p:nvSpPr>
          <p:cNvPr id="4" name="Text Placeholder 9">
            <a:extLst>
              <a:ext uri="{FF2B5EF4-FFF2-40B4-BE49-F238E27FC236}">
                <a16:creationId xmlns:a16="http://schemas.microsoft.com/office/drawing/2014/main" id="{E98F30B9-5672-FA36-E21D-74BB688EA318}"/>
              </a:ext>
            </a:extLst>
          </p:cNvPr>
          <p:cNvSpPr>
            <a:spLocks noGrp="1"/>
          </p:cNvSpPr>
          <p:nvPr>
            <p:ph type="body" sz="quarter" idx="295" hasCustomPrompt="1"/>
          </p:nvPr>
        </p:nvSpPr>
        <p:spPr>
          <a:xfrm>
            <a:off x="6184841" y="2182722"/>
            <a:ext cx="2846388" cy="4230778"/>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535BDA4A-4016-9106-EDF1-4243C0FE825C}"/>
              </a:ext>
            </a:extLst>
          </p:cNvPr>
          <p:cNvSpPr>
            <a:spLocks noGrp="1"/>
          </p:cNvSpPr>
          <p:nvPr>
            <p:ph type="body" sz="quarter" idx="296" hasCustomPrompt="1"/>
          </p:nvPr>
        </p:nvSpPr>
        <p:spPr>
          <a:xfrm>
            <a:off x="3334356" y="2182722"/>
            <a:ext cx="2701925" cy="4224772"/>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Text Placeholder 9">
            <a:extLst>
              <a:ext uri="{FF2B5EF4-FFF2-40B4-BE49-F238E27FC236}">
                <a16:creationId xmlns:a16="http://schemas.microsoft.com/office/drawing/2014/main" id="{BC535552-4AC4-954C-01E0-FBD7D733D376}"/>
              </a:ext>
            </a:extLst>
          </p:cNvPr>
          <p:cNvSpPr>
            <a:spLocks noGrp="1"/>
          </p:cNvSpPr>
          <p:nvPr>
            <p:ph type="body" sz="quarter" idx="298" hasCustomPrompt="1"/>
          </p:nvPr>
        </p:nvSpPr>
        <p:spPr>
          <a:xfrm>
            <a:off x="9179790" y="2182722"/>
            <a:ext cx="2524849" cy="4224775"/>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ext Placeholder 9">
            <a:extLst>
              <a:ext uri="{FF2B5EF4-FFF2-40B4-BE49-F238E27FC236}">
                <a16:creationId xmlns:a16="http://schemas.microsoft.com/office/drawing/2014/main" id="{E83A7721-13DD-E856-54B2-E60C08C0C512}"/>
              </a:ext>
            </a:extLst>
          </p:cNvPr>
          <p:cNvSpPr>
            <a:spLocks noGrp="1"/>
          </p:cNvSpPr>
          <p:nvPr>
            <p:ph type="body" sz="quarter" idx="320" hasCustomPrompt="1"/>
          </p:nvPr>
        </p:nvSpPr>
        <p:spPr>
          <a:xfrm>
            <a:off x="502920" y="2182722"/>
            <a:ext cx="2682876" cy="4224772"/>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 name="Text Placeholder 9">
            <a:extLst>
              <a:ext uri="{FF2B5EF4-FFF2-40B4-BE49-F238E27FC236}">
                <a16:creationId xmlns:a16="http://schemas.microsoft.com/office/drawing/2014/main" id="{8B4EFD1C-9E71-1312-FA91-7B9692BFCDE1}"/>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826482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_22">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E98F30B9-5672-FA36-E21D-74BB688EA318}"/>
              </a:ext>
            </a:extLst>
          </p:cNvPr>
          <p:cNvSpPr>
            <a:spLocks noGrp="1"/>
          </p:cNvSpPr>
          <p:nvPr>
            <p:ph type="body" sz="quarter" idx="295" hasCustomPrompt="1"/>
          </p:nvPr>
        </p:nvSpPr>
        <p:spPr>
          <a:xfrm>
            <a:off x="6177548" y="1890709"/>
            <a:ext cx="2701925" cy="4508500"/>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535BDA4A-4016-9106-EDF1-4243C0FE825C}"/>
              </a:ext>
            </a:extLst>
          </p:cNvPr>
          <p:cNvSpPr>
            <a:spLocks noGrp="1"/>
          </p:cNvSpPr>
          <p:nvPr>
            <p:ph type="body" sz="quarter" idx="296" hasCustomPrompt="1"/>
          </p:nvPr>
        </p:nvSpPr>
        <p:spPr>
          <a:xfrm>
            <a:off x="3322221" y="1890709"/>
            <a:ext cx="2701925" cy="4502099"/>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Text Placeholder 9">
            <a:extLst>
              <a:ext uri="{FF2B5EF4-FFF2-40B4-BE49-F238E27FC236}">
                <a16:creationId xmlns:a16="http://schemas.microsoft.com/office/drawing/2014/main" id="{BC535552-4AC4-954C-01E0-FBD7D733D376}"/>
              </a:ext>
            </a:extLst>
          </p:cNvPr>
          <p:cNvSpPr>
            <a:spLocks noGrp="1"/>
          </p:cNvSpPr>
          <p:nvPr>
            <p:ph type="body" sz="quarter" idx="298" hasCustomPrompt="1"/>
          </p:nvPr>
        </p:nvSpPr>
        <p:spPr>
          <a:xfrm>
            <a:off x="9032874" y="1890709"/>
            <a:ext cx="2671766" cy="4502103"/>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 name="Text Placeholder 9">
            <a:extLst>
              <a:ext uri="{FF2B5EF4-FFF2-40B4-BE49-F238E27FC236}">
                <a16:creationId xmlns:a16="http://schemas.microsoft.com/office/drawing/2014/main" id="{8B4EFD1C-9E71-1312-FA91-7B9692BFCDE1}"/>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15E8B63E-0267-CEA9-C2AA-BE6B3AE6D75D}"/>
              </a:ext>
            </a:extLst>
          </p:cNvPr>
          <p:cNvSpPr>
            <a:spLocks noGrp="1"/>
          </p:cNvSpPr>
          <p:nvPr>
            <p:ph type="body" sz="quarter" idx="321" hasCustomPrompt="1"/>
          </p:nvPr>
        </p:nvSpPr>
        <p:spPr>
          <a:xfrm>
            <a:off x="502920" y="1467012"/>
            <a:ext cx="2678766" cy="276480"/>
          </a:xfrm>
          <a:prstGeom prst="rect">
            <a:avLst/>
          </a:prstGeom>
        </p:spPr>
        <p:txBody>
          <a:bodyPr lIns="0" tIns="0" rIns="0" bIns="0">
            <a:noAutofit/>
          </a:bodyPr>
          <a:lstStyle>
            <a:lvl1pPr marL="0" indent="0">
              <a:lnSpc>
                <a:spcPct val="100000"/>
              </a:lnSpc>
              <a:buFontTx/>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8" name="Text Placeholder 9">
            <a:extLst>
              <a:ext uri="{FF2B5EF4-FFF2-40B4-BE49-F238E27FC236}">
                <a16:creationId xmlns:a16="http://schemas.microsoft.com/office/drawing/2014/main" id="{ED50A7E2-ABE5-4FDC-6790-B2D662FA6FFE}"/>
              </a:ext>
            </a:extLst>
          </p:cNvPr>
          <p:cNvSpPr>
            <a:spLocks noGrp="1"/>
          </p:cNvSpPr>
          <p:nvPr>
            <p:ph type="body" sz="quarter" idx="299" hasCustomPrompt="1"/>
          </p:nvPr>
        </p:nvSpPr>
        <p:spPr>
          <a:xfrm>
            <a:off x="3332013" y="1467012"/>
            <a:ext cx="2678766" cy="276480"/>
          </a:xfrm>
          <a:prstGeom prst="rect">
            <a:avLst/>
          </a:prstGeom>
        </p:spPr>
        <p:txBody>
          <a:bodyPr lIns="0" tIns="0" rIns="0" bIns="0">
            <a:noAutofit/>
          </a:bodyPr>
          <a:lstStyle>
            <a:lvl1pPr marL="0" indent="0">
              <a:lnSpc>
                <a:spcPct val="100000"/>
              </a:lnSpc>
              <a:buFontTx/>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9" name="Text Placeholder 9">
            <a:extLst>
              <a:ext uri="{FF2B5EF4-FFF2-40B4-BE49-F238E27FC236}">
                <a16:creationId xmlns:a16="http://schemas.microsoft.com/office/drawing/2014/main" id="{5C2C4FF2-8EA9-B82B-CD43-A883B0BE326E}"/>
              </a:ext>
            </a:extLst>
          </p:cNvPr>
          <p:cNvSpPr>
            <a:spLocks noGrp="1"/>
          </p:cNvSpPr>
          <p:nvPr>
            <p:ph type="body" sz="quarter" idx="300" hasCustomPrompt="1"/>
          </p:nvPr>
        </p:nvSpPr>
        <p:spPr>
          <a:xfrm>
            <a:off x="6166031" y="1467012"/>
            <a:ext cx="2678766" cy="276480"/>
          </a:xfrm>
          <a:prstGeom prst="rect">
            <a:avLst/>
          </a:prstGeom>
        </p:spPr>
        <p:txBody>
          <a:bodyPr lIns="0" tIns="0" rIns="0" bIns="0">
            <a:noAutofit/>
          </a:bodyPr>
          <a:lstStyle>
            <a:lvl1pPr marL="0" indent="0">
              <a:lnSpc>
                <a:spcPct val="100000"/>
              </a:lnSpc>
              <a:buFontTx/>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0" name="Text Placeholder 9">
            <a:extLst>
              <a:ext uri="{FF2B5EF4-FFF2-40B4-BE49-F238E27FC236}">
                <a16:creationId xmlns:a16="http://schemas.microsoft.com/office/drawing/2014/main" id="{2815D03E-D383-11D4-4927-294962475BF9}"/>
              </a:ext>
            </a:extLst>
          </p:cNvPr>
          <p:cNvSpPr>
            <a:spLocks noGrp="1"/>
          </p:cNvSpPr>
          <p:nvPr>
            <p:ph type="body" sz="quarter" idx="301" hasCustomPrompt="1"/>
          </p:nvPr>
        </p:nvSpPr>
        <p:spPr>
          <a:xfrm>
            <a:off x="9025874" y="1467012"/>
            <a:ext cx="2678766" cy="276480"/>
          </a:xfrm>
          <a:prstGeom prst="rect">
            <a:avLst/>
          </a:prstGeom>
        </p:spPr>
        <p:txBody>
          <a:bodyPr lIns="0" tIns="0" rIns="0" bIns="0">
            <a:noAutofit/>
          </a:bodyPr>
          <a:lstStyle>
            <a:lvl1pPr marL="0" indent="0">
              <a:lnSpc>
                <a:spcPct val="100000"/>
              </a:lnSpc>
              <a:buFontTx/>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1" name="Text Placeholder 9">
            <a:extLst>
              <a:ext uri="{FF2B5EF4-FFF2-40B4-BE49-F238E27FC236}">
                <a16:creationId xmlns:a16="http://schemas.microsoft.com/office/drawing/2014/main" id="{C897D5DD-60E2-CEF6-0744-F6599B243F09}"/>
              </a:ext>
            </a:extLst>
          </p:cNvPr>
          <p:cNvSpPr>
            <a:spLocks noGrp="1"/>
          </p:cNvSpPr>
          <p:nvPr>
            <p:ph type="body" sz="quarter" idx="78" hasCustomPrompt="1"/>
          </p:nvPr>
        </p:nvSpPr>
        <p:spPr>
          <a:xfrm>
            <a:off x="502920" y="1890709"/>
            <a:ext cx="2665899" cy="4516875"/>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2" name="Title 1">
            <a:extLst>
              <a:ext uri="{FF2B5EF4-FFF2-40B4-BE49-F238E27FC236}">
                <a16:creationId xmlns:a16="http://schemas.microsoft.com/office/drawing/2014/main" id="{4BDA8141-106B-8338-3F49-14929B609AE1}"/>
              </a:ext>
            </a:extLst>
          </p:cNvPr>
          <p:cNvSpPr>
            <a:spLocks noGrp="1"/>
          </p:cNvSpPr>
          <p:nvPr>
            <p:ph type="title" hasCustomPrompt="1"/>
          </p:nvPr>
        </p:nvSpPr>
        <p:spPr>
          <a:xfrm>
            <a:off x="502921" y="1028701"/>
            <a:ext cx="11201720" cy="276225"/>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1093178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ent_23">
    <p:spTree>
      <p:nvGrpSpPr>
        <p:cNvPr id="1" name=""/>
        <p:cNvGrpSpPr/>
        <p:nvPr/>
      </p:nvGrpSpPr>
      <p:grpSpPr>
        <a:xfrm>
          <a:off x="0" y="0"/>
          <a:ext cx="0" cy="0"/>
          <a:chOff x="0" y="0"/>
          <a:chExt cx="0" cy="0"/>
        </a:xfrm>
      </p:grpSpPr>
      <p:sp>
        <p:nvSpPr>
          <p:cNvPr id="31" name="Text Placeholder 30">
            <a:extLst>
              <a:ext uri="{FF2B5EF4-FFF2-40B4-BE49-F238E27FC236}">
                <a16:creationId xmlns:a16="http://schemas.microsoft.com/office/drawing/2014/main" id="{AF224C34-2FD2-D276-AAD3-F177DA1FC9EA}"/>
              </a:ext>
            </a:extLst>
          </p:cNvPr>
          <p:cNvSpPr>
            <a:spLocks noGrp="1"/>
          </p:cNvSpPr>
          <p:nvPr>
            <p:ph type="body" sz="quarter" idx="37" hasCustomPrompt="1"/>
          </p:nvPr>
        </p:nvSpPr>
        <p:spPr>
          <a:xfrm>
            <a:off x="502920" y="1607345"/>
            <a:ext cx="3630168" cy="2041526"/>
          </a:xfrm>
          <a:prstGeom prst="rect">
            <a:avLst/>
          </a:prstGeom>
        </p:spPr>
        <p:txBody>
          <a:bodyPr lIns="0" tIns="0" rIns="0" bIns="0">
            <a:noAutofit/>
          </a:bodyPr>
          <a:lstStyle>
            <a:lvl1pPr marL="0" indent="0">
              <a:lnSpc>
                <a:spcPct val="100000"/>
              </a:lnSpc>
              <a:buNone/>
              <a:defRPr sz="1400"/>
            </a:lvl1pPr>
            <a:lvl2pPr>
              <a:defRPr sz="1200"/>
            </a:lvl2pPr>
            <a:lvl3pPr>
              <a:defRPr sz="1200"/>
            </a:lvl3pPr>
            <a:lvl4pPr>
              <a:defRPr sz="1200"/>
            </a:lvl4pPr>
            <a:lvl5pPr>
              <a:defRPr sz="1200"/>
            </a:lvl5pPr>
          </a:lstStyle>
          <a:p>
            <a:pPr lvl="0"/>
            <a:r>
              <a:rPr lang="en-US"/>
              <a:t>Body copy</a:t>
            </a:r>
          </a:p>
        </p:txBody>
      </p:sp>
      <p:sp>
        <p:nvSpPr>
          <p:cNvPr id="7" name="Text Placeholder 30">
            <a:extLst>
              <a:ext uri="{FF2B5EF4-FFF2-40B4-BE49-F238E27FC236}">
                <a16:creationId xmlns:a16="http://schemas.microsoft.com/office/drawing/2014/main" id="{02B6251D-629D-F33D-389E-79EB59D03373}"/>
              </a:ext>
            </a:extLst>
          </p:cNvPr>
          <p:cNvSpPr>
            <a:spLocks noGrp="1"/>
          </p:cNvSpPr>
          <p:nvPr>
            <p:ph type="body" sz="quarter" idx="294" hasCustomPrompt="1"/>
          </p:nvPr>
        </p:nvSpPr>
        <p:spPr>
          <a:xfrm>
            <a:off x="4288680" y="1607345"/>
            <a:ext cx="3630168" cy="2041526"/>
          </a:xfrm>
          <a:prstGeom prst="rect">
            <a:avLst/>
          </a:prstGeom>
        </p:spPr>
        <p:txBody>
          <a:bodyPr lIns="0" tIns="0" rIns="0" bIns="0">
            <a:noAutofit/>
          </a:bodyPr>
          <a:lstStyle>
            <a:lvl1pPr marL="0" indent="0">
              <a:lnSpc>
                <a:spcPct val="100000"/>
              </a:lnSpc>
              <a:buNone/>
              <a:defRPr sz="1400"/>
            </a:lvl1pPr>
            <a:lvl2pPr>
              <a:defRPr sz="1200"/>
            </a:lvl2pPr>
            <a:lvl3pPr>
              <a:defRPr sz="1200"/>
            </a:lvl3pPr>
            <a:lvl4pPr>
              <a:defRPr sz="1200"/>
            </a:lvl4pPr>
            <a:lvl5pPr>
              <a:defRPr sz="1200"/>
            </a:lvl5pPr>
          </a:lstStyle>
          <a:p>
            <a:pPr lvl="0"/>
            <a:r>
              <a:rPr lang="en-US"/>
              <a:t>Body copy</a:t>
            </a:r>
          </a:p>
        </p:txBody>
      </p:sp>
      <p:sp>
        <p:nvSpPr>
          <p:cNvPr id="9" name="Text Placeholder 30">
            <a:extLst>
              <a:ext uri="{FF2B5EF4-FFF2-40B4-BE49-F238E27FC236}">
                <a16:creationId xmlns:a16="http://schemas.microsoft.com/office/drawing/2014/main" id="{B6B74539-3D2F-F1CB-3F5F-35B8D38F0998}"/>
              </a:ext>
            </a:extLst>
          </p:cNvPr>
          <p:cNvSpPr>
            <a:spLocks noGrp="1"/>
          </p:cNvSpPr>
          <p:nvPr>
            <p:ph type="body" sz="quarter" idx="296" hasCustomPrompt="1"/>
          </p:nvPr>
        </p:nvSpPr>
        <p:spPr>
          <a:xfrm>
            <a:off x="8087145" y="1607345"/>
            <a:ext cx="3630168" cy="2041526"/>
          </a:xfrm>
          <a:prstGeom prst="rect">
            <a:avLst/>
          </a:prstGeom>
        </p:spPr>
        <p:txBody>
          <a:bodyPr lIns="0" tIns="0" rIns="0" bIns="0">
            <a:noAutofit/>
          </a:bodyPr>
          <a:lstStyle>
            <a:lvl1pPr marL="0" indent="0">
              <a:lnSpc>
                <a:spcPct val="100000"/>
              </a:lnSpc>
              <a:buNone/>
              <a:defRPr sz="1400"/>
            </a:lvl1pPr>
            <a:lvl2pPr>
              <a:defRPr sz="1200"/>
            </a:lvl2pPr>
            <a:lvl3pPr>
              <a:defRPr sz="1200"/>
            </a:lvl3pPr>
            <a:lvl4pPr>
              <a:defRPr sz="1200"/>
            </a:lvl4pPr>
            <a:lvl5pPr>
              <a:defRPr sz="1200"/>
            </a:lvl5pPr>
          </a:lstStyle>
          <a:p>
            <a:pPr lvl="0"/>
            <a:r>
              <a:rPr lang="en-US"/>
              <a:t>Body copy</a:t>
            </a:r>
          </a:p>
        </p:txBody>
      </p:sp>
      <p:sp>
        <p:nvSpPr>
          <p:cNvPr id="16" name="Text Placeholder 9">
            <a:extLst>
              <a:ext uri="{FF2B5EF4-FFF2-40B4-BE49-F238E27FC236}">
                <a16:creationId xmlns:a16="http://schemas.microsoft.com/office/drawing/2014/main" id="{A6B4D252-FD84-31F8-C122-E8A0D5F1C1A5}"/>
              </a:ext>
            </a:extLst>
          </p:cNvPr>
          <p:cNvSpPr>
            <a:spLocks noGrp="1"/>
          </p:cNvSpPr>
          <p:nvPr>
            <p:ph type="body" sz="quarter" idx="281" hasCustomPrompt="1"/>
          </p:nvPr>
        </p:nvSpPr>
        <p:spPr>
          <a:xfrm>
            <a:off x="4288686" y="1028700"/>
            <a:ext cx="3630168" cy="442002"/>
          </a:xfrm>
        </p:spPr>
        <p:txBody>
          <a:bodyPr lIns="0" tIns="0" rIns="0" bIns="0">
            <a:noAutofit/>
          </a:bodyPr>
          <a:lstStyle>
            <a:lvl1pPr marL="0" indent="0">
              <a:lnSpc>
                <a:spcPct val="100000"/>
              </a:lnSpc>
              <a:buFont typeface="Arial" panose="020B0604020202020204" pitchFamily="34" charset="0"/>
              <a:buNone/>
              <a:defRPr sz="2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Headline</a:t>
            </a:r>
          </a:p>
        </p:txBody>
      </p:sp>
      <p:sp>
        <p:nvSpPr>
          <p:cNvPr id="17" name="Text Placeholder 9">
            <a:extLst>
              <a:ext uri="{FF2B5EF4-FFF2-40B4-BE49-F238E27FC236}">
                <a16:creationId xmlns:a16="http://schemas.microsoft.com/office/drawing/2014/main" id="{C9594C97-1812-A0DC-5F54-5C203C2A6205}"/>
              </a:ext>
            </a:extLst>
          </p:cNvPr>
          <p:cNvSpPr>
            <a:spLocks noGrp="1"/>
          </p:cNvSpPr>
          <p:nvPr>
            <p:ph type="body" sz="quarter" idx="299" hasCustomPrompt="1"/>
          </p:nvPr>
        </p:nvSpPr>
        <p:spPr>
          <a:xfrm>
            <a:off x="8087149" y="1028700"/>
            <a:ext cx="3630168" cy="437239"/>
          </a:xfrm>
        </p:spPr>
        <p:txBody>
          <a:bodyPr lIns="0" tIns="0" rIns="0" bIns="0">
            <a:noAutofit/>
          </a:bodyPr>
          <a:lstStyle>
            <a:lvl1pPr marL="0" indent="0">
              <a:lnSpc>
                <a:spcPct val="100000"/>
              </a:lnSpc>
              <a:buFont typeface="Arial" panose="020B0604020202020204" pitchFamily="34" charset="0"/>
              <a:buNone/>
              <a:defRPr sz="2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Headline</a:t>
            </a:r>
          </a:p>
        </p:txBody>
      </p:sp>
      <p:sp>
        <p:nvSpPr>
          <p:cNvPr id="2" name="Text Placeholder 9">
            <a:extLst>
              <a:ext uri="{FF2B5EF4-FFF2-40B4-BE49-F238E27FC236}">
                <a16:creationId xmlns:a16="http://schemas.microsoft.com/office/drawing/2014/main" id="{FC10B93D-0808-7052-AF90-3B4476057F6A}"/>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ext Placeholder 30">
            <a:extLst>
              <a:ext uri="{FF2B5EF4-FFF2-40B4-BE49-F238E27FC236}">
                <a16:creationId xmlns:a16="http://schemas.microsoft.com/office/drawing/2014/main" id="{751A8244-9A10-C46B-DC14-04C58013AF6A}"/>
              </a:ext>
            </a:extLst>
          </p:cNvPr>
          <p:cNvSpPr>
            <a:spLocks noGrp="1"/>
          </p:cNvSpPr>
          <p:nvPr>
            <p:ph type="body" sz="quarter" idx="301" hasCustomPrompt="1"/>
          </p:nvPr>
        </p:nvSpPr>
        <p:spPr>
          <a:xfrm>
            <a:off x="506944" y="4384676"/>
            <a:ext cx="3630168" cy="2011035"/>
          </a:xfrm>
          <a:prstGeom prst="rect">
            <a:avLst/>
          </a:prstGeom>
        </p:spPr>
        <p:txBody>
          <a:bodyPr lIns="0" tIns="0" rIns="0" bIns="0">
            <a:noAutofit/>
          </a:bodyPr>
          <a:lstStyle>
            <a:lvl1pPr marL="0" indent="0">
              <a:lnSpc>
                <a:spcPct val="100000"/>
              </a:lnSpc>
              <a:buNone/>
              <a:defRPr sz="1400"/>
            </a:lvl1pPr>
            <a:lvl2pPr>
              <a:defRPr sz="1200"/>
            </a:lvl2pPr>
            <a:lvl3pPr>
              <a:defRPr sz="1200"/>
            </a:lvl3pPr>
            <a:lvl4pPr>
              <a:defRPr sz="1200"/>
            </a:lvl4pPr>
            <a:lvl5pPr>
              <a:defRPr sz="1200"/>
            </a:lvl5pPr>
          </a:lstStyle>
          <a:p>
            <a:pPr lvl="0"/>
            <a:r>
              <a:rPr lang="en-US"/>
              <a:t>Body copy</a:t>
            </a:r>
          </a:p>
        </p:txBody>
      </p:sp>
      <p:sp>
        <p:nvSpPr>
          <p:cNvPr id="5" name="Text Placeholder 30">
            <a:extLst>
              <a:ext uri="{FF2B5EF4-FFF2-40B4-BE49-F238E27FC236}">
                <a16:creationId xmlns:a16="http://schemas.microsoft.com/office/drawing/2014/main" id="{0C060762-2892-C9FB-CE9E-B3997D9581C2}"/>
              </a:ext>
            </a:extLst>
          </p:cNvPr>
          <p:cNvSpPr>
            <a:spLocks noGrp="1"/>
          </p:cNvSpPr>
          <p:nvPr>
            <p:ph type="body" sz="quarter" idx="302" hasCustomPrompt="1"/>
          </p:nvPr>
        </p:nvSpPr>
        <p:spPr>
          <a:xfrm>
            <a:off x="4290692" y="4384676"/>
            <a:ext cx="3630168" cy="2008655"/>
          </a:xfrm>
          <a:prstGeom prst="rect">
            <a:avLst/>
          </a:prstGeom>
        </p:spPr>
        <p:txBody>
          <a:bodyPr lIns="0" tIns="0" rIns="0" bIns="0">
            <a:noAutofit/>
          </a:bodyPr>
          <a:lstStyle>
            <a:lvl1pPr marL="0" indent="0">
              <a:lnSpc>
                <a:spcPct val="100000"/>
              </a:lnSpc>
              <a:buNone/>
              <a:defRPr sz="1400"/>
            </a:lvl1pPr>
            <a:lvl2pPr>
              <a:defRPr sz="1200"/>
            </a:lvl2pPr>
            <a:lvl3pPr>
              <a:defRPr sz="1200"/>
            </a:lvl3pPr>
            <a:lvl4pPr>
              <a:defRPr sz="1200"/>
            </a:lvl4pPr>
            <a:lvl5pPr>
              <a:defRPr sz="1200"/>
            </a:lvl5pPr>
          </a:lstStyle>
          <a:p>
            <a:pPr lvl="0"/>
            <a:r>
              <a:rPr lang="en-US"/>
              <a:t>Body copy</a:t>
            </a:r>
          </a:p>
        </p:txBody>
      </p:sp>
      <p:sp>
        <p:nvSpPr>
          <p:cNvPr id="6" name="Text Placeholder 30">
            <a:extLst>
              <a:ext uri="{FF2B5EF4-FFF2-40B4-BE49-F238E27FC236}">
                <a16:creationId xmlns:a16="http://schemas.microsoft.com/office/drawing/2014/main" id="{9A2DB4F8-F16C-2547-B028-0F0B3CCCF937}"/>
              </a:ext>
            </a:extLst>
          </p:cNvPr>
          <p:cNvSpPr>
            <a:spLocks noGrp="1"/>
          </p:cNvSpPr>
          <p:nvPr>
            <p:ph type="body" sz="quarter" idx="303" hasCustomPrompt="1"/>
          </p:nvPr>
        </p:nvSpPr>
        <p:spPr>
          <a:xfrm>
            <a:off x="8087145" y="4382296"/>
            <a:ext cx="3630168" cy="2011035"/>
          </a:xfrm>
          <a:prstGeom prst="rect">
            <a:avLst/>
          </a:prstGeom>
        </p:spPr>
        <p:txBody>
          <a:bodyPr lIns="0" tIns="0" rIns="0" bIns="0">
            <a:noAutofit/>
          </a:bodyPr>
          <a:lstStyle>
            <a:lvl1pPr marL="0" indent="0">
              <a:lnSpc>
                <a:spcPct val="100000"/>
              </a:lnSpc>
              <a:buNone/>
              <a:defRPr sz="1400"/>
            </a:lvl1pPr>
            <a:lvl2pPr>
              <a:defRPr sz="1200"/>
            </a:lvl2pPr>
            <a:lvl3pPr>
              <a:defRPr sz="1200"/>
            </a:lvl3pPr>
            <a:lvl4pPr>
              <a:defRPr sz="1200"/>
            </a:lvl4pPr>
            <a:lvl5pPr>
              <a:defRPr sz="1200"/>
            </a:lvl5pPr>
          </a:lstStyle>
          <a:p>
            <a:pPr lvl="0"/>
            <a:r>
              <a:rPr lang="en-US"/>
              <a:t>Body copy</a:t>
            </a:r>
          </a:p>
        </p:txBody>
      </p:sp>
      <p:sp>
        <p:nvSpPr>
          <p:cNvPr id="12" name="Text Placeholder 9">
            <a:extLst>
              <a:ext uri="{FF2B5EF4-FFF2-40B4-BE49-F238E27FC236}">
                <a16:creationId xmlns:a16="http://schemas.microsoft.com/office/drawing/2014/main" id="{32B1B6ED-870A-0644-133D-85056AA2FC1A}"/>
              </a:ext>
            </a:extLst>
          </p:cNvPr>
          <p:cNvSpPr>
            <a:spLocks noGrp="1"/>
          </p:cNvSpPr>
          <p:nvPr>
            <p:ph type="body" sz="quarter" idx="305" hasCustomPrompt="1"/>
          </p:nvPr>
        </p:nvSpPr>
        <p:spPr>
          <a:xfrm>
            <a:off x="4280732" y="3786855"/>
            <a:ext cx="3630168" cy="442912"/>
          </a:xfrm>
        </p:spPr>
        <p:txBody>
          <a:bodyPr lIns="0" tIns="0" rIns="0" bIns="0">
            <a:noAutofit/>
          </a:bodyPr>
          <a:lstStyle>
            <a:lvl1pPr marL="0" indent="0">
              <a:lnSpc>
                <a:spcPct val="100000"/>
              </a:lnSpc>
              <a:buFont typeface="Arial" panose="020B0604020202020204" pitchFamily="34" charset="0"/>
              <a:buNone/>
              <a:defRPr sz="2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Headline</a:t>
            </a:r>
          </a:p>
        </p:txBody>
      </p:sp>
      <p:sp>
        <p:nvSpPr>
          <p:cNvPr id="13" name="Text Placeholder 9">
            <a:extLst>
              <a:ext uri="{FF2B5EF4-FFF2-40B4-BE49-F238E27FC236}">
                <a16:creationId xmlns:a16="http://schemas.microsoft.com/office/drawing/2014/main" id="{D03DBAE9-C368-E856-5FF1-B5500ECF8D79}"/>
              </a:ext>
            </a:extLst>
          </p:cNvPr>
          <p:cNvSpPr>
            <a:spLocks noGrp="1"/>
          </p:cNvSpPr>
          <p:nvPr>
            <p:ph type="body" sz="quarter" idx="306" hasCustomPrompt="1"/>
          </p:nvPr>
        </p:nvSpPr>
        <p:spPr>
          <a:xfrm>
            <a:off x="8087149" y="3786855"/>
            <a:ext cx="3630168" cy="445421"/>
          </a:xfrm>
        </p:spPr>
        <p:txBody>
          <a:bodyPr lIns="0" tIns="0" rIns="0" bIns="0">
            <a:noAutofit/>
          </a:bodyPr>
          <a:lstStyle>
            <a:lvl1pPr marL="0" indent="0">
              <a:lnSpc>
                <a:spcPct val="100000"/>
              </a:lnSpc>
              <a:buFont typeface="Arial" panose="020B0604020202020204" pitchFamily="34" charset="0"/>
              <a:buNone/>
              <a:defRPr sz="2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Headline</a:t>
            </a:r>
          </a:p>
        </p:txBody>
      </p:sp>
      <p:sp>
        <p:nvSpPr>
          <p:cNvPr id="15" name="Text Placeholder 9">
            <a:extLst>
              <a:ext uri="{FF2B5EF4-FFF2-40B4-BE49-F238E27FC236}">
                <a16:creationId xmlns:a16="http://schemas.microsoft.com/office/drawing/2014/main" id="{26105707-40FC-FA70-0D4A-0512CA745CAE}"/>
              </a:ext>
            </a:extLst>
          </p:cNvPr>
          <p:cNvSpPr>
            <a:spLocks noGrp="1"/>
          </p:cNvSpPr>
          <p:nvPr>
            <p:ph type="body" sz="quarter" idx="307" hasCustomPrompt="1"/>
          </p:nvPr>
        </p:nvSpPr>
        <p:spPr>
          <a:xfrm>
            <a:off x="502919" y="3786855"/>
            <a:ext cx="3630168" cy="442562"/>
          </a:xfrm>
        </p:spPr>
        <p:txBody>
          <a:bodyPr lIns="0" tIns="0" rIns="0" bIns="0">
            <a:noAutofit/>
          </a:bodyPr>
          <a:lstStyle>
            <a:lvl1pPr marL="0" indent="0">
              <a:lnSpc>
                <a:spcPct val="100000"/>
              </a:lnSpc>
              <a:buFont typeface="Arial" panose="020B0604020202020204" pitchFamily="34" charset="0"/>
              <a:buNone/>
              <a:defRPr sz="2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Headline</a:t>
            </a:r>
          </a:p>
        </p:txBody>
      </p:sp>
      <p:sp>
        <p:nvSpPr>
          <p:cNvPr id="4" name="Title 1">
            <a:extLst>
              <a:ext uri="{FF2B5EF4-FFF2-40B4-BE49-F238E27FC236}">
                <a16:creationId xmlns:a16="http://schemas.microsoft.com/office/drawing/2014/main" id="{B81A1A6A-3F27-7393-1E2A-61967C479968}"/>
              </a:ext>
            </a:extLst>
          </p:cNvPr>
          <p:cNvSpPr>
            <a:spLocks noGrp="1"/>
          </p:cNvSpPr>
          <p:nvPr>
            <p:ph type="title" hasCustomPrompt="1"/>
          </p:nvPr>
        </p:nvSpPr>
        <p:spPr>
          <a:xfrm>
            <a:off x="502919" y="1028700"/>
            <a:ext cx="3630168" cy="428624"/>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3282044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ntent with images_9">
    <p:spTree>
      <p:nvGrpSpPr>
        <p:cNvPr id="1" name=""/>
        <p:cNvGrpSpPr/>
        <p:nvPr/>
      </p:nvGrpSpPr>
      <p:grpSpPr>
        <a:xfrm>
          <a:off x="0" y="0"/>
          <a:ext cx="0" cy="0"/>
          <a:chOff x="0" y="0"/>
          <a:chExt cx="0" cy="0"/>
        </a:xfrm>
      </p:grpSpPr>
      <p:sp>
        <p:nvSpPr>
          <p:cNvPr id="171" name="Text Placeholder 9">
            <a:extLst>
              <a:ext uri="{FF2B5EF4-FFF2-40B4-BE49-F238E27FC236}">
                <a16:creationId xmlns:a16="http://schemas.microsoft.com/office/drawing/2014/main" id="{CAA63638-5F85-4808-214E-8FEF4D62A757}"/>
              </a:ext>
            </a:extLst>
          </p:cNvPr>
          <p:cNvSpPr>
            <a:spLocks noGrp="1"/>
          </p:cNvSpPr>
          <p:nvPr>
            <p:ph type="body" sz="quarter" idx="280" hasCustomPrompt="1"/>
          </p:nvPr>
        </p:nvSpPr>
        <p:spPr>
          <a:xfrm>
            <a:off x="502920" y="4524375"/>
            <a:ext cx="2681288" cy="1883208"/>
          </a:xfrm>
          <a:prstGeom prst="rect">
            <a:avLst/>
          </a:prstGeom>
        </p:spPr>
        <p:txBody>
          <a:bodyPr lIns="0" tIns="0" rIns="0" bIns="0">
            <a:noAutofit/>
          </a:bodyPr>
          <a:lstStyle>
            <a:lvl1pPr marL="0" indent="0">
              <a:lnSpc>
                <a:spcPct val="100000"/>
              </a:lnSpc>
              <a:buFontTx/>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0" name="Text Placeholder 9">
            <a:extLst>
              <a:ext uri="{FF2B5EF4-FFF2-40B4-BE49-F238E27FC236}">
                <a16:creationId xmlns:a16="http://schemas.microsoft.com/office/drawing/2014/main" id="{FE8086A4-37E3-9B63-8FAB-6AA8A091E075}"/>
              </a:ext>
            </a:extLst>
          </p:cNvPr>
          <p:cNvSpPr>
            <a:spLocks noGrp="1"/>
          </p:cNvSpPr>
          <p:nvPr>
            <p:ph type="body" sz="quarter" idx="298" hasCustomPrompt="1"/>
          </p:nvPr>
        </p:nvSpPr>
        <p:spPr>
          <a:xfrm>
            <a:off x="3344192" y="4524375"/>
            <a:ext cx="2681288" cy="1883208"/>
          </a:xfrm>
          <a:prstGeom prst="rect">
            <a:avLst/>
          </a:prstGeom>
        </p:spPr>
        <p:txBody>
          <a:bodyPr lIns="0" tIns="0" rIns="0" bIns="0">
            <a:noAutofit/>
          </a:bodyPr>
          <a:lstStyle>
            <a:lvl1pPr marL="0" indent="0">
              <a:lnSpc>
                <a:spcPct val="100000"/>
              </a:lnSpc>
              <a:buFontTx/>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2" name="Text Placeholder 9">
            <a:extLst>
              <a:ext uri="{FF2B5EF4-FFF2-40B4-BE49-F238E27FC236}">
                <a16:creationId xmlns:a16="http://schemas.microsoft.com/office/drawing/2014/main" id="{D87FF150-F1D7-B957-A373-1195117DB0AD}"/>
              </a:ext>
            </a:extLst>
          </p:cNvPr>
          <p:cNvSpPr>
            <a:spLocks noGrp="1"/>
          </p:cNvSpPr>
          <p:nvPr>
            <p:ph type="body" sz="quarter" idx="300" hasCustomPrompt="1"/>
          </p:nvPr>
        </p:nvSpPr>
        <p:spPr>
          <a:xfrm>
            <a:off x="6185464" y="4524375"/>
            <a:ext cx="2681288" cy="1883208"/>
          </a:xfrm>
          <a:prstGeom prst="rect">
            <a:avLst/>
          </a:prstGeom>
        </p:spPr>
        <p:txBody>
          <a:bodyPr lIns="0" tIns="0" rIns="0" bIns="0">
            <a:noAutofit/>
          </a:bodyPr>
          <a:lstStyle>
            <a:lvl1pPr marL="0" indent="0">
              <a:lnSpc>
                <a:spcPct val="100000"/>
              </a:lnSpc>
              <a:buFontTx/>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4" name="Text Placeholder 9">
            <a:extLst>
              <a:ext uri="{FF2B5EF4-FFF2-40B4-BE49-F238E27FC236}">
                <a16:creationId xmlns:a16="http://schemas.microsoft.com/office/drawing/2014/main" id="{F450D9DB-DB32-1346-FBFC-A0DE30378BA8}"/>
              </a:ext>
            </a:extLst>
          </p:cNvPr>
          <p:cNvSpPr>
            <a:spLocks noGrp="1"/>
          </p:cNvSpPr>
          <p:nvPr>
            <p:ph type="body" sz="quarter" idx="302" hasCustomPrompt="1"/>
          </p:nvPr>
        </p:nvSpPr>
        <p:spPr>
          <a:xfrm>
            <a:off x="9026736" y="4524375"/>
            <a:ext cx="2681288" cy="1883208"/>
          </a:xfrm>
          <a:prstGeom prst="rect">
            <a:avLst/>
          </a:prstGeom>
        </p:spPr>
        <p:txBody>
          <a:bodyPr lIns="0" tIns="0" rIns="0" bIns="0">
            <a:noAutofit/>
          </a:bodyPr>
          <a:lstStyle>
            <a:lvl1pPr marL="0" indent="0">
              <a:lnSpc>
                <a:spcPct val="100000"/>
              </a:lnSpc>
              <a:buFontTx/>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Content Placeholder 3">
            <a:extLst>
              <a:ext uri="{FF2B5EF4-FFF2-40B4-BE49-F238E27FC236}">
                <a16:creationId xmlns:a16="http://schemas.microsoft.com/office/drawing/2014/main" id="{F1DC1F3E-4B70-E90D-38D5-7B3D0D67D6D8}"/>
              </a:ext>
            </a:extLst>
          </p:cNvPr>
          <p:cNvSpPr>
            <a:spLocks noGrp="1"/>
          </p:cNvSpPr>
          <p:nvPr>
            <p:ph sz="quarter" idx="303" hasCustomPrompt="1"/>
          </p:nvPr>
        </p:nvSpPr>
        <p:spPr>
          <a:xfrm>
            <a:off x="502920" y="1609726"/>
            <a:ext cx="2681288" cy="2336799"/>
          </a:xfrm>
        </p:spPr>
        <p:txBody>
          <a:bodyPr>
            <a:normAutofit/>
          </a:bodyPr>
          <a:lstStyle>
            <a:lvl1pPr>
              <a:defRPr sz="1200"/>
            </a:lvl1pPr>
          </a:lstStyle>
          <a:p>
            <a:pPr lvl="0"/>
            <a:r>
              <a:rPr lang="en-US"/>
              <a:t>Click the icons to insert your preferred content type</a:t>
            </a:r>
            <a:endParaRPr lang="en-GB"/>
          </a:p>
        </p:txBody>
      </p:sp>
      <p:sp>
        <p:nvSpPr>
          <p:cNvPr id="7" name="Content Placeholder 3">
            <a:extLst>
              <a:ext uri="{FF2B5EF4-FFF2-40B4-BE49-F238E27FC236}">
                <a16:creationId xmlns:a16="http://schemas.microsoft.com/office/drawing/2014/main" id="{04FA9AE4-D271-5A7C-8AE6-0D17CDF5B89C}"/>
              </a:ext>
            </a:extLst>
          </p:cNvPr>
          <p:cNvSpPr>
            <a:spLocks noGrp="1"/>
          </p:cNvSpPr>
          <p:nvPr>
            <p:ph sz="quarter" idx="304" hasCustomPrompt="1"/>
          </p:nvPr>
        </p:nvSpPr>
        <p:spPr>
          <a:xfrm>
            <a:off x="3344192" y="1609726"/>
            <a:ext cx="2681288" cy="2336799"/>
          </a:xfrm>
        </p:spPr>
        <p:txBody>
          <a:bodyPr>
            <a:normAutofit/>
          </a:bodyPr>
          <a:lstStyle>
            <a:lvl1pPr>
              <a:defRPr sz="1200"/>
            </a:lvl1pPr>
          </a:lstStyle>
          <a:p>
            <a:pPr lvl="0"/>
            <a:r>
              <a:rPr lang="en-US"/>
              <a:t>Click the icons to insert your preferred content type</a:t>
            </a:r>
            <a:endParaRPr lang="en-GB"/>
          </a:p>
        </p:txBody>
      </p:sp>
      <p:sp>
        <p:nvSpPr>
          <p:cNvPr id="8" name="Content Placeholder 3">
            <a:extLst>
              <a:ext uri="{FF2B5EF4-FFF2-40B4-BE49-F238E27FC236}">
                <a16:creationId xmlns:a16="http://schemas.microsoft.com/office/drawing/2014/main" id="{CA2E58EA-BF64-0BBE-687D-CDBF61D3AA68}"/>
              </a:ext>
            </a:extLst>
          </p:cNvPr>
          <p:cNvSpPr>
            <a:spLocks noGrp="1"/>
          </p:cNvSpPr>
          <p:nvPr>
            <p:ph sz="quarter" idx="305" hasCustomPrompt="1"/>
          </p:nvPr>
        </p:nvSpPr>
        <p:spPr>
          <a:xfrm>
            <a:off x="6185464" y="1609726"/>
            <a:ext cx="2681288" cy="2336799"/>
          </a:xfrm>
        </p:spPr>
        <p:txBody>
          <a:bodyPr>
            <a:normAutofit/>
          </a:bodyPr>
          <a:lstStyle>
            <a:lvl1pPr>
              <a:defRPr sz="1200"/>
            </a:lvl1pPr>
          </a:lstStyle>
          <a:p>
            <a:pPr lvl="0"/>
            <a:r>
              <a:rPr lang="en-US"/>
              <a:t>Click the icons to insert your preferred content type</a:t>
            </a:r>
            <a:endParaRPr lang="en-GB"/>
          </a:p>
        </p:txBody>
      </p:sp>
      <p:sp>
        <p:nvSpPr>
          <p:cNvPr id="9" name="Content Placeholder 3">
            <a:extLst>
              <a:ext uri="{FF2B5EF4-FFF2-40B4-BE49-F238E27FC236}">
                <a16:creationId xmlns:a16="http://schemas.microsoft.com/office/drawing/2014/main" id="{2F6F9138-68EB-0093-1E9A-10E311A6B7AC}"/>
              </a:ext>
            </a:extLst>
          </p:cNvPr>
          <p:cNvSpPr>
            <a:spLocks noGrp="1"/>
          </p:cNvSpPr>
          <p:nvPr>
            <p:ph sz="quarter" idx="306" hasCustomPrompt="1"/>
          </p:nvPr>
        </p:nvSpPr>
        <p:spPr>
          <a:xfrm>
            <a:off x="9026736" y="1609726"/>
            <a:ext cx="2681288" cy="2336799"/>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4E8749DD-4C35-ED87-3E7B-3C081C1068A2}"/>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9270F047-A457-210C-6149-803FDF061BF9}"/>
              </a:ext>
            </a:extLst>
          </p:cNvPr>
          <p:cNvSpPr>
            <a:spLocks noGrp="1"/>
          </p:cNvSpPr>
          <p:nvPr>
            <p:ph type="title" hasCustomPrompt="1"/>
          </p:nvPr>
        </p:nvSpPr>
        <p:spPr>
          <a:xfrm>
            <a:off x="502921" y="1028700"/>
            <a:ext cx="11205104" cy="433387"/>
          </a:xfrm>
          <a:prstGeom prst="rect">
            <a:avLst/>
          </a:prstGeom>
        </p:spPr>
        <p:txBody>
          <a:bodyPr lIns="0" tIns="0" rIns="0" bIns="0"/>
          <a:lstStyle>
            <a:lvl1pPr>
              <a:lnSpc>
                <a:spcPct val="100000"/>
              </a:lnSpc>
              <a:defRPr sz="2000"/>
            </a:lvl1pPr>
          </a:lstStyle>
          <a:p>
            <a:r>
              <a:rPr lang="en-US"/>
              <a:t>Headline</a:t>
            </a:r>
          </a:p>
        </p:txBody>
      </p:sp>
      <p:sp>
        <p:nvSpPr>
          <p:cNvPr id="11" name="Text Placeholder 9">
            <a:extLst>
              <a:ext uri="{FF2B5EF4-FFF2-40B4-BE49-F238E27FC236}">
                <a16:creationId xmlns:a16="http://schemas.microsoft.com/office/drawing/2014/main" id="{D568FF30-B7DA-59A8-BBD6-78B8DCC46BA3}"/>
              </a:ext>
            </a:extLst>
          </p:cNvPr>
          <p:cNvSpPr>
            <a:spLocks noGrp="1"/>
          </p:cNvSpPr>
          <p:nvPr>
            <p:ph type="body" sz="quarter" idx="307" hasCustomPrompt="1"/>
          </p:nvPr>
        </p:nvSpPr>
        <p:spPr>
          <a:xfrm>
            <a:off x="502920" y="4089399"/>
            <a:ext cx="2681288" cy="295275"/>
          </a:xfrm>
          <a:prstGeom prst="rect">
            <a:avLst/>
          </a:prstGeom>
        </p:spPr>
        <p:txBody>
          <a:bodyPr lIns="0" tIns="0" rIns="0" bIns="0">
            <a:noAutofit/>
          </a:bodyPr>
          <a:lstStyle>
            <a:lvl1pPr marL="0" indent="0">
              <a:lnSpc>
                <a:spcPct val="100000"/>
              </a:lnSpc>
              <a:buFontTx/>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2" name="Text Placeholder 9">
            <a:extLst>
              <a:ext uri="{FF2B5EF4-FFF2-40B4-BE49-F238E27FC236}">
                <a16:creationId xmlns:a16="http://schemas.microsoft.com/office/drawing/2014/main" id="{5D9CEF14-2E66-4F41-1A8E-A3DB3FCBA339}"/>
              </a:ext>
            </a:extLst>
          </p:cNvPr>
          <p:cNvSpPr>
            <a:spLocks noGrp="1"/>
          </p:cNvSpPr>
          <p:nvPr>
            <p:ph type="body" sz="quarter" idx="308" hasCustomPrompt="1"/>
          </p:nvPr>
        </p:nvSpPr>
        <p:spPr>
          <a:xfrm>
            <a:off x="3344192" y="4089399"/>
            <a:ext cx="2681288" cy="295275"/>
          </a:xfrm>
          <a:prstGeom prst="rect">
            <a:avLst/>
          </a:prstGeom>
        </p:spPr>
        <p:txBody>
          <a:bodyPr lIns="0" tIns="0" rIns="0" bIns="0">
            <a:noAutofit/>
          </a:bodyPr>
          <a:lstStyle>
            <a:lvl1pPr marL="0" indent="0">
              <a:lnSpc>
                <a:spcPct val="100000"/>
              </a:lnSpc>
              <a:buFontTx/>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3" name="Text Placeholder 9">
            <a:extLst>
              <a:ext uri="{FF2B5EF4-FFF2-40B4-BE49-F238E27FC236}">
                <a16:creationId xmlns:a16="http://schemas.microsoft.com/office/drawing/2014/main" id="{63155B69-BB78-C4C4-1439-85F6BECD546D}"/>
              </a:ext>
            </a:extLst>
          </p:cNvPr>
          <p:cNvSpPr>
            <a:spLocks noGrp="1"/>
          </p:cNvSpPr>
          <p:nvPr>
            <p:ph type="body" sz="quarter" idx="309" hasCustomPrompt="1"/>
          </p:nvPr>
        </p:nvSpPr>
        <p:spPr>
          <a:xfrm>
            <a:off x="6185464" y="4089399"/>
            <a:ext cx="2681288" cy="295275"/>
          </a:xfrm>
          <a:prstGeom prst="rect">
            <a:avLst/>
          </a:prstGeom>
        </p:spPr>
        <p:txBody>
          <a:bodyPr lIns="0" tIns="0" rIns="0" bIns="0">
            <a:noAutofit/>
          </a:bodyPr>
          <a:lstStyle>
            <a:lvl1pPr marL="0" indent="0">
              <a:lnSpc>
                <a:spcPct val="100000"/>
              </a:lnSpc>
              <a:buFontTx/>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4" name="Text Placeholder 9">
            <a:extLst>
              <a:ext uri="{FF2B5EF4-FFF2-40B4-BE49-F238E27FC236}">
                <a16:creationId xmlns:a16="http://schemas.microsoft.com/office/drawing/2014/main" id="{008D6A44-7622-D89C-30CA-FEF8BAE27D23}"/>
              </a:ext>
            </a:extLst>
          </p:cNvPr>
          <p:cNvSpPr>
            <a:spLocks noGrp="1"/>
          </p:cNvSpPr>
          <p:nvPr>
            <p:ph type="body" sz="quarter" idx="310" hasCustomPrompt="1"/>
          </p:nvPr>
        </p:nvSpPr>
        <p:spPr>
          <a:xfrm>
            <a:off x="9026736" y="4089399"/>
            <a:ext cx="2681288" cy="295275"/>
          </a:xfrm>
          <a:prstGeom prst="rect">
            <a:avLst/>
          </a:prstGeom>
        </p:spPr>
        <p:txBody>
          <a:bodyPr lIns="0" tIns="0" rIns="0" bIns="0">
            <a:noAutofit/>
          </a:bodyPr>
          <a:lstStyle>
            <a:lvl1pPr marL="0" indent="0">
              <a:lnSpc>
                <a:spcPct val="100000"/>
              </a:lnSpc>
              <a:buFontTx/>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480681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ntent with images_10">
    <p:spTree>
      <p:nvGrpSpPr>
        <p:cNvPr id="1" name=""/>
        <p:cNvGrpSpPr/>
        <p:nvPr/>
      </p:nvGrpSpPr>
      <p:grpSpPr>
        <a:xfrm>
          <a:off x="0" y="0"/>
          <a:ext cx="0" cy="0"/>
          <a:chOff x="0" y="0"/>
          <a:chExt cx="0" cy="0"/>
        </a:xfrm>
      </p:grpSpPr>
      <p:sp>
        <p:nvSpPr>
          <p:cNvPr id="20" name="Text Placeholder 9">
            <a:extLst>
              <a:ext uri="{FF2B5EF4-FFF2-40B4-BE49-F238E27FC236}">
                <a16:creationId xmlns:a16="http://schemas.microsoft.com/office/drawing/2014/main" id="{E5B0CE54-741D-CD63-1AB5-F10F9722A13F}"/>
              </a:ext>
            </a:extLst>
          </p:cNvPr>
          <p:cNvSpPr>
            <a:spLocks noGrp="1"/>
          </p:cNvSpPr>
          <p:nvPr>
            <p:ph type="body" sz="quarter" idx="293" hasCustomPrompt="1"/>
          </p:nvPr>
        </p:nvSpPr>
        <p:spPr>
          <a:xfrm>
            <a:off x="502920" y="4384676"/>
            <a:ext cx="10914382" cy="1889125"/>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2" name="Text Placeholder 9">
            <a:extLst>
              <a:ext uri="{FF2B5EF4-FFF2-40B4-BE49-F238E27FC236}">
                <a16:creationId xmlns:a16="http://schemas.microsoft.com/office/drawing/2014/main" id="{60AFC25E-72D2-CA2C-4942-3D2B03A73F87}"/>
              </a:ext>
            </a:extLst>
          </p:cNvPr>
          <p:cNvSpPr>
            <a:spLocks noGrp="1"/>
          </p:cNvSpPr>
          <p:nvPr>
            <p:ph type="body" sz="quarter" idx="301" hasCustomPrompt="1"/>
          </p:nvPr>
        </p:nvSpPr>
        <p:spPr>
          <a:xfrm>
            <a:off x="502920" y="3651249"/>
            <a:ext cx="2039514" cy="58102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 name="Title 1">
            <a:extLst>
              <a:ext uri="{FF2B5EF4-FFF2-40B4-BE49-F238E27FC236}">
                <a16:creationId xmlns:a16="http://schemas.microsoft.com/office/drawing/2014/main" id="{DE845A9A-8FFC-7D64-B9DF-999F0FFB0540}"/>
              </a:ext>
            </a:extLst>
          </p:cNvPr>
          <p:cNvSpPr>
            <a:spLocks noGrp="1"/>
          </p:cNvSpPr>
          <p:nvPr>
            <p:ph type="title" hasCustomPrompt="1"/>
          </p:nvPr>
        </p:nvSpPr>
        <p:spPr>
          <a:xfrm>
            <a:off x="502920" y="1028700"/>
            <a:ext cx="5689600" cy="276226"/>
          </a:xfrm>
          <a:prstGeom prst="rect">
            <a:avLst/>
          </a:prstGeom>
        </p:spPr>
        <p:txBody>
          <a:bodyPr lIns="0" tIns="0" rIns="0" bIns="0"/>
          <a:lstStyle>
            <a:lvl1pPr>
              <a:lnSpc>
                <a:spcPct val="100000"/>
              </a:lnSpc>
              <a:defRPr sz="2000"/>
            </a:lvl1pPr>
          </a:lstStyle>
          <a:p>
            <a:r>
              <a:rPr lang="en-US"/>
              <a:t>Headline</a:t>
            </a:r>
          </a:p>
        </p:txBody>
      </p:sp>
      <p:sp>
        <p:nvSpPr>
          <p:cNvPr id="10" name="Text Placeholder 9">
            <a:extLst>
              <a:ext uri="{FF2B5EF4-FFF2-40B4-BE49-F238E27FC236}">
                <a16:creationId xmlns:a16="http://schemas.microsoft.com/office/drawing/2014/main" id="{E5016961-EC85-52C4-6C1C-EA5B75FE6955}"/>
              </a:ext>
            </a:extLst>
          </p:cNvPr>
          <p:cNvSpPr>
            <a:spLocks noGrp="1"/>
          </p:cNvSpPr>
          <p:nvPr>
            <p:ph type="body" sz="quarter" idx="324" hasCustomPrompt="1"/>
          </p:nvPr>
        </p:nvSpPr>
        <p:spPr>
          <a:xfrm>
            <a:off x="2711582" y="3651249"/>
            <a:ext cx="2035599" cy="58102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1" name="Text Placeholder 9">
            <a:extLst>
              <a:ext uri="{FF2B5EF4-FFF2-40B4-BE49-F238E27FC236}">
                <a16:creationId xmlns:a16="http://schemas.microsoft.com/office/drawing/2014/main" id="{1B333EE6-D8E3-0193-9636-6313E88BC3AD}"/>
              </a:ext>
            </a:extLst>
          </p:cNvPr>
          <p:cNvSpPr>
            <a:spLocks noGrp="1"/>
          </p:cNvSpPr>
          <p:nvPr>
            <p:ph type="body" sz="quarter" idx="325" hasCustomPrompt="1"/>
          </p:nvPr>
        </p:nvSpPr>
        <p:spPr>
          <a:xfrm>
            <a:off x="4916330" y="3651249"/>
            <a:ext cx="2054225" cy="58102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2" name="Text Placeholder 9">
            <a:extLst>
              <a:ext uri="{FF2B5EF4-FFF2-40B4-BE49-F238E27FC236}">
                <a16:creationId xmlns:a16="http://schemas.microsoft.com/office/drawing/2014/main" id="{D0A6A8BD-6D16-09C7-D301-28205C2D125B}"/>
              </a:ext>
            </a:extLst>
          </p:cNvPr>
          <p:cNvSpPr>
            <a:spLocks noGrp="1"/>
          </p:cNvSpPr>
          <p:nvPr>
            <p:ph type="body" sz="quarter" idx="326" hasCustomPrompt="1"/>
          </p:nvPr>
        </p:nvSpPr>
        <p:spPr>
          <a:xfrm>
            <a:off x="7139704" y="3651249"/>
            <a:ext cx="2054225" cy="581024"/>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3" name="Text Placeholder 9">
            <a:extLst>
              <a:ext uri="{FF2B5EF4-FFF2-40B4-BE49-F238E27FC236}">
                <a16:creationId xmlns:a16="http://schemas.microsoft.com/office/drawing/2014/main" id="{884F40AC-E709-0BEC-8DEA-3B8719E1879A}"/>
              </a:ext>
            </a:extLst>
          </p:cNvPr>
          <p:cNvSpPr>
            <a:spLocks noGrp="1"/>
          </p:cNvSpPr>
          <p:nvPr>
            <p:ph type="body" sz="quarter" idx="327" hasCustomPrompt="1"/>
          </p:nvPr>
        </p:nvSpPr>
        <p:spPr>
          <a:xfrm>
            <a:off x="9363077" y="3651249"/>
            <a:ext cx="2054225" cy="58102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4" name="Content Placeholder 7">
            <a:extLst>
              <a:ext uri="{FF2B5EF4-FFF2-40B4-BE49-F238E27FC236}">
                <a16:creationId xmlns:a16="http://schemas.microsoft.com/office/drawing/2014/main" id="{2570F466-4018-A08F-94BE-53506373C68F}"/>
              </a:ext>
            </a:extLst>
          </p:cNvPr>
          <p:cNvSpPr>
            <a:spLocks noGrp="1"/>
          </p:cNvSpPr>
          <p:nvPr>
            <p:ph sz="quarter" idx="328" hasCustomPrompt="1"/>
          </p:nvPr>
        </p:nvSpPr>
        <p:spPr>
          <a:xfrm>
            <a:off x="502920" y="1600199"/>
            <a:ext cx="2027238" cy="1903413"/>
          </a:xfrm>
        </p:spPr>
        <p:txBody>
          <a:bodyPr>
            <a:normAutofit/>
          </a:bodyPr>
          <a:lstStyle>
            <a:lvl1pPr>
              <a:defRPr sz="1200"/>
            </a:lvl1pPr>
          </a:lstStyle>
          <a:p>
            <a:pPr lvl="0"/>
            <a:r>
              <a:rPr lang="en-US"/>
              <a:t>Click the icons to insert your preferred content type</a:t>
            </a:r>
            <a:endParaRPr lang="en-GB"/>
          </a:p>
        </p:txBody>
      </p:sp>
      <p:sp>
        <p:nvSpPr>
          <p:cNvPr id="15" name="Content Placeholder 7">
            <a:extLst>
              <a:ext uri="{FF2B5EF4-FFF2-40B4-BE49-F238E27FC236}">
                <a16:creationId xmlns:a16="http://schemas.microsoft.com/office/drawing/2014/main" id="{993E5BF9-B0AF-C629-F1C3-A9E6C9AC1367}"/>
              </a:ext>
            </a:extLst>
          </p:cNvPr>
          <p:cNvSpPr>
            <a:spLocks noGrp="1"/>
          </p:cNvSpPr>
          <p:nvPr>
            <p:ph sz="quarter" idx="329" hasCustomPrompt="1"/>
          </p:nvPr>
        </p:nvSpPr>
        <p:spPr>
          <a:xfrm>
            <a:off x="2724706" y="1600199"/>
            <a:ext cx="2027238" cy="1903413"/>
          </a:xfrm>
        </p:spPr>
        <p:txBody>
          <a:bodyPr>
            <a:normAutofit/>
          </a:bodyPr>
          <a:lstStyle>
            <a:lvl1pPr>
              <a:defRPr sz="1200"/>
            </a:lvl1pPr>
          </a:lstStyle>
          <a:p>
            <a:pPr lvl="0"/>
            <a:r>
              <a:rPr lang="en-US"/>
              <a:t>Click the icons to insert your preferred content type</a:t>
            </a:r>
            <a:endParaRPr lang="en-GB"/>
          </a:p>
        </p:txBody>
      </p:sp>
      <p:sp>
        <p:nvSpPr>
          <p:cNvPr id="16" name="Content Placeholder 7">
            <a:extLst>
              <a:ext uri="{FF2B5EF4-FFF2-40B4-BE49-F238E27FC236}">
                <a16:creationId xmlns:a16="http://schemas.microsoft.com/office/drawing/2014/main" id="{ECFB80A9-7AAB-7258-8ABF-526F07747CFB}"/>
              </a:ext>
            </a:extLst>
          </p:cNvPr>
          <p:cNvSpPr>
            <a:spLocks noGrp="1"/>
          </p:cNvSpPr>
          <p:nvPr>
            <p:ph sz="quarter" idx="330" hasCustomPrompt="1"/>
          </p:nvPr>
        </p:nvSpPr>
        <p:spPr>
          <a:xfrm>
            <a:off x="4946492" y="1600199"/>
            <a:ext cx="2027238" cy="1903413"/>
          </a:xfrm>
        </p:spPr>
        <p:txBody>
          <a:bodyPr>
            <a:normAutofit/>
          </a:bodyPr>
          <a:lstStyle>
            <a:lvl1pPr>
              <a:defRPr sz="1200"/>
            </a:lvl1pPr>
          </a:lstStyle>
          <a:p>
            <a:pPr lvl="0"/>
            <a:r>
              <a:rPr lang="en-US"/>
              <a:t>Click the icons to insert your preferred content type</a:t>
            </a:r>
            <a:endParaRPr lang="en-GB"/>
          </a:p>
        </p:txBody>
      </p:sp>
      <p:sp>
        <p:nvSpPr>
          <p:cNvPr id="17" name="Content Placeholder 7">
            <a:extLst>
              <a:ext uri="{FF2B5EF4-FFF2-40B4-BE49-F238E27FC236}">
                <a16:creationId xmlns:a16="http://schemas.microsoft.com/office/drawing/2014/main" id="{06851AE1-A62E-716C-D40A-C4D6D4B24A58}"/>
              </a:ext>
            </a:extLst>
          </p:cNvPr>
          <p:cNvSpPr>
            <a:spLocks noGrp="1"/>
          </p:cNvSpPr>
          <p:nvPr>
            <p:ph sz="quarter" idx="331" hasCustomPrompt="1"/>
          </p:nvPr>
        </p:nvSpPr>
        <p:spPr>
          <a:xfrm>
            <a:off x="7168278" y="1600199"/>
            <a:ext cx="2027238" cy="1903413"/>
          </a:xfrm>
        </p:spPr>
        <p:txBody>
          <a:bodyPr>
            <a:normAutofit/>
          </a:bodyPr>
          <a:lstStyle>
            <a:lvl1pPr>
              <a:defRPr sz="1200"/>
            </a:lvl1pPr>
          </a:lstStyle>
          <a:p>
            <a:pPr lvl="0"/>
            <a:r>
              <a:rPr lang="en-US"/>
              <a:t>Click the icons to insert your preferred content type</a:t>
            </a:r>
            <a:endParaRPr lang="en-GB"/>
          </a:p>
        </p:txBody>
      </p:sp>
      <p:sp>
        <p:nvSpPr>
          <p:cNvPr id="18" name="Content Placeholder 7">
            <a:extLst>
              <a:ext uri="{FF2B5EF4-FFF2-40B4-BE49-F238E27FC236}">
                <a16:creationId xmlns:a16="http://schemas.microsoft.com/office/drawing/2014/main" id="{89C391CD-39D8-8C49-FEA2-F6D3077E73CF}"/>
              </a:ext>
            </a:extLst>
          </p:cNvPr>
          <p:cNvSpPr>
            <a:spLocks noGrp="1"/>
          </p:cNvSpPr>
          <p:nvPr>
            <p:ph sz="quarter" idx="332" hasCustomPrompt="1"/>
          </p:nvPr>
        </p:nvSpPr>
        <p:spPr>
          <a:xfrm>
            <a:off x="9390064" y="1600199"/>
            <a:ext cx="2027238" cy="1903413"/>
          </a:xfrm>
        </p:spPr>
        <p:txBody>
          <a:bodyPr>
            <a:normAutofit/>
          </a:bodyPr>
          <a:lstStyle>
            <a:lvl1pPr>
              <a:defRPr sz="1200"/>
            </a:lvl1pPr>
          </a:lstStyle>
          <a:p>
            <a:pPr lvl="0"/>
            <a:r>
              <a:rPr lang="en-US"/>
              <a:t>Click the icons to insert your preferred content type</a:t>
            </a:r>
            <a:endParaRPr lang="en-GB"/>
          </a:p>
        </p:txBody>
      </p:sp>
      <p:sp>
        <p:nvSpPr>
          <p:cNvPr id="4" name="Text Placeholder 9">
            <a:extLst>
              <a:ext uri="{FF2B5EF4-FFF2-40B4-BE49-F238E27FC236}">
                <a16:creationId xmlns:a16="http://schemas.microsoft.com/office/drawing/2014/main" id="{0060BB2F-0761-F8A0-1182-7050A0293356}"/>
              </a:ext>
            </a:extLst>
          </p:cNvPr>
          <p:cNvSpPr>
            <a:spLocks noGrp="1"/>
          </p:cNvSpPr>
          <p:nvPr>
            <p:ph type="body" sz="quarter" idx="33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341299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ntent with images_11">
    <p:spTree>
      <p:nvGrpSpPr>
        <p:cNvPr id="1" name=""/>
        <p:cNvGrpSpPr/>
        <p:nvPr/>
      </p:nvGrpSpPr>
      <p:grpSpPr>
        <a:xfrm>
          <a:off x="0" y="0"/>
          <a:ext cx="0" cy="0"/>
          <a:chOff x="0" y="0"/>
          <a:chExt cx="0" cy="0"/>
        </a:xfrm>
      </p:grpSpPr>
      <p:sp>
        <p:nvSpPr>
          <p:cNvPr id="8" name="Text Placeholder 9">
            <a:extLst>
              <a:ext uri="{FF2B5EF4-FFF2-40B4-BE49-F238E27FC236}">
                <a16:creationId xmlns:a16="http://schemas.microsoft.com/office/drawing/2014/main" id="{6AF842BC-C27C-C4A3-10D5-F5D7B1F87A65}"/>
              </a:ext>
            </a:extLst>
          </p:cNvPr>
          <p:cNvSpPr>
            <a:spLocks noGrp="1"/>
          </p:cNvSpPr>
          <p:nvPr>
            <p:ph type="body" sz="quarter" idx="280" hasCustomPrompt="1"/>
          </p:nvPr>
        </p:nvSpPr>
        <p:spPr>
          <a:xfrm>
            <a:off x="502920" y="4254689"/>
            <a:ext cx="3627437" cy="268099"/>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9" name="Text Placeholder 9">
            <a:extLst>
              <a:ext uri="{FF2B5EF4-FFF2-40B4-BE49-F238E27FC236}">
                <a16:creationId xmlns:a16="http://schemas.microsoft.com/office/drawing/2014/main" id="{E94E578E-AE4D-597C-348D-D451BF8AFD2B}"/>
              </a:ext>
            </a:extLst>
          </p:cNvPr>
          <p:cNvSpPr>
            <a:spLocks noGrp="1"/>
          </p:cNvSpPr>
          <p:nvPr>
            <p:ph type="body" sz="quarter" idx="285" hasCustomPrompt="1"/>
          </p:nvPr>
        </p:nvSpPr>
        <p:spPr>
          <a:xfrm>
            <a:off x="502920" y="4687379"/>
            <a:ext cx="3612725" cy="1578919"/>
          </a:xfrm>
          <a:prstGeom prst="rect">
            <a:avLst/>
          </a:prstGeom>
        </p:spPr>
        <p:txBody>
          <a:bodyPr lIns="0" tIns="0" rIns="0" bIns="0">
            <a:noAutofit/>
          </a:bodyPr>
          <a:lstStyle>
            <a:lvl1pPr marL="0" indent="0">
              <a:lnSpc>
                <a:spcPct val="100000"/>
              </a:lnSpc>
              <a:buFontTx/>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itle 1">
            <a:extLst>
              <a:ext uri="{FF2B5EF4-FFF2-40B4-BE49-F238E27FC236}">
                <a16:creationId xmlns:a16="http://schemas.microsoft.com/office/drawing/2014/main" id="{993F3E3C-219C-1CF2-66E6-BA1B319ED5DA}"/>
              </a:ext>
            </a:extLst>
          </p:cNvPr>
          <p:cNvSpPr>
            <a:spLocks noGrp="1"/>
          </p:cNvSpPr>
          <p:nvPr>
            <p:ph type="title" hasCustomPrompt="1"/>
          </p:nvPr>
        </p:nvSpPr>
        <p:spPr>
          <a:xfrm>
            <a:off x="502920" y="1028701"/>
            <a:ext cx="5689600" cy="276225"/>
          </a:xfrm>
          <a:prstGeom prst="rect">
            <a:avLst/>
          </a:prstGeom>
        </p:spPr>
        <p:txBody>
          <a:bodyPr lIns="0" tIns="0" rIns="0" bIns="0"/>
          <a:lstStyle>
            <a:lvl1pPr>
              <a:lnSpc>
                <a:spcPct val="100000"/>
              </a:lnSpc>
              <a:defRPr sz="2000"/>
            </a:lvl1pPr>
          </a:lstStyle>
          <a:p>
            <a:r>
              <a:rPr lang="en-US"/>
              <a:t>Headline</a:t>
            </a:r>
          </a:p>
        </p:txBody>
      </p:sp>
      <p:sp>
        <p:nvSpPr>
          <p:cNvPr id="6" name="Text Placeholder 9">
            <a:extLst>
              <a:ext uri="{FF2B5EF4-FFF2-40B4-BE49-F238E27FC236}">
                <a16:creationId xmlns:a16="http://schemas.microsoft.com/office/drawing/2014/main" id="{B7EBB60E-C111-1227-AF4B-E8616FE63320}"/>
              </a:ext>
            </a:extLst>
          </p:cNvPr>
          <p:cNvSpPr>
            <a:spLocks noGrp="1"/>
          </p:cNvSpPr>
          <p:nvPr>
            <p:ph type="body" sz="quarter" idx="297" hasCustomPrompt="1"/>
          </p:nvPr>
        </p:nvSpPr>
        <p:spPr>
          <a:xfrm>
            <a:off x="4307640" y="4254689"/>
            <a:ext cx="3627437" cy="268099"/>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0" name="Text Placeholder 9">
            <a:extLst>
              <a:ext uri="{FF2B5EF4-FFF2-40B4-BE49-F238E27FC236}">
                <a16:creationId xmlns:a16="http://schemas.microsoft.com/office/drawing/2014/main" id="{CB5FACF0-172B-B948-BD1F-7800C2CAE772}"/>
              </a:ext>
            </a:extLst>
          </p:cNvPr>
          <p:cNvSpPr>
            <a:spLocks noGrp="1"/>
          </p:cNvSpPr>
          <p:nvPr>
            <p:ph type="body" sz="quarter" idx="298" hasCustomPrompt="1"/>
          </p:nvPr>
        </p:nvSpPr>
        <p:spPr>
          <a:xfrm>
            <a:off x="4285784" y="4687380"/>
            <a:ext cx="3627437" cy="1578919"/>
          </a:xfrm>
          <a:prstGeom prst="rect">
            <a:avLst/>
          </a:prstGeom>
        </p:spPr>
        <p:txBody>
          <a:bodyPr lIns="0" tIns="0" rIns="0" bIns="0">
            <a:noAutofit/>
          </a:bodyPr>
          <a:lstStyle>
            <a:lvl1pPr marL="0" indent="0">
              <a:lnSpc>
                <a:spcPct val="100000"/>
              </a:lnSpc>
              <a:buFontTx/>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5" name="Text Placeholder 9">
            <a:extLst>
              <a:ext uri="{FF2B5EF4-FFF2-40B4-BE49-F238E27FC236}">
                <a16:creationId xmlns:a16="http://schemas.microsoft.com/office/drawing/2014/main" id="{7D6F5F3B-9154-5F57-DDC6-C023FF871265}"/>
              </a:ext>
            </a:extLst>
          </p:cNvPr>
          <p:cNvSpPr>
            <a:spLocks noGrp="1"/>
          </p:cNvSpPr>
          <p:nvPr>
            <p:ph type="body" sz="quarter" idx="300" hasCustomPrompt="1"/>
          </p:nvPr>
        </p:nvSpPr>
        <p:spPr>
          <a:xfrm>
            <a:off x="8112360" y="4254689"/>
            <a:ext cx="3627437" cy="268099"/>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6" name="Text Placeholder 9">
            <a:extLst>
              <a:ext uri="{FF2B5EF4-FFF2-40B4-BE49-F238E27FC236}">
                <a16:creationId xmlns:a16="http://schemas.microsoft.com/office/drawing/2014/main" id="{713AE1D8-25F3-DA95-67F7-424E4989E8DF}"/>
              </a:ext>
            </a:extLst>
          </p:cNvPr>
          <p:cNvSpPr>
            <a:spLocks noGrp="1"/>
          </p:cNvSpPr>
          <p:nvPr>
            <p:ph type="body" sz="quarter" idx="301" hasCustomPrompt="1"/>
          </p:nvPr>
        </p:nvSpPr>
        <p:spPr>
          <a:xfrm>
            <a:off x="8083360" y="4685792"/>
            <a:ext cx="3656437" cy="1578919"/>
          </a:xfrm>
          <a:prstGeom prst="rect">
            <a:avLst/>
          </a:prstGeom>
        </p:spPr>
        <p:txBody>
          <a:bodyPr lIns="0" tIns="0" rIns="0" bIns="0">
            <a:noAutofit/>
          </a:bodyPr>
          <a:lstStyle>
            <a:lvl1pPr marL="0" indent="0">
              <a:lnSpc>
                <a:spcPct val="100000"/>
              </a:lnSpc>
              <a:buFontTx/>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9" name="Content Placeholder 6">
            <a:extLst>
              <a:ext uri="{FF2B5EF4-FFF2-40B4-BE49-F238E27FC236}">
                <a16:creationId xmlns:a16="http://schemas.microsoft.com/office/drawing/2014/main" id="{91502100-A743-0B0C-25E0-5B2162B3343B}"/>
              </a:ext>
            </a:extLst>
          </p:cNvPr>
          <p:cNvSpPr>
            <a:spLocks noGrp="1"/>
          </p:cNvSpPr>
          <p:nvPr>
            <p:ph sz="quarter" idx="303" hasCustomPrompt="1"/>
          </p:nvPr>
        </p:nvSpPr>
        <p:spPr>
          <a:xfrm>
            <a:off x="502920" y="1609725"/>
            <a:ext cx="3627438" cy="2481263"/>
          </a:xfrm>
        </p:spPr>
        <p:txBody>
          <a:bodyPr>
            <a:normAutofit/>
          </a:bodyPr>
          <a:lstStyle>
            <a:lvl1pPr>
              <a:defRPr sz="1200"/>
            </a:lvl1pPr>
          </a:lstStyle>
          <a:p>
            <a:pPr lvl="0"/>
            <a:r>
              <a:rPr lang="en-US"/>
              <a:t>Click the icons to insert your preferred content type</a:t>
            </a:r>
            <a:endParaRPr lang="en-GB"/>
          </a:p>
        </p:txBody>
      </p:sp>
      <p:sp>
        <p:nvSpPr>
          <p:cNvPr id="12" name="Content Placeholder 6">
            <a:extLst>
              <a:ext uri="{FF2B5EF4-FFF2-40B4-BE49-F238E27FC236}">
                <a16:creationId xmlns:a16="http://schemas.microsoft.com/office/drawing/2014/main" id="{89493631-F297-BBDE-16A5-8E6F5D83681B}"/>
              </a:ext>
            </a:extLst>
          </p:cNvPr>
          <p:cNvSpPr>
            <a:spLocks noGrp="1"/>
          </p:cNvSpPr>
          <p:nvPr>
            <p:ph sz="quarter" idx="304" hasCustomPrompt="1"/>
          </p:nvPr>
        </p:nvSpPr>
        <p:spPr>
          <a:xfrm>
            <a:off x="4307640" y="1609725"/>
            <a:ext cx="3627438" cy="2482850"/>
          </a:xfrm>
        </p:spPr>
        <p:txBody>
          <a:bodyPr>
            <a:normAutofit/>
          </a:bodyPr>
          <a:lstStyle>
            <a:lvl1pPr>
              <a:defRPr sz="1200"/>
            </a:lvl1pPr>
          </a:lstStyle>
          <a:p>
            <a:pPr lvl="0"/>
            <a:r>
              <a:rPr lang="en-US"/>
              <a:t>Click the icons to insert your preferred content type</a:t>
            </a:r>
            <a:endParaRPr lang="en-GB"/>
          </a:p>
        </p:txBody>
      </p:sp>
      <p:sp>
        <p:nvSpPr>
          <p:cNvPr id="13" name="Content Placeholder 6">
            <a:extLst>
              <a:ext uri="{FF2B5EF4-FFF2-40B4-BE49-F238E27FC236}">
                <a16:creationId xmlns:a16="http://schemas.microsoft.com/office/drawing/2014/main" id="{CA3886C7-AF50-5657-615E-62772B326E69}"/>
              </a:ext>
            </a:extLst>
          </p:cNvPr>
          <p:cNvSpPr>
            <a:spLocks noGrp="1"/>
          </p:cNvSpPr>
          <p:nvPr>
            <p:ph sz="quarter" idx="305" hasCustomPrompt="1"/>
          </p:nvPr>
        </p:nvSpPr>
        <p:spPr>
          <a:xfrm>
            <a:off x="8112359" y="1609725"/>
            <a:ext cx="3627438" cy="2482905"/>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0115A94A-0A6D-577F-DE1E-3FD7471220ED}"/>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369892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images_12">
    <p:spTree>
      <p:nvGrpSpPr>
        <p:cNvPr id="1" name=""/>
        <p:cNvGrpSpPr/>
        <p:nvPr/>
      </p:nvGrpSpPr>
      <p:grpSpPr>
        <a:xfrm>
          <a:off x="0" y="0"/>
          <a:ext cx="0" cy="0"/>
          <a:chOff x="0" y="0"/>
          <a:chExt cx="0" cy="0"/>
        </a:xfrm>
      </p:grpSpPr>
      <p:sp>
        <p:nvSpPr>
          <p:cNvPr id="16" name="Text Placeholder 9">
            <a:extLst>
              <a:ext uri="{FF2B5EF4-FFF2-40B4-BE49-F238E27FC236}">
                <a16:creationId xmlns:a16="http://schemas.microsoft.com/office/drawing/2014/main" id="{8B1F5303-851E-B984-DE62-FECE232D5EEC}"/>
              </a:ext>
            </a:extLst>
          </p:cNvPr>
          <p:cNvSpPr>
            <a:spLocks noGrp="1"/>
          </p:cNvSpPr>
          <p:nvPr>
            <p:ph type="body" sz="quarter" idx="294" hasCustomPrompt="1"/>
          </p:nvPr>
        </p:nvSpPr>
        <p:spPr>
          <a:xfrm>
            <a:off x="502920" y="3490253"/>
            <a:ext cx="3627439" cy="45051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3" name="Text Placeholder 9">
            <a:extLst>
              <a:ext uri="{FF2B5EF4-FFF2-40B4-BE49-F238E27FC236}">
                <a16:creationId xmlns:a16="http://schemas.microsoft.com/office/drawing/2014/main" id="{9F455CEE-FB81-E965-EE6B-909B89748A74}"/>
              </a:ext>
            </a:extLst>
          </p:cNvPr>
          <p:cNvSpPr>
            <a:spLocks noGrp="1"/>
          </p:cNvSpPr>
          <p:nvPr>
            <p:ph type="body" sz="quarter" idx="295" hasCustomPrompt="1"/>
          </p:nvPr>
        </p:nvSpPr>
        <p:spPr>
          <a:xfrm>
            <a:off x="8086726" y="3490253"/>
            <a:ext cx="3609975" cy="45051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7" name="Text Placeholder 9">
            <a:extLst>
              <a:ext uri="{FF2B5EF4-FFF2-40B4-BE49-F238E27FC236}">
                <a16:creationId xmlns:a16="http://schemas.microsoft.com/office/drawing/2014/main" id="{BB0528A1-9E39-4AE4-A995-7D08FC5F3A02}"/>
              </a:ext>
            </a:extLst>
          </p:cNvPr>
          <p:cNvSpPr>
            <a:spLocks noGrp="1"/>
          </p:cNvSpPr>
          <p:nvPr>
            <p:ph type="body" sz="quarter" idx="296" hasCustomPrompt="1"/>
          </p:nvPr>
        </p:nvSpPr>
        <p:spPr>
          <a:xfrm>
            <a:off x="4293237" y="3490253"/>
            <a:ext cx="3630611" cy="45051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Text Placeholder 9">
            <a:extLst>
              <a:ext uri="{FF2B5EF4-FFF2-40B4-BE49-F238E27FC236}">
                <a16:creationId xmlns:a16="http://schemas.microsoft.com/office/drawing/2014/main" id="{4E0BD33F-2380-DD02-B49A-F0A886E9E1DC}"/>
              </a:ext>
            </a:extLst>
          </p:cNvPr>
          <p:cNvSpPr>
            <a:spLocks noGrp="1"/>
          </p:cNvSpPr>
          <p:nvPr>
            <p:ph type="body" sz="quarter" idx="306" hasCustomPrompt="1"/>
          </p:nvPr>
        </p:nvSpPr>
        <p:spPr>
          <a:xfrm>
            <a:off x="502920" y="5971727"/>
            <a:ext cx="3627439" cy="45051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ext Placeholder 9">
            <a:extLst>
              <a:ext uri="{FF2B5EF4-FFF2-40B4-BE49-F238E27FC236}">
                <a16:creationId xmlns:a16="http://schemas.microsoft.com/office/drawing/2014/main" id="{8A82877F-6224-0641-F63E-FAEA98057EEE}"/>
              </a:ext>
            </a:extLst>
          </p:cNvPr>
          <p:cNvSpPr>
            <a:spLocks noGrp="1"/>
          </p:cNvSpPr>
          <p:nvPr>
            <p:ph type="body" sz="quarter" idx="307" hasCustomPrompt="1"/>
          </p:nvPr>
        </p:nvSpPr>
        <p:spPr>
          <a:xfrm>
            <a:off x="8086726" y="5971727"/>
            <a:ext cx="3609975" cy="45051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Text Placeholder 9">
            <a:extLst>
              <a:ext uri="{FF2B5EF4-FFF2-40B4-BE49-F238E27FC236}">
                <a16:creationId xmlns:a16="http://schemas.microsoft.com/office/drawing/2014/main" id="{347CA54D-56D7-3E29-A468-9B6ABE9BBE50}"/>
              </a:ext>
            </a:extLst>
          </p:cNvPr>
          <p:cNvSpPr>
            <a:spLocks noGrp="1"/>
          </p:cNvSpPr>
          <p:nvPr>
            <p:ph type="body" sz="quarter" idx="308" hasCustomPrompt="1"/>
          </p:nvPr>
        </p:nvSpPr>
        <p:spPr>
          <a:xfrm>
            <a:off x="4293237" y="5971727"/>
            <a:ext cx="3630611" cy="45051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7" name="Content Placeholder 12">
            <a:extLst>
              <a:ext uri="{FF2B5EF4-FFF2-40B4-BE49-F238E27FC236}">
                <a16:creationId xmlns:a16="http://schemas.microsoft.com/office/drawing/2014/main" id="{BB87AF8C-3529-008D-A6B3-9B4E828F9511}"/>
              </a:ext>
            </a:extLst>
          </p:cNvPr>
          <p:cNvSpPr>
            <a:spLocks noGrp="1"/>
          </p:cNvSpPr>
          <p:nvPr>
            <p:ph sz="quarter" idx="312" hasCustomPrompt="1"/>
          </p:nvPr>
        </p:nvSpPr>
        <p:spPr>
          <a:xfrm>
            <a:off x="502920" y="1604964"/>
            <a:ext cx="3614738" cy="1751909"/>
          </a:xfrm>
        </p:spPr>
        <p:txBody>
          <a:bodyPr>
            <a:normAutofit/>
          </a:bodyPr>
          <a:lstStyle>
            <a:lvl1pPr>
              <a:defRPr sz="1200"/>
            </a:lvl1pPr>
          </a:lstStyle>
          <a:p>
            <a:pPr lvl="0"/>
            <a:r>
              <a:rPr lang="en-US"/>
              <a:t>Click the icons to insert your preferred content type</a:t>
            </a:r>
            <a:endParaRPr lang="en-GB"/>
          </a:p>
        </p:txBody>
      </p:sp>
      <p:sp>
        <p:nvSpPr>
          <p:cNvPr id="18" name="Content Placeholder 12">
            <a:extLst>
              <a:ext uri="{FF2B5EF4-FFF2-40B4-BE49-F238E27FC236}">
                <a16:creationId xmlns:a16="http://schemas.microsoft.com/office/drawing/2014/main" id="{7F99D503-8DF3-72DB-85E8-9B47C8204631}"/>
              </a:ext>
            </a:extLst>
          </p:cNvPr>
          <p:cNvSpPr>
            <a:spLocks noGrp="1"/>
          </p:cNvSpPr>
          <p:nvPr>
            <p:ph sz="quarter" idx="313" hasCustomPrompt="1"/>
          </p:nvPr>
        </p:nvSpPr>
        <p:spPr>
          <a:xfrm>
            <a:off x="4292442" y="1604964"/>
            <a:ext cx="3614738" cy="1751909"/>
          </a:xfrm>
        </p:spPr>
        <p:txBody>
          <a:bodyPr>
            <a:normAutofit/>
          </a:bodyPr>
          <a:lstStyle>
            <a:lvl1pPr>
              <a:defRPr sz="1200"/>
            </a:lvl1pPr>
          </a:lstStyle>
          <a:p>
            <a:pPr lvl="0"/>
            <a:r>
              <a:rPr lang="en-US"/>
              <a:t>Click the icons to insert your preferred content type</a:t>
            </a:r>
            <a:endParaRPr lang="en-GB"/>
          </a:p>
        </p:txBody>
      </p:sp>
      <p:sp>
        <p:nvSpPr>
          <p:cNvPr id="19" name="Content Placeholder 12">
            <a:extLst>
              <a:ext uri="{FF2B5EF4-FFF2-40B4-BE49-F238E27FC236}">
                <a16:creationId xmlns:a16="http://schemas.microsoft.com/office/drawing/2014/main" id="{4A6D2FFF-0CE7-4EA7-518D-11F59CBE59BA}"/>
              </a:ext>
            </a:extLst>
          </p:cNvPr>
          <p:cNvSpPr>
            <a:spLocks noGrp="1"/>
          </p:cNvSpPr>
          <p:nvPr>
            <p:ph sz="quarter" idx="314" hasCustomPrompt="1"/>
          </p:nvPr>
        </p:nvSpPr>
        <p:spPr>
          <a:xfrm>
            <a:off x="8081963" y="1604964"/>
            <a:ext cx="3614738" cy="1751909"/>
          </a:xfrm>
        </p:spPr>
        <p:txBody>
          <a:bodyPr>
            <a:normAutofit/>
          </a:bodyPr>
          <a:lstStyle>
            <a:lvl1pPr>
              <a:defRPr sz="1200"/>
            </a:lvl1pPr>
          </a:lstStyle>
          <a:p>
            <a:pPr lvl="0"/>
            <a:r>
              <a:rPr lang="en-US"/>
              <a:t>Click the icons to insert your preferred content type</a:t>
            </a:r>
            <a:endParaRPr lang="en-GB"/>
          </a:p>
        </p:txBody>
      </p:sp>
      <p:sp>
        <p:nvSpPr>
          <p:cNvPr id="20" name="Content Placeholder 12">
            <a:extLst>
              <a:ext uri="{FF2B5EF4-FFF2-40B4-BE49-F238E27FC236}">
                <a16:creationId xmlns:a16="http://schemas.microsoft.com/office/drawing/2014/main" id="{EEAA48A4-63CB-5709-A0A4-71319C61FB43}"/>
              </a:ext>
            </a:extLst>
          </p:cNvPr>
          <p:cNvSpPr>
            <a:spLocks noGrp="1"/>
          </p:cNvSpPr>
          <p:nvPr>
            <p:ph sz="quarter" idx="315" hasCustomPrompt="1"/>
          </p:nvPr>
        </p:nvSpPr>
        <p:spPr>
          <a:xfrm>
            <a:off x="502920" y="4094647"/>
            <a:ext cx="3614738" cy="1752394"/>
          </a:xfrm>
        </p:spPr>
        <p:txBody>
          <a:bodyPr>
            <a:normAutofit/>
          </a:bodyPr>
          <a:lstStyle>
            <a:lvl1pPr>
              <a:defRPr sz="1200"/>
            </a:lvl1pPr>
          </a:lstStyle>
          <a:p>
            <a:pPr lvl="0"/>
            <a:r>
              <a:rPr lang="en-US"/>
              <a:t>Click the icons to insert your preferred content type</a:t>
            </a:r>
            <a:endParaRPr lang="en-GB"/>
          </a:p>
        </p:txBody>
      </p:sp>
      <p:sp>
        <p:nvSpPr>
          <p:cNvPr id="21" name="Content Placeholder 12">
            <a:extLst>
              <a:ext uri="{FF2B5EF4-FFF2-40B4-BE49-F238E27FC236}">
                <a16:creationId xmlns:a16="http://schemas.microsoft.com/office/drawing/2014/main" id="{F3FC368A-BDCF-E4D3-2DDB-FF731B76A7D8}"/>
              </a:ext>
            </a:extLst>
          </p:cNvPr>
          <p:cNvSpPr>
            <a:spLocks noGrp="1"/>
          </p:cNvSpPr>
          <p:nvPr>
            <p:ph sz="quarter" idx="316" hasCustomPrompt="1"/>
          </p:nvPr>
        </p:nvSpPr>
        <p:spPr>
          <a:xfrm>
            <a:off x="4292442" y="4094647"/>
            <a:ext cx="3614738" cy="1752394"/>
          </a:xfrm>
        </p:spPr>
        <p:txBody>
          <a:bodyPr>
            <a:normAutofit/>
          </a:bodyPr>
          <a:lstStyle>
            <a:lvl1pPr>
              <a:defRPr sz="1200"/>
            </a:lvl1pPr>
          </a:lstStyle>
          <a:p>
            <a:pPr lvl="0"/>
            <a:r>
              <a:rPr lang="en-US"/>
              <a:t>Click the icons to insert your preferred content type</a:t>
            </a:r>
            <a:endParaRPr lang="en-GB"/>
          </a:p>
        </p:txBody>
      </p:sp>
      <p:sp>
        <p:nvSpPr>
          <p:cNvPr id="22" name="Content Placeholder 12">
            <a:extLst>
              <a:ext uri="{FF2B5EF4-FFF2-40B4-BE49-F238E27FC236}">
                <a16:creationId xmlns:a16="http://schemas.microsoft.com/office/drawing/2014/main" id="{3D84BD96-75F9-66C2-F561-F19734F7701E}"/>
              </a:ext>
            </a:extLst>
          </p:cNvPr>
          <p:cNvSpPr>
            <a:spLocks noGrp="1"/>
          </p:cNvSpPr>
          <p:nvPr>
            <p:ph sz="quarter" idx="317" hasCustomPrompt="1"/>
          </p:nvPr>
        </p:nvSpPr>
        <p:spPr>
          <a:xfrm>
            <a:off x="8081963" y="4094647"/>
            <a:ext cx="3614738" cy="1752394"/>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4B3AACBE-8114-6238-8370-C3018751C28C}"/>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554D233F-3EC7-B6D2-079B-0B93928AF0AC}"/>
              </a:ext>
            </a:extLst>
          </p:cNvPr>
          <p:cNvSpPr>
            <a:spLocks noGrp="1"/>
          </p:cNvSpPr>
          <p:nvPr>
            <p:ph type="title" hasCustomPrompt="1"/>
          </p:nvPr>
        </p:nvSpPr>
        <p:spPr>
          <a:xfrm>
            <a:off x="502920" y="1028701"/>
            <a:ext cx="5689600" cy="276225"/>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697017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ntent with images_13">
    <p:spTree>
      <p:nvGrpSpPr>
        <p:cNvPr id="1" name=""/>
        <p:cNvGrpSpPr/>
        <p:nvPr/>
      </p:nvGrpSpPr>
      <p:grpSpPr>
        <a:xfrm>
          <a:off x="0" y="0"/>
          <a:ext cx="0" cy="0"/>
          <a:chOff x="0" y="0"/>
          <a:chExt cx="0" cy="0"/>
        </a:xfrm>
      </p:grpSpPr>
      <p:sp>
        <p:nvSpPr>
          <p:cNvPr id="17" name="Text Placeholder 9">
            <a:extLst>
              <a:ext uri="{FF2B5EF4-FFF2-40B4-BE49-F238E27FC236}">
                <a16:creationId xmlns:a16="http://schemas.microsoft.com/office/drawing/2014/main" id="{9D543FCD-7E35-47F4-FCDD-F054CC28745F}"/>
              </a:ext>
            </a:extLst>
          </p:cNvPr>
          <p:cNvSpPr>
            <a:spLocks noGrp="1"/>
          </p:cNvSpPr>
          <p:nvPr>
            <p:ph type="body" sz="quarter" idx="301" hasCustomPrompt="1"/>
          </p:nvPr>
        </p:nvSpPr>
        <p:spPr>
          <a:xfrm>
            <a:off x="502920" y="3489312"/>
            <a:ext cx="2681289" cy="42843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3" name="Text Placeholder 9">
            <a:extLst>
              <a:ext uri="{FF2B5EF4-FFF2-40B4-BE49-F238E27FC236}">
                <a16:creationId xmlns:a16="http://schemas.microsoft.com/office/drawing/2014/main" id="{991BF7BE-D41C-8596-E833-ACF01CD13AC4}"/>
              </a:ext>
            </a:extLst>
          </p:cNvPr>
          <p:cNvSpPr>
            <a:spLocks noGrp="1"/>
          </p:cNvSpPr>
          <p:nvPr>
            <p:ph type="body" sz="quarter" idx="314" hasCustomPrompt="1"/>
          </p:nvPr>
        </p:nvSpPr>
        <p:spPr>
          <a:xfrm>
            <a:off x="3343275" y="3489312"/>
            <a:ext cx="2681289" cy="42843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5" name="Text Placeholder 9">
            <a:extLst>
              <a:ext uri="{FF2B5EF4-FFF2-40B4-BE49-F238E27FC236}">
                <a16:creationId xmlns:a16="http://schemas.microsoft.com/office/drawing/2014/main" id="{BC2AAB63-0DD4-36E5-9D42-17C986E66C2D}"/>
              </a:ext>
            </a:extLst>
          </p:cNvPr>
          <p:cNvSpPr>
            <a:spLocks noGrp="1"/>
          </p:cNvSpPr>
          <p:nvPr>
            <p:ph type="body" sz="quarter" idx="315" hasCustomPrompt="1"/>
          </p:nvPr>
        </p:nvSpPr>
        <p:spPr>
          <a:xfrm>
            <a:off x="6183630" y="3489312"/>
            <a:ext cx="2681289" cy="42843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6" name="Text Placeholder 9">
            <a:extLst>
              <a:ext uri="{FF2B5EF4-FFF2-40B4-BE49-F238E27FC236}">
                <a16:creationId xmlns:a16="http://schemas.microsoft.com/office/drawing/2014/main" id="{7026F363-C094-8B44-8791-8F720D394E4A}"/>
              </a:ext>
            </a:extLst>
          </p:cNvPr>
          <p:cNvSpPr>
            <a:spLocks noGrp="1"/>
          </p:cNvSpPr>
          <p:nvPr>
            <p:ph type="body" sz="quarter" idx="316" hasCustomPrompt="1"/>
          </p:nvPr>
        </p:nvSpPr>
        <p:spPr>
          <a:xfrm>
            <a:off x="9023985" y="3489312"/>
            <a:ext cx="2681289" cy="42843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8" name="Text Placeholder 9">
            <a:extLst>
              <a:ext uri="{FF2B5EF4-FFF2-40B4-BE49-F238E27FC236}">
                <a16:creationId xmlns:a16="http://schemas.microsoft.com/office/drawing/2014/main" id="{52FC43AD-6EF4-5E24-E313-B5DAD492F24F}"/>
              </a:ext>
            </a:extLst>
          </p:cNvPr>
          <p:cNvSpPr>
            <a:spLocks noGrp="1"/>
          </p:cNvSpPr>
          <p:nvPr>
            <p:ph type="body" sz="quarter" idx="317" hasCustomPrompt="1"/>
          </p:nvPr>
        </p:nvSpPr>
        <p:spPr>
          <a:xfrm>
            <a:off x="502920" y="5978241"/>
            <a:ext cx="2681289" cy="442718"/>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4" name="Text Placeholder 9">
            <a:extLst>
              <a:ext uri="{FF2B5EF4-FFF2-40B4-BE49-F238E27FC236}">
                <a16:creationId xmlns:a16="http://schemas.microsoft.com/office/drawing/2014/main" id="{690E957B-4B1B-3182-C82A-BF487ABA82C3}"/>
              </a:ext>
            </a:extLst>
          </p:cNvPr>
          <p:cNvSpPr>
            <a:spLocks noGrp="1"/>
          </p:cNvSpPr>
          <p:nvPr>
            <p:ph type="body" sz="quarter" idx="322" hasCustomPrompt="1"/>
          </p:nvPr>
        </p:nvSpPr>
        <p:spPr>
          <a:xfrm>
            <a:off x="3343275" y="5978241"/>
            <a:ext cx="2681289" cy="442718"/>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5" name="Text Placeholder 9">
            <a:extLst>
              <a:ext uri="{FF2B5EF4-FFF2-40B4-BE49-F238E27FC236}">
                <a16:creationId xmlns:a16="http://schemas.microsoft.com/office/drawing/2014/main" id="{13521CF7-C6D5-1718-4D9F-4BE854BBE6C6}"/>
              </a:ext>
            </a:extLst>
          </p:cNvPr>
          <p:cNvSpPr>
            <a:spLocks noGrp="1"/>
          </p:cNvSpPr>
          <p:nvPr>
            <p:ph type="body" sz="quarter" idx="323" hasCustomPrompt="1"/>
          </p:nvPr>
        </p:nvSpPr>
        <p:spPr>
          <a:xfrm>
            <a:off x="6183630" y="5978241"/>
            <a:ext cx="2681289" cy="442718"/>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6" name="Text Placeholder 9">
            <a:extLst>
              <a:ext uri="{FF2B5EF4-FFF2-40B4-BE49-F238E27FC236}">
                <a16:creationId xmlns:a16="http://schemas.microsoft.com/office/drawing/2014/main" id="{872CBB86-1545-1C52-E016-9A42351845DE}"/>
              </a:ext>
            </a:extLst>
          </p:cNvPr>
          <p:cNvSpPr>
            <a:spLocks noGrp="1"/>
          </p:cNvSpPr>
          <p:nvPr>
            <p:ph type="body" sz="quarter" idx="324" hasCustomPrompt="1"/>
          </p:nvPr>
        </p:nvSpPr>
        <p:spPr>
          <a:xfrm>
            <a:off x="9023985" y="5978241"/>
            <a:ext cx="2681289" cy="442718"/>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 name="Content Placeholder 2">
            <a:extLst>
              <a:ext uri="{FF2B5EF4-FFF2-40B4-BE49-F238E27FC236}">
                <a16:creationId xmlns:a16="http://schemas.microsoft.com/office/drawing/2014/main" id="{2E961DFB-1E7B-450F-DABD-ACA9A1960911}"/>
              </a:ext>
            </a:extLst>
          </p:cNvPr>
          <p:cNvSpPr>
            <a:spLocks noGrp="1"/>
          </p:cNvSpPr>
          <p:nvPr>
            <p:ph sz="quarter" idx="325" hasCustomPrompt="1"/>
          </p:nvPr>
        </p:nvSpPr>
        <p:spPr>
          <a:xfrm>
            <a:off x="502920" y="1603543"/>
            <a:ext cx="2674938" cy="1749696"/>
          </a:xfrm>
        </p:spPr>
        <p:txBody>
          <a:bodyPr>
            <a:normAutofit/>
          </a:bodyPr>
          <a:lstStyle>
            <a:lvl1pPr>
              <a:defRPr sz="1200"/>
            </a:lvl1pPr>
            <a:lvl5pPr>
              <a:defRPr/>
            </a:lvl5pPr>
          </a:lstStyle>
          <a:p>
            <a:pPr lvl="0"/>
            <a:r>
              <a:rPr lang="en-US"/>
              <a:t>Click the icons to insert your preferred content type</a:t>
            </a:r>
            <a:endParaRPr lang="en-GB"/>
          </a:p>
        </p:txBody>
      </p:sp>
      <p:sp>
        <p:nvSpPr>
          <p:cNvPr id="4" name="Content Placeholder 2">
            <a:extLst>
              <a:ext uri="{FF2B5EF4-FFF2-40B4-BE49-F238E27FC236}">
                <a16:creationId xmlns:a16="http://schemas.microsoft.com/office/drawing/2014/main" id="{C14998D9-5961-AAD9-A81C-86F99ED47330}"/>
              </a:ext>
            </a:extLst>
          </p:cNvPr>
          <p:cNvSpPr>
            <a:spLocks noGrp="1"/>
          </p:cNvSpPr>
          <p:nvPr>
            <p:ph sz="quarter" idx="326" hasCustomPrompt="1"/>
          </p:nvPr>
        </p:nvSpPr>
        <p:spPr>
          <a:xfrm>
            <a:off x="3345392" y="1603543"/>
            <a:ext cx="2674938" cy="1749696"/>
          </a:xfrm>
        </p:spPr>
        <p:txBody>
          <a:bodyPr>
            <a:normAutofit/>
          </a:bodyPr>
          <a:lstStyle>
            <a:lvl1pPr>
              <a:defRPr sz="1200"/>
            </a:lvl1pPr>
            <a:lvl5pPr>
              <a:defRPr/>
            </a:lvl5pPr>
          </a:lstStyle>
          <a:p>
            <a:pPr lvl="0"/>
            <a:r>
              <a:rPr lang="en-US"/>
              <a:t>Click the icons to insert your preferred content type</a:t>
            </a:r>
            <a:endParaRPr lang="en-GB"/>
          </a:p>
        </p:txBody>
      </p:sp>
      <p:sp>
        <p:nvSpPr>
          <p:cNvPr id="5" name="Content Placeholder 2">
            <a:extLst>
              <a:ext uri="{FF2B5EF4-FFF2-40B4-BE49-F238E27FC236}">
                <a16:creationId xmlns:a16="http://schemas.microsoft.com/office/drawing/2014/main" id="{6746B301-8353-7199-EAC9-A691268B90CC}"/>
              </a:ext>
            </a:extLst>
          </p:cNvPr>
          <p:cNvSpPr>
            <a:spLocks noGrp="1"/>
          </p:cNvSpPr>
          <p:nvPr>
            <p:ph sz="quarter" idx="327" hasCustomPrompt="1"/>
          </p:nvPr>
        </p:nvSpPr>
        <p:spPr>
          <a:xfrm>
            <a:off x="6187864" y="1603543"/>
            <a:ext cx="2674938" cy="1749696"/>
          </a:xfrm>
        </p:spPr>
        <p:txBody>
          <a:bodyPr>
            <a:normAutofit/>
          </a:bodyPr>
          <a:lstStyle>
            <a:lvl1pPr>
              <a:defRPr sz="1200"/>
            </a:lvl1pPr>
            <a:lvl5pPr>
              <a:defRPr/>
            </a:lvl5pPr>
          </a:lstStyle>
          <a:p>
            <a:pPr lvl="0"/>
            <a:r>
              <a:rPr lang="en-US"/>
              <a:t>Click the icons to insert your preferred content type</a:t>
            </a:r>
            <a:endParaRPr lang="en-GB"/>
          </a:p>
        </p:txBody>
      </p:sp>
      <p:sp>
        <p:nvSpPr>
          <p:cNvPr id="6" name="Content Placeholder 2">
            <a:extLst>
              <a:ext uri="{FF2B5EF4-FFF2-40B4-BE49-F238E27FC236}">
                <a16:creationId xmlns:a16="http://schemas.microsoft.com/office/drawing/2014/main" id="{F9CBE05C-ECF6-C722-C5C2-41776C83D214}"/>
              </a:ext>
            </a:extLst>
          </p:cNvPr>
          <p:cNvSpPr>
            <a:spLocks noGrp="1"/>
          </p:cNvSpPr>
          <p:nvPr>
            <p:ph sz="quarter" idx="328" hasCustomPrompt="1"/>
          </p:nvPr>
        </p:nvSpPr>
        <p:spPr>
          <a:xfrm>
            <a:off x="9030336" y="1603543"/>
            <a:ext cx="2674938" cy="1749696"/>
          </a:xfrm>
        </p:spPr>
        <p:txBody>
          <a:bodyPr>
            <a:normAutofit/>
          </a:bodyPr>
          <a:lstStyle>
            <a:lvl1pPr>
              <a:defRPr sz="1200"/>
            </a:lvl1pPr>
            <a:lvl5pPr>
              <a:defRPr/>
            </a:lvl5pPr>
          </a:lstStyle>
          <a:p>
            <a:pPr lvl="0"/>
            <a:r>
              <a:rPr lang="en-US"/>
              <a:t>Click the icons to insert your preferred content type</a:t>
            </a:r>
            <a:endParaRPr lang="en-GB"/>
          </a:p>
        </p:txBody>
      </p:sp>
      <p:sp>
        <p:nvSpPr>
          <p:cNvPr id="19" name="Content Placeholder 2">
            <a:extLst>
              <a:ext uri="{FF2B5EF4-FFF2-40B4-BE49-F238E27FC236}">
                <a16:creationId xmlns:a16="http://schemas.microsoft.com/office/drawing/2014/main" id="{A6958201-D2CA-AB24-6F93-840EC516E978}"/>
              </a:ext>
            </a:extLst>
          </p:cNvPr>
          <p:cNvSpPr>
            <a:spLocks noGrp="1"/>
          </p:cNvSpPr>
          <p:nvPr>
            <p:ph sz="quarter" idx="329" hasCustomPrompt="1"/>
          </p:nvPr>
        </p:nvSpPr>
        <p:spPr>
          <a:xfrm>
            <a:off x="502920" y="4084431"/>
            <a:ext cx="2674938" cy="1735137"/>
          </a:xfrm>
        </p:spPr>
        <p:txBody>
          <a:bodyPr>
            <a:normAutofit/>
          </a:bodyPr>
          <a:lstStyle>
            <a:lvl1pPr>
              <a:defRPr sz="1200"/>
            </a:lvl1pPr>
            <a:lvl5pPr>
              <a:defRPr/>
            </a:lvl5pPr>
          </a:lstStyle>
          <a:p>
            <a:pPr lvl="0"/>
            <a:r>
              <a:rPr lang="en-US"/>
              <a:t>Click the icons to insert your preferred content type</a:t>
            </a:r>
            <a:endParaRPr lang="en-GB"/>
          </a:p>
        </p:txBody>
      </p:sp>
      <p:sp>
        <p:nvSpPr>
          <p:cNvPr id="27" name="Content Placeholder 2">
            <a:extLst>
              <a:ext uri="{FF2B5EF4-FFF2-40B4-BE49-F238E27FC236}">
                <a16:creationId xmlns:a16="http://schemas.microsoft.com/office/drawing/2014/main" id="{4A7F4D54-012C-CC05-7418-6BE97C2C62DB}"/>
              </a:ext>
            </a:extLst>
          </p:cNvPr>
          <p:cNvSpPr>
            <a:spLocks noGrp="1"/>
          </p:cNvSpPr>
          <p:nvPr>
            <p:ph sz="quarter" idx="330" hasCustomPrompt="1"/>
          </p:nvPr>
        </p:nvSpPr>
        <p:spPr>
          <a:xfrm>
            <a:off x="3345392" y="4084431"/>
            <a:ext cx="2674938" cy="1735137"/>
          </a:xfrm>
        </p:spPr>
        <p:txBody>
          <a:bodyPr>
            <a:normAutofit/>
          </a:bodyPr>
          <a:lstStyle>
            <a:lvl1pPr>
              <a:defRPr sz="1200"/>
            </a:lvl1pPr>
            <a:lvl5pPr>
              <a:defRPr/>
            </a:lvl5pPr>
          </a:lstStyle>
          <a:p>
            <a:pPr lvl="0"/>
            <a:r>
              <a:rPr lang="en-US"/>
              <a:t>Click the icons to insert your preferred content type</a:t>
            </a:r>
            <a:endParaRPr lang="en-GB"/>
          </a:p>
        </p:txBody>
      </p:sp>
      <p:sp>
        <p:nvSpPr>
          <p:cNvPr id="28" name="Content Placeholder 2">
            <a:extLst>
              <a:ext uri="{FF2B5EF4-FFF2-40B4-BE49-F238E27FC236}">
                <a16:creationId xmlns:a16="http://schemas.microsoft.com/office/drawing/2014/main" id="{8B4C6273-F83C-C434-7B31-BF9CF2A904AF}"/>
              </a:ext>
            </a:extLst>
          </p:cNvPr>
          <p:cNvSpPr>
            <a:spLocks noGrp="1"/>
          </p:cNvSpPr>
          <p:nvPr>
            <p:ph sz="quarter" idx="331" hasCustomPrompt="1"/>
          </p:nvPr>
        </p:nvSpPr>
        <p:spPr>
          <a:xfrm>
            <a:off x="6187864" y="4081058"/>
            <a:ext cx="2674938" cy="1735137"/>
          </a:xfrm>
        </p:spPr>
        <p:txBody>
          <a:bodyPr>
            <a:normAutofit/>
          </a:bodyPr>
          <a:lstStyle>
            <a:lvl1pPr>
              <a:defRPr sz="1200"/>
            </a:lvl1pPr>
            <a:lvl5pPr>
              <a:defRPr/>
            </a:lvl5pPr>
          </a:lstStyle>
          <a:p>
            <a:pPr lvl="0"/>
            <a:r>
              <a:rPr lang="en-US"/>
              <a:t>Click the icons to insert your preferred content type</a:t>
            </a:r>
            <a:endParaRPr lang="en-GB"/>
          </a:p>
        </p:txBody>
      </p:sp>
      <p:sp>
        <p:nvSpPr>
          <p:cNvPr id="29" name="Content Placeholder 2">
            <a:extLst>
              <a:ext uri="{FF2B5EF4-FFF2-40B4-BE49-F238E27FC236}">
                <a16:creationId xmlns:a16="http://schemas.microsoft.com/office/drawing/2014/main" id="{9C13B4F6-651C-22EB-4416-3A7F3DC0F1E7}"/>
              </a:ext>
            </a:extLst>
          </p:cNvPr>
          <p:cNvSpPr>
            <a:spLocks noGrp="1"/>
          </p:cNvSpPr>
          <p:nvPr>
            <p:ph sz="quarter" idx="332" hasCustomPrompt="1"/>
          </p:nvPr>
        </p:nvSpPr>
        <p:spPr>
          <a:xfrm>
            <a:off x="9030336" y="4081058"/>
            <a:ext cx="2674938" cy="1735137"/>
          </a:xfrm>
        </p:spPr>
        <p:txBody>
          <a:bodyPr>
            <a:normAutofit/>
          </a:bodyPr>
          <a:lstStyle>
            <a:lvl1pPr>
              <a:defRPr sz="1200"/>
            </a:lvl1pPr>
            <a:lvl5pPr>
              <a:defRPr/>
            </a:lvl5pPr>
          </a:lstStyle>
          <a:p>
            <a:pPr lvl="0"/>
            <a:r>
              <a:rPr lang="en-US"/>
              <a:t>Click the icons to insert your preferred content type</a:t>
            </a:r>
            <a:endParaRPr lang="en-GB"/>
          </a:p>
        </p:txBody>
      </p:sp>
      <p:sp>
        <p:nvSpPr>
          <p:cNvPr id="7" name="Text Placeholder 9">
            <a:extLst>
              <a:ext uri="{FF2B5EF4-FFF2-40B4-BE49-F238E27FC236}">
                <a16:creationId xmlns:a16="http://schemas.microsoft.com/office/drawing/2014/main" id="{B915927A-1710-19F9-E153-3550C873ADD2}"/>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8A3F0FF1-2EFD-E6E8-39ED-1A91D743F421}"/>
              </a:ext>
            </a:extLst>
          </p:cNvPr>
          <p:cNvSpPr>
            <a:spLocks noGrp="1"/>
          </p:cNvSpPr>
          <p:nvPr>
            <p:ph type="title" hasCustomPrompt="1"/>
          </p:nvPr>
        </p:nvSpPr>
        <p:spPr>
          <a:xfrm>
            <a:off x="502920" y="1028701"/>
            <a:ext cx="5689600" cy="276225"/>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2669824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tent with images_14">
    <p:spTree>
      <p:nvGrpSpPr>
        <p:cNvPr id="1" name=""/>
        <p:cNvGrpSpPr/>
        <p:nvPr/>
      </p:nvGrpSpPr>
      <p:grpSpPr>
        <a:xfrm>
          <a:off x="0" y="0"/>
          <a:ext cx="0" cy="0"/>
          <a:chOff x="0" y="0"/>
          <a:chExt cx="0" cy="0"/>
        </a:xfrm>
      </p:grpSpPr>
      <p:sp>
        <p:nvSpPr>
          <p:cNvPr id="15" name="Text Placeholder 9">
            <a:extLst>
              <a:ext uri="{FF2B5EF4-FFF2-40B4-BE49-F238E27FC236}">
                <a16:creationId xmlns:a16="http://schemas.microsoft.com/office/drawing/2014/main" id="{A7CA9120-1181-ED69-36E8-5944AFBEC557}"/>
              </a:ext>
            </a:extLst>
          </p:cNvPr>
          <p:cNvSpPr>
            <a:spLocks noGrp="1"/>
          </p:cNvSpPr>
          <p:nvPr>
            <p:ph type="body" sz="quarter" idx="301" hasCustomPrompt="1"/>
          </p:nvPr>
        </p:nvSpPr>
        <p:spPr>
          <a:xfrm>
            <a:off x="502920" y="3494448"/>
            <a:ext cx="1738313" cy="44767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Text Placeholder 9">
            <a:extLst>
              <a:ext uri="{FF2B5EF4-FFF2-40B4-BE49-F238E27FC236}">
                <a16:creationId xmlns:a16="http://schemas.microsoft.com/office/drawing/2014/main" id="{F8D88871-12B3-EF6E-B30A-F1A939735AC7}"/>
              </a:ext>
            </a:extLst>
          </p:cNvPr>
          <p:cNvSpPr>
            <a:spLocks noGrp="1"/>
          </p:cNvSpPr>
          <p:nvPr>
            <p:ph type="body" sz="quarter" idx="320" hasCustomPrompt="1"/>
          </p:nvPr>
        </p:nvSpPr>
        <p:spPr>
          <a:xfrm>
            <a:off x="2396750" y="3494448"/>
            <a:ext cx="1738313" cy="44767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1" name="Text Placeholder 9">
            <a:extLst>
              <a:ext uri="{FF2B5EF4-FFF2-40B4-BE49-F238E27FC236}">
                <a16:creationId xmlns:a16="http://schemas.microsoft.com/office/drawing/2014/main" id="{818483A3-0120-9D96-B0E7-9DCB9CF98D7A}"/>
              </a:ext>
            </a:extLst>
          </p:cNvPr>
          <p:cNvSpPr>
            <a:spLocks noGrp="1"/>
          </p:cNvSpPr>
          <p:nvPr>
            <p:ph type="body" sz="quarter" idx="322" hasCustomPrompt="1"/>
          </p:nvPr>
        </p:nvSpPr>
        <p:spPr>
          <a:xfrm>
            <a:off x="4290580" y="3494448"/>
            <a:ext cx="1738313" cy="44767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3" name="Text Placeholder 9">
            <a:extLst>
              <a:ext uri="{FF2B5EF4-FFF2-40B4-BE49-F238E27FC236}">
                <a16:creationId xmlns:a16="http://schemas.microsoft.com/office/drawing/2014/main" id="{CDD37B67-C304-31AE-81FD-D1B7C096F656}"/>
              </a:ext>
            </a:extLst>
          </p:cNvPr>
          <p:cNvSpPr>
            <a:spLocks noGrp="1"/>
          </p:cNvSpPr>
          <p:nvPr>
            <p:ph type="body" sz="quarter" idx="324" hasCustomPrompt="1"/>
          </p:nvPr>
        </p:nvSpPr>
        <p:spPr>
          <a:xfrm>
            <a:off x="6184410" y="3494448"/>
            <a:ext cx="1738313" cy="44767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7" name="Text Placeholder 9">
            <a:extLst>
              <a:ext uri="{FF2B5EF4-FFF2-40B4-BE49-F238E27FC236}">
                <a16:creationId xmlns:a16="http://schemas.microsoft.com/office/drawing/2014/main" id="{F3367BAC-1B80-D64F-1E33-B986CAAE6D94}"/>
              </a:ext>
            </a:extLst>
          </p:cNvPr>
          <p:cNvSpPr>
            <a:spLocks noGrp="1"/>
          </p:cNvSpPr>
          <p:nvPr>
            <p:ph type="body" sz="quarter" idx="326" hasCustomPrompt="1"/>
          </p:nvPr>
        </p:nvSpPr>
        <p:spPr>
          <a:xfrm>
            <a:off x="8078240" y="3494448"/>
            <a:ext cx="1738313" cy="44767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0" name="Text Placeholder 9">
            <a:extLst>
              <a:ext uri="{FF2B5EF4-FFF2-40B4-BE49-F238E27FC236}">
                <a16:creationId xmlns:a16="http://schemas.microsoft.com/office/drawing/2014/main" id="{C17C096C-DF66-22E0-10F9-F89FF8AB6AFD}"/>
              </a:ext>
            </a:extLst>
          </p:cNvPr>
          <p:cNvSpPr>
            <a:spLocks noGrp="1"/>
          </p:cNvSpPr>
          <p:nvPr>
            <p:ph type="body" sz="quarter" idx="328" hasCustomPrompt="1"/>
          </p:nvPr>
        </p:nvSpPr>
        <p:spPr>
          <a:xfrm>
            <a:off x="9972069" y="3494448"/>
            <a:ext cx="1738313" cy="44767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2" name="Text Placeholder 9">
            <a:extLst>
              <a:ext uri="{FF2B5EF4-FFF2-40B4-BE49-F238E27FC236}">
                <a16:creationId xmlns:a16="http://schemas.microsoft.com/office/drawing/2014/main" id="{75A4F472-2F97-FCAB-743E-260B19618220}"/>
              </a:ext>
            </a:extLst>
          </p:cNvPr>
          <p:cNvSpPr>
            <a:spLocks noGrp="1"/>
          </p:cNvSpPr>
          <p:nvPr>
            <p:ph type="body" sz="quarter" idx="330" hasCustomPrompt="1"/>
          </p:nvPr>
        </p:nvSpPr>
        <p:spPr>
          <a:xfrm>
            <a:off x="502920" y="5991368"/>
            <a:ext cx="1738313" cy="41737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4" name="Text Placeholder 9">
            <a:extLst>
              <a:ext uri="{FF2B5EF4-FFF2-40B4-BE49-F238E27FC236}">
                <a16:creationId xmlns:a16="http://schemas.microsoft.com/office/drawing/2014/main" id="{E006C54D-2B34-424D-994B-262529D4E1C4}"/>
              </a:ext>
            </a:extLst>
          </p:cNvPr>
          <p:cNvSpPr>
            <a:spLocks noGrp="1"/>
          </p:cNvSpPr>
          <p:nvPr>
            <p:ph type="body" sz="quarter" idx="332" hasCustomPrompt="1"/>
          </p:nvPr>
        </p:nvSpPr>
        <p:spPr>
          <a:xfrm>
            <a:off x="2396750" y="5991368"/>
            <a:ext cx="1738313" cy="41737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6" name="Text Placeholder 9">
            <a:extLst>
              <a:ext uri="{FF2B5EF4-FFF2-40B4-BE49-F238E27FC236}">
                <a16:creationId xmlns:a16="http://schemas.microsoft.com/office/drawing/2014/main" id="{8B8080A1-5A42-6188-CF9E-B19053042B82}"/>
              </a:ext>
            </a:extLst>
          </p:cNvPr>
          <p:cNvSpPr>
            <a:spLocks noGrp="1"/>
          </p:cNvSpPr>
          <p:nvPr>
            <p:ph type="body" sz="quarter" idx="334" hasCustomPrompt="1"/>
          </p:nvPr>
        </p:nvSpPr>
        <p:spPr>
          <a:xfrm>
            <a:off x="4290580" y="5991368"/>
            <a:ext cx="1738313" cy="41737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1" name="Text Placeholder 9">
            <a:extLst>
              <a:ext uri="{FF2B5EF4-FFF2-40B4-BE49-F238E27FC236}">
                <a16:creationId xmlns:a16="http://schemas.microsoft.com/office/drawing/2014/main" id="{F423A190-15D5-6625-0CC7-9620A3E184AE}"/>
              </a:ext>
            </a:extLst>
          </p:cNvPr>
          <p:cNvSpPr>
            <a:spLocks noGrp="1"/>
          </p:cNvSpPr>
          <p:nvPr>
            <p:ph type="body" sz="quarter" idx="336" hasCustomPrompt="1"/>
          </p:nvPr>
        </p:nvSpPr>
        <p:spPr>
          <a:xfrm>
            <a:off x="6184410" y="5991368"/>
            <a:ext cx="1738313" cy="41737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3" name="Text Placeholder 9">
            <a:extLst>
              <a:ext uri="{FF2B5EF4-FFF2-40B4-BE49-F238E27FC236}">
                <a16:creationId xmlns:a16="http://schemas.microsoft.com/office/drawing/2014/main" id="{05311D72-A7DC-F892-2A85-9A0A07A44373}"/>
              </a:ext>
            </a:extLst>
          </p:cNvPr>
          <p:cNvSpPr>
            <a:spLocks noGrp="1"/>
          </p:cNvSpPr>
          <p:nvPr>
            <p:ph type="body" sz="quarter" idx="338" hasCustomPrompt="1"/>
          </p:nvPr>
        </p:nvSpPr>
        <p:spPr>
          <a:xfrm>
            <a:off x="8078240" y="5991368"/>
            <a:ext cx="1738313" cy="41737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5" name="Text Placeholder 9">
            <a:extLst>
              <a:ext uri="{FF2B5EF4-FFF2-40B4-BE49-F238E27FC236}">
                <a16:creationId xmlns:a16="http://schemas.microsoft.com/office/drawing/2014/main" id="{CA9F8FA6-D3D9-9767-2B75-D92AE4A8140B}"/>
              </a:ext>
            </a:extLst>
          </p:cNvPr>
          <p:cNvSpPr>
            <a:spLocks noGrp="1"/>
          </p:cNvSpPr>
          <p:nvPr>
            <p:ph type="body" sz="quarter" idx="340" hasCustomPrompt="1"/>
          </p:nvPr>
        </p:nvSpPr>
        <p:spPr>
          <a:xfrm>
            <a:off x="9972069" y="5991368"/>
            <a:ext cx="1738313" cy="417370"/>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Content Placeholder 4">
            <a:extLst>
              <a:ext uri="{FF2B5EF4-FFF2-40B4-BE49-F238E27FC236}">
                <a16:creationId xmlns:a16="http://schemas.microsoft.com/office/drawing/2014/main" id="{69A05FD4-713C-75A5-69EA-066EDDB0394B}"/>
              </a:ext>
            </a:extLst>
          </p:cNvPr>
          <p:cNvSpPr>
            <a:spLocks noGrp="1"/>
          </p:cNvSpPr>
          <p:nvPr>
            <p:ph sz="quarter" idx="342" hasCustomPrompt="1"/>
          </p:nvPr>
        </p:nvSpPr>
        <p:spPr>
          <a:xfrm>
            <a:off x="502920" y="1611953"/>
            <a:ext cx="1725613" cy="1747838"/>
          </a:xfrm>
        </p:spPr>
        <p:txBody>
          <a:bodyPr>
            <a:normAutofit/>
          </a:bodyPr>
          <a:lstStyle>
            <a:lvl1pPr>
              <a:defRPr sz="1200"/>
            </a:lvl1pPr>
          </a:lstStyle>
          <a:p>
            <a:pPr lvl="0"/>
            <a:r>
              <a:rPr lang="en-US"/>
              <a:t>Click the icons to insert your preferred content type</a:t>
            </a:r>
            <a:endParaRPr lang="en-GB"/>
          </a:p>
        </p:txBody>
      </p:sp>
      <p:sp>
        <p:nvSpPr>
          <p:cNvPr id="10" name="Content Placeholder 4">
            <a:extLst>
              <a:ext uri="{FF2B5EF4-FFF2-40B4-BE49-F238E27FC236}">
                <a16:creationId xmlns:a16="http://schemas.microsoft.com/office/drawing/2014/main" id="{396ACFBB-A0AD-780E-AA7F-3549F5031897}"/>
              </a:ext>
            </a:extLst>
          </p:cNvPr>
          <p:cNvSpPr>
            <a:spLocks noGrp="1"/>
          </p:cNvSpPr>
          <p:nvPr>
            <p:ph sz="quarter" idx="343" hasCustomPrompt="1"/>
          </p:nvPr>
        </p:nvSpPr>
        <p:spPr>
          <a:xfrm>
            <a:off x="2396750" y="1611953"/>
            <a:ext cx="1725613" cy="1747838"/>
          </a:xfrm>
        </p:spPr>
        <p:txBody>
          <a:bodyPr>
            <a:normAutofit/>
          </a:bodyPr>
          <a:lstStyle>
            <a:lvl1pPr>
              <a:defRPr sz="1200"/>
            </a:lvl1pPr>
          </a:lstStyle>
          <a:p>
            <a:pPr lvl="0"/>
            <a:r>
              <a:rPr lang="en-US"/>
              <a:t>Click the icons to insert your preferred content type</a:t>
            </a:r>
            <a:endParaRPr lang="en-GB"/>
          </a:p>
        </p:txBody>
      </p:sp>
      <p:sp>
        <p:nvSpPr>
          <p:cNvPr id="16" name="Content Placeholder 4">
            <a:extLst>
              <a:ext uri="{FF2B5EF4-FFF2-40B4-BE49-F238E27FC236}">
                <a16:creationId xmlns:a16="http://schemas.microsoft.com/office/drawing/2014/main" id="{7F2319C7-9475-A12C-0C51-09A6C0BFE515}"/>
              </a:ext>
            </a:extLst>
          </p:cNvPr>
          <p:cNvSpPr>
            <a:spLocks noGrp="1"/>
          </p:cNvSpPr>
          <p:nvPr>
            <p:ph sz="quarter" idx="344" hasCustomPrompt="1"/>
          </p:nvPr>
        </p:nvSpPr>
        <p:spPr>
          <a:xfrm>
            <a:off x="4290580" y="1611953"/>
            <a:ext cx="1725613" cy="1747838"/>
          </a:xfrm>
        </p:spPr>
        <p:txBody>
          <a:bodyPr>
            <a:normAutofit/>
          </a:bodyPr>
          <a:lstStyle>
            <a:lvl1pPr>
              <a:defRPr sz="1200"/>
            </a:lvl1pPr>
          </a:lstStyle>
          <a:p>
            <a:pPr lvl="0"/>
            <a:r>
              <a:rPr lang="en-US"/>
              <a:t>Click the icons to insert your preferred content type</a:t>
            </a:r>
            <a:endParaRPr lang="en-GB"/>
          </a:p>
        </p:txBody>
      </p:sp>
      <p:sp>
        <p:nvSpPr>
          <p:cNvPr id="18" name="Content Placeholder 4">
            <a:extLst>
              <a:ext uri="{FF2B5EF4-FFF2-40B4-BE49-F238E27FC236}">
                <a16:creationId xmlns:a16="http://schemas.microsoft.com/office/drawing/2014/main" id="{8B40BA21-B050-61AA-5E98-F103F74E5908}"/>
              </a:ext>
            </a:extLst>
          </p:cNvPr>
          <p:cNvSpPr>
            <a:spLocks noGrp="1"/>
          </p:cNvSpPr>
          <p:nvPr>
            <p:ph sz="quarter" idx="345" hasCustomPrompt="1"/>
          </p:nvPr>
        </p:nvSpPr>
        <p:spPr>
          <a:xfrm>
            <a:off x="6184410" y="1611953"/>
            <a:ext cx="1725613" cy="1747838"/>
          </a:xfrm>
        </p:spPr>
        <p:txBody>
          <a:bodyPr>
            <a:normAutofit/>
          </a:bodyPr>
          <a:lstStyle>
            <a:lvl1pPr>
              <a:defRPr sz="1200"/>
            </a:lvl1pPr>
          </a:lstStyle>
          <a:p>
            <a:pPr lvl="0"/>
            <a:r>
              <a:rPr lang="en-US"/>
              <a:t>Click the icons to insert your preferred content type</a:t>
            </a:r>
            <a:endParaRPr lang="en-GB"/>
          </a:p>
        </p:txBody>
      </p:sp>
      <p:sp>
        <p:nvSpPr>
          <p:cNvPr id="28" name="Content Placeholder 4">
            <a:extLst>
              <a:ext uri="{FF2B5EF4-FFF2-40B4-BE49-F238E27FC236}">
                <a16:creationId xmlns:a16="http://schemas.microsoft.com/office/drawing/2014/main" id="{EDCE75D9-4690-87FB-9128-5C82BE08BA07}"/>
              </a:ext>
            </a:extLst>
          </p:cNvPr>
          <p:cNvSpPr>
            <a:spLocks noGrp="1"/>
          </p:cNvSpPr>
          <p:nvPr>
            <p:ph sz="quarter" idx="346" hasCustomPrompt="1"/>
          </p:nvPr>
        </p:nvSpPr>
        <p:spPr>
          <a:xfrm>
            <a:off x="8078240" y="1611953"/>
            <a:ext cx="1725613" cy="1747838"/>
          </a:xfrm>
        </p:spPr>
        <p:txBody>
          <a:bodyPr>
            <a:normAutofit/>
          </a:bodyPr>
          <a:lstStyle>
            <a:lvl1pPr>
              <a:defRPr sz="1200"/>
            </a:lvl1pPr>
          </a:lstStyle>
          <a:p>
            <a:pPr lvl="0"/>
            <a:r>
              <a:rPr lang="en-US"/>
              <a:t>Click the icons to insert your preferred content type</a:t>
            </a:r>
            <a:endParaRPr lang="en-GB"/>
          </a:p>
        </p:txBody>
      </p:sp>
      <p:sp>
        <p:nvSpPr>
          <p:cNvPr id="30" name="Content Placeholder 4">
            <a:extLst>
              <a:ext uri="{FF2B5EF4-FFF2-40B4-BE49-F238E27FC236}">
                <a16:creationId xmlns:a16="http://schemas.microsoft.com/office/drawing/2014/main" id="{88094E77-6700-1B8E-9D2E-F370211BDFD4}"/>
              </a:ext>
            </a:extLst>
          </p:cNvPr>
          <p:cNvSpPr>
            <a:spLocks noGrp="1"/>
          </p:cNvSpPr>
          <p:nvPr>
            <p:ph sz="quarter" idx="347" hasCustomPrompt="1"/>
          </p:nvPr>
        </p:nvSpPr>
        <p:spPr>
          <a:xfrm>
            <a:off x="9972069" y="1611953"/>
            <a:ext cx="1725613" cy="1747838"/>
          </a:xfrm>
        </p:spPr>
        <p:txBody>
          <a:bodyPr>
            <a:normAutofit/>
          </a:bodyPr>
          <a:lstStyle>
            <a:lvl1pPr>
              <a:defRPr sz="1200"/>
            </a:lvl1pPr>
          </a:lstStyle>
          <a:p>
            <a:pPr lvl="0"/>
            <a:r>
              <a:rPr lang="en-US"/>
              <a:t>Click the icons to insert your preferred content type</a:t>
            </a:r>
            <a:endParaRPr lang="en-GB"/>
          </a:p>
        </p:txBody>
      </p:sp>
      <p:sp>
        <p:nvSpPr>
          <p:cNvPr id="43" name="Content Placeholder 4">
            <a:extLst>
              <a:ext uri="{FF2B5EF4-FFF2-40B4-BE49-F238E27FC236}">
                <a16:creationId xmlns:a16="http://schemas.microsoft.com/office/drawing/2014/main" id="{21228E92-9B32-FBED-00D7-2072969BD285}"/>
              </a:ext>
            </a:extLst>
          </p:cNvPr>
          <p:cNvSpPr>
            <a:spLocks noGrp="1"/>
          </p:cNvSpPr>
          <p:nvPr>
            <p:ph sz="quarter" idx="348" hasCustomPrompt="1"/>
          </p:nvPr>
        </p:nvSpPr>
        <p:spPr>
          <a:xfrm>
            <a:off x="502920" y="4097933"/>
            <a:ext cx="1725613" cy="1747838"/>
          </a:xfrm>
        </p:spPr>
        <p:txBody>
          <a:bodyPr>
            <a:normAutofit/>
          </a:bodyPr>
          <a:lstStyle>
            <a:lvl1pPr>
              <a:defRPr sz="1200"/>
            </a:lvl1pPr>
          </a:lstStyle>
          <a:p>
            <a:pPr lvl="0"/>
            <a:r>
              <a:rPr lang="en-US"/>
              <a:t>Click the icons to insert your preferred content type</a:t>
            </a:r>
            <a:endParaRPr lang="en-GB"/>
          </a:p>
        </p:txBody>
      </p:sp>
      <p:sp>
        <p:nvSpPr>
          <p:cNvPr id="44" name="Content Placeholder 4">
            <a:extLst>
              <a:ext uri="{FF2B5EF4-FFF2-40B4-BE49-F238E27FC236}">
                <a16:creationId xmlns:a16="http://schemas.microsoft.com/office/drawing/2014/main" id="{DED4B4B9-F469-D069-9C43-F5037A4685F3}"/>
              </a:ext>
            </a:extLst>
          </p:cNvPr>
          <p:cNvSpPr>
            <a:spLocks noGrp="1"/>
          </p:cNvSpPr>
          <p:nvPr>
            <p:ph sz="quarter" idx="349" hasCustomPrompt="1"/>
          </p:nvPr>
        </p:nvSpPr>
        <p:spPr>
          <a:xfrm>
            <a:off x="2396750" y="4097933"/>
            <a:ext cx="1725613" cy="1747838"/>
          </a:xfrm>
        </p:spPr>
        <p:txBody>
          <a:bodyPr>
            <a:normAutofit/>
          </a:bodyPr>
          <a:lstStyle>
            <a:lvl1pPr>
              <a:defRPr sz="1200"/>
            </a:lvl1pPr>
          </a:lstStyle>
          <a:p>
            <a:pPr lvl="0"/>
            <a:r>
              <a:rPr lang="en-US"/>
              <a:t>Click the icons to insert your preferred content type</a:t>
            </a:r>
            <a:endParaRPr lang="en-GB"/>
          </a:p>
        </p:txBody>
      </p:sp>
      <p:sp>
        <p:nvSpPr>
          <p:cNvPr id="45" name="Content Placeholder 4">
            <a:extLst>
              <a:ext uri="{FF2B5EF4-FFF2-40B4-BE49-F238E27FC236}">
                <a16:creationId xmlns:a16="http://schemas.microsoft.com/office/drawing/2014/main" id="{F74438C6-CEDE-5A26-59EB-05E385F6A3AE}"/>
              </a:ext>
            </a:extLst>
          </p:cNvPr>
          <p:cNvSpPr>
            <a:spLocks noGrp="1"/>
          </p:cNvSpPr>
          <p:nvPr>
            <p:ph sz="quarter" idx="350" hasCustomPrompt="1"/>
          </p:nvPr>
        </p:nvSpPr>
        <p:spPr>
          <a:xfrm>
            <a:off x="4290580" y="4097933"/>
            <a:ext cx="1725613" cy="1747838"/>
          </a:xfrm>
        </p:spPr>
        <p:txBody>
          <a:bodyPr>
            <a:normAutofit/>
          </a:bodyPr>
          <a:lstStyle>
            <a:lvl1pPr>
              <a:defRPr sz="1200"/>
            </a:lvl1pPr>
          </a:lstStyle>
          <a:p>
            <a:pPr lvl="0"/>
            <a:r>
              <a:rPr lang="en-US"/>
              <a:t>Click the icons to insert your preferred content type</a:t>
            </a:r>
            <a:endParaRPr lang="en-GB"/>
          </a:p>
        </p:txBody>
      </p:sp>
      <p:sp>
        <p:nvSpPr>
          <p:cNvPr id="46" name="Content Placeholder 4">
            <a:extLst>
              <a:ext uri="{FF2B5EF4-FFF2-40B4-BE49-F238E27FC236}">
                <a16:creationId xmlns:a16="http://schemas.microsoft.com/office/drawing/2014/main" id="{50DF9A15-7802-45EA-3F67-3AC8C0997203}"/>
              </a:ext>
            </a:extLst>
          </p:cNvPr>
          <p:cNvSpPr>
            <a:spLocks noGrp="1"/>
          </p:cNvSpPr>
          <p:nvPr>
            <p:ph sz="quarter" idx="351" hasCustomPrompt="1"/>
          </p:nvPr>
        </p:nvSpPr>
        <p:spPr>
          <a:xfrm>
            <a:off x="6184410" y="4097933"/>
            <a:ext cx="1725613" cy="1747838"/>
          </a:xfrm>
        </p:spPr>
        <p:txBody>
          <a:bodyPr>
            <a:normAutofit/>
          </a:bodyPr>
          <a:lstStyle>
            <a:lvl1pPr>
              <a:defRPr sz="1200"/>
            </a:lvl1pPr>
          </a:lstStyle>
          <a:p>
            <a:pPr lvl="0"/>
            <a:r>
              <a:rPr lang="en-US"/>
              <a:t>Click the icons to insert your preferred content type</a:t>
            </a:r>
            <a:endParaRPr lang="en-GB"/>
          </a:p>
        </p:txBody>
      </p:sp>
      <p:sp>
        <p:nvSpPr>
          <p:cNvPr id="47" name="Content Placeholder 4">
            <a:extLst>
              <a:ext uri="{FF2B5EF4-FFF2-40B4-BE49-F238E27FC236}">
                <a16:creationId xmlns:a16="http://schemas.microsoft.com/office/drawing/2014/main" id="{54B1A905-6907-C605-0DCF-B46286B5F20F}"/>
              </a:ext>
            </a:extLst>
          </p:cNvPr>
          <p:cNvSpPr>
            <a:spLocks noGrp="1"/>
          </p:cNvSpPr>
          <p:nvPr>
            <p:ph sz="quarter" idx="352" hasCustomPrompt="1"/>
          </p:nvPr>
        </p:nvSpPr>
        <p:spPr>
          <a:xfrm>
            <a:off x="8078240" y="4097933"/>
            <a:ext cx="1725613" cy="1747838"/>
          </a:xfrm>
        </p:spPr>
        <p:txBody>
          <a:bodyPr>
            <a:normAutofit/>
          </a:bodyPr>
          <a:lstStyle>
            <a:lvl1pPr>
              <a:defRPr sz="1200"/>
            </a:lvl1pPr>
          </a:lstStyle>
          <a:p>
            <a:pPr lvl="0"/>
            <a:r>
              <a:rPr lang="en-US"/>
              <a:t>Click the icons to insert your preferred content type</a:t>
            </a:r>
            <a:endParaRPr lang="en-GB"/>
          </a:p>
        </p:txBody>
      </p:sp>
      <p:sp>
        <p:nvSpPr>
          <p:cNvPr id="48" name="Content Placeholder 4">
            <a:extLst>
              <a:ext uri="{FF2B5EF4-FFF2-40B4-BE49-F238E27FC236}">
                <a16:creationId xmlns:a16="http://schemas.microsoft.com/office/drawing/2014/main" id="{A998D63A-C912-7C78-1E19-6BA21BD741E0}"/>
              </a:ext>
            </a:extLst>
          </p:cNvPr>
          <p:cNvSpPr>
            <a:spLocks noGrp="1"/>
          </p:cNvSpPr>
          <p:nvPr>
            <p:ph sz="quarter" idx="353" hasCustomPrompt="1"/>
          </p:nvPr>
        </p:nvSpPr>
        <p:spPr>
          <a:xfrm>
            <a:off x="9972069" y="4097933"/>
            <a:ext cx="1725613" cy="1747838"/>
          </a:xfrm>
        </p:spPr>
        <p:txBody>
          <a:bodyPr>
            <a:normAutofit/>
          </a:bodyPr>
          <a:lstStyle>
            <a:lvl1pPr>
              <a:defRPr sz="1200"/>
            </a:lvl1pPr>
          </a:lstStyle>
          <a:p>
            <a:pPr lvl="0"/>
            <a:r>
              <a:rPr lang="en-US"/>
              <a:t>Click the icons to insert your preferred content type</a:t>
            </a:r>
            <a:endParaRPr lang="en-GB"/>
          </a:p>
        </p:txBody>
      </p:sp>
      <p:sp>
        <p:nvSpPr>
          <p:cNvPr id="5" name="Text Placeholder 9">
            <a:extLst>
              <a:ext uri="{FF2B5EF4-FFF2-40B4-BE49-F238E27FC236}">
                <a16:creationId xmlns:a16="http://schemas.microsoft.com/office/drawing/2014/main" id="{9D8F4292-DE0F-C20A-A429-9243A16F7EED}"/>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itle 1">
            <a:extLst>
              <a:ext uri="{FF2B5EF4-FFF2-40B4-BE49-F238E27FC236}">
                <a16:creationId xmlns:a16="http://schemas.microsoft.com/office/drawing/2014/main" id="{607BE9D4-83EA-CF78-1561-8C2A223558F7}"/>
              </a:ext>
            </a:extLst>
          </p:cNvPr>
          <p:cNvSpPr>
            <a:spLocks noGrp="1"/>
          </p:cNvSpPr>
          <p:nvPr>
            <p:ph type="title" hasCustomPrompt="1"/>
          </p:nvPr>
        </p:nvSpPr>
        <p:spPr>
          <a:xfrm>
            <a:off x="502920" y="1028701"/>
            <a:ext cx="5696556" cy="276225"/>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1273919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tent with images_15">
    <p:spTree>
      <p:nvGrpSpPr>
        <p:cNvPr id="1" name=""/>
        <p:cNvGrpSpPr/>
        <p:nvPr/>
      </p:nvGrpSpPr>
      <p:grpSpPr>
        <a:xfrm>
          <a:off x="0" y="0"/>
          <a:ext cx="0" cy="0"/>
          <a:chOff x="0" y="0"/>
          <a:chExt cx="0" cy="0"/>
        </a:xfrm>
      </p:grpSpPr>
      <p:sp>
        <p:nvSpPr>
          <p:cNvPr id="7" name="Text Placeholder 9">
            <a:extLst>
              <a:ext uri="{FF2B5EF4-FFF2-40B4-BE49-F238E27FC236}">
                <a16:creationId xmlns:a16="http://schemas.microsoft.com/office/drawing/2014/main" id="{B201580F-AB7A-796F-B6B1-8D24BD5755D8}"/>
              </a:ext>
            </a:extLst>
          </p:cNvPr>
          <p:cNvSpPr>
            <a:spLocks noGrp="1"/>
          </p:cNvSpPr>
          <p:nvPr>
            <p:ph type="body" sz="quarter" idx="65" hasCustomPrompt="1"/>
          </p:nvPr>
        </p:nvSpPr>
        <p:spPr>
          <a:xfrm>
            <a:off x="502920" y="5980113"/>
            <a:ext cx="11231563" cy="433388"/>
          </a:xfrm>
          <a:prstGeom prst="rect">
            <a:avLst/>
          </a:prstGeom>
        </p:spPr>
        <p:txBody>
          <a:bodyPr lIns="0" tIns="0" rIns="0" bIns="0">
            <a:noAutofit/>
          </a:bodyPr>
          <a:lstStyle>
            <a:lvl1pPr marL="0" indent="0">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 name="Title 1">
            <a:extLst>
              <a:ext uri="{FF2B5EF4-FFF2-40B4-BE49-F238E27FC236}">
                <a16:creationId xmlns:a16="http://schemas.microsoft.com/office/drawing/2014/main" id="{5508B092-61D8-C0AB-6006-78958C0EB586}"/>
              </a:ext>
            </a:extLst>
          </p:cNvPr>
          <p:cNvSpPr>
            <a:spLocks noGrp="1"/>
          </p:cNvSpPr>
          <p:nvPr>
            <p:ph type="title" hasCustomPrompt="1"/>
          </p:nvPr>
        </p:nvSpPr>
        <p:spPr>
          <a:xfrm>
            <a:off x="502920" y="1022784"/>
            <a:ext cx="11231563" cy="276225"/>
          </a:xfrm>
          <a:prstGeom prst="rect">
            <a:avLst/>
          </a:prstGeom>
        </p:spPr>
        <p:txBody>
          <a:bodyPr lIns="0" tIns="0" rIns="0" bIns="0"/>
          <a:lstStyle>
            <a:lvl1pPr>
              <a:lnSpc>
                <a:spcPct val="100000"/>
              </a:lnSpc>
              <a:defRPr sz="2000"/>
            </a:lvl1pPr>
          </a:lstStyle>
          <a:p>
            <a:r>
              <a:rPr lang="en-US"/>
              <a:t>Headline</a:t>
            </a:r>
          </a:p>
        </p:txBody>
      </p:sp>
      <p:sp>
        <p:nvSpPr>
          <p:cNvPr id="8" name="Content Placeholder 5">
            <a:extLst>
              <a:ext uri="{FF2B5EF4-FFF2-40B4-BE49-F238E27FC236}">
                <a16:creationId xmlns:a16="http://schemas.microsoft.com/office/drawing/2014/main" id="{D803CB79-6726-8837-5C03-10667489B59C}"/>
              </a:ext>
            </a:extLst>
          </p:cNvPr>
          <p:cNvSpPr>
            <a:spLocks noGrp="1"/>
          </p:cNvSpPr>
          <p:nvPr>
            <p:ph sz="quarter" idx="297" hasCustomPrompt="1"/>
          </p:nvPr>
        </p:nvSpPr>
        <p:spPr>
          <a:xfrm>
            <a:off x="502920" y="1606983"/>
            <a:ext cx="11231563" cy="4076700"/>
          </a:xfrm>
        </p:spPr>
        <p:txBody>
          <a:bodyPr>
            <a:normAutofit/>
          </a:bodyPr>
          <a:lstStyle>
            <a:lvl1pPr>
              <a:defRPr sz="1200"/>
            </a:lvl1pPr>
          </a:lstStyle>
          <a:p>
            <a:pPr lvl="0"/>
            <a:r>
              <a:rPr lang="en-US"/>
              <a:t>Click the icons to insert your preferred content type</a:t>
            </a:r>
            <a:endParaRPr lang="en-GB"/>
          </a:p>
        </p:txBody>
      </p:sp>
      <p:sp>
        <p:nvSpPr>
          <p:cNvPr id="4" name="Text Placeholder 9">
            <a:extLst>
              <a:ext uri="{FF2B5EF4-FFF2-40B4-BE49-F238E27FC236}">
                <a16:creationId xmlns:a16="http://schemas.microsoft.com/office/drawing/2014/main" id="{3BDF3115-CE46-40B2-B944-22F2681AE80C}"/>
              </a:ext>
            </a:extLst>
          </p:cNvPr>
          <p:cNvSpPr>
            <a:spLocks noGrp="1"/>
          </p:cNvSpPr>
          <p:nvPr>
            <p:ph type="body" sz="quarter" idx="293" hasCustomPrompt="1"/>
          </p:nvPr>
        </p:nvSpPr>
        <p:spPr>
          <a:xfrm>
            <a:off x="502920" y="444499"/>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636027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Org chart">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7676B406-D3AE-8D25-50BB-94A186753F6D}"/>
              </a:ext>
            </a:extLst>
          </p:cNvPr>
          <p:cNvCxnSpPr>
            <a:cxnSpLocks/>
          </p:cNvCxnSpPr>
          <p:nvPr userDrawn="1"/>
        </p:nvCxnSpPr>
        <p:spPr>
          <a:xfrm>
            <a:off x="5365915" y="2679700"/>
            <a:ext cx="0" cy="20093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1FD330A9-D765-DEED-05BD-C20A513307B1}"/>
              </a:ext>
            </a:extLst>
          </p:cNvPr>
          <p:cNvSpPr/>
          <p:nvPr userDrawn="1"/>
        </p:nvSpPr>
        <p:spPr>
          <a:xfrm>
            <a:off x="5638801" y="1527177"/>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21" name="Text Placeholder 9">
            <a:extLst>
              <a:ext uri="{FF2B5EF4-FFF2-40B4-BE49-F238E27FC236}">
                <a16:creationId xmlns:a16="http://schemas.microsoft.com/office/drawing/2014/main" id="{933553A7-F0FA-A13D-619D-9154B6BEF60C}"/>
              </a:ext>
            </a:extLst>
          </p:cNvPr>
          <p:cNvSpPr>
            <a:spLocks noGrp="1"/>
          </p:cNvSpPr>
          <p:nvPr>
            <p:ph type="body" sz="quarter" idx="66" hasCustomPrompt="1"/>
          </p:nvPr>
        </p:nvSpPr>
        <p:spPr>
          <a:xfrm>
            <a:off x="2872667" y="1609726"/>
            <a:ext cx="2493249" cy="733424"/>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3" name="Text Placeholder 9">
            <a:extLst>
              <a:ext uri="{FF2B5EF4-FFF2-40B4-BE49-F238E27FC236}">
                <a16:creationId xmlns:a16="http://schemas.microsoft.com/office/drawing/2014/main" id="{11238A4C-A7B3-7B45-60E2-B4BFF4D4C284}"/>
              </a:ext>
            </a:extLst>
          </p:cNvPr>
          <p:cNvSpPr>
            <a:spLocks noGrp="1"/>
          </p:cNvSpPr>
          <p:nvPr>
            <p:ph type="body" sz="quarter" idx="67" hasCustomPrompt="1"/>
          </p:nvPr>
        </p:nvSpPr>
        <p:spPr>
          <a:xfrm>
            <a:off x="6812437" y="1609725"/>
            <a:ext cx="2530475" cy="732423"/>
          </a:xfrm>
          <a:prstGeom prst="rect">
            <a:avLst/>
          </a:prstGeom>
        </p:spPr>
        <p:txBody>
          <a:bodyPr lIns="0" tIns="0" rIns="0" bIns="0">
            <a:noAutofit/>
          </a:bodyPr>
          <a:lstStyle>
            <a:lvl1pPr marL="0" indent="0">
              <a:lnSpc>
                <a:spcPct val="100000"/>
              </a:lnSpc>
              <a:buFont typeface="Arial" panose="020B0604020202020204" pitchFamily="34" charset="0"/>
              <a:buNone/>
              <a:defRPr sz="1400">
                <a:latin typeface="Segoe Sans Display"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4" name="Text Placeholder 9">
            <a:extLst>
              <a:ext uri="{FF2B5EF4-FFF2-40B4-BE49-F238E27FC236}">
                <a16:creationId xmlns:a16="http://schemas.microsoft.com/office/drawing/2014/main" id="{EA4AF634-8A2A-0AFD-4544-D77EDAFF1206}"/>
              </a:ext>
            </a:extLst>
          </p:cNvPr>
          <p:cNvSpPr>
            <a:spLocks noGrp="1"/>
          </p:cNvSpPr>
          <p:nvPr>
            <p:ph type="body" sz="quarter" idx="68" hasCustomPrompt="1"/>
          </p:nvPr>
        </p:nvSpPr>
        <p:spPr>
          <a:xfrm>
            <a:off x="1779462" y="5549899"/>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cxnSp>
        <p:nvCxnSpPr>
          <p:cNvPr id="32" name="Straight Connector 31">
            <a:extLst>
              <a:ext uri="{FF2B5EF4-FFF2-40B4-BE49-F238E27FC236}">
                <a16:creationId xmlns:a16="http://schemas.microsoft.com/office/drawing/2014/main" id="{2011E92B-D74A-129F-1A0E-45B82AABE9A4}"/>
              </a:ext>
            </a:extLst>
          </p:cNvPr>
          <p:cNvCxnSpPr>
            <a:cxnSpLocks/>
          </p:cNvCxnSpPr>
          <p:nvPr userDrawn="1"/>
        </p:nvCxnSpPr>
        <p:spPr>
          <a:xfrm>
            <a:off x="2443165" y="4202906"/>
            <a:ext cx="7288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2F71A92-1378-91A1-CE91-720614DF6E30}"/>
              </a:ext>
            </a:extLst>
          </p:cNvPr>
          <p:cNvCxnSpPr>
            <a:cxnSpLocks/>
          </p:cNvCxnSpPr>
          <p:nvPr userDrawn="1"/>
        </p:nvCxnSpPr>
        <p:spPr>
          <a:xfrm>
            <a:off x="3893344" y="2676525"/>
            <a:ext cx="44053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86C8F6A-0500-4C8C-1C1C-89259444BB72}"/>
              </a:ext>
            </a:extLst>
          </p:cNvPr>
          <p:cNvCxnSpPr>
            <a:cxnSpLocks/>
          </p:cNvCxnSpPr>
          <p:nvPr userDrawn="1"/>
        </p:nvCxnSpPr>
        <p:spPr>
          <a:xfrm>
            <a:off x="3895519" y="2672558"/>
            <a:ext cx="0" cy="190896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2A2C5CC-9894-E7FE-992D-A5CD310645AB}"/>
              </a:ext>
            </a:extLst>
          </p:cNvPr>
          <p:cNvCxnSpPr>
            <a:cxnSpLocks/>
          </p:cNvCxnSpPr>
          <p:nvPr userDrawn="1"/>
        </p:nvCxnSpPr>
        <p:spPr>
          <a:xfrm>
            <a:off x="6110466" y="2448178"/>
            <a:ext cx="0" cy="23152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B100BEB5-92C1-EE74-F1E4-2B36FABC646A}"/>
              </a:ext>
            </a:extLst>
          </p:cNvPr>
          <p:cNvSpPr/>
          <p:nvPr userDrawn="1"/>
        </p:nvSpPr>
        <p:spPr>
          <a:xfrm>
            <a:off x="4873501" y="3003551"/>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cxnSp>
        <p:nvCxnSpPr>
          <p:cNvPr id="52" name="Straight Connector 51">
            <a:extLst>
              <a:ext uri="{FF2B5EF4-FFF2-40B4-BE49-F238E27FC236}">
                <a16:creationId xmlns:a16="http://schemas.microsoft.com/office/drawing/2014/main" id="{40E7D53B-D234-F094-B3DA-CAF41318F9DB}"/>
              </a:ext>
            </a:extLst>
          </p:cNvPr>
          <p:cNvCxnSpPr>
            <a:cxnSpLocks/>
          </p:cNvCxnSpPr>
          <p:nvPr userDrawn="1"/>
        </p:nvCxnSpPr>
        <p:spPr>
          <a:xfrm>
            <a:off x="6857793" y="2679700"/>
            <a:ext cx="0" cy="20093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BFE74B11-AC6E-1C0D-C519-85352E3CFCEC}"/>
              </a:ext>
            </a:extLst>
          </p:cNvPr>
          <p:cNvSpPr/>
          <p:nvPr userDrawn="1"/>
        </p:nvSpPr>
        <p:spPr>
          <a:xfrm>
            <a:off x="6397504" y="3003551"/>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cxnSp>
        <p:nvCxnSpPr>
          <p:cNvPr id="53" name="Straight Connector 52">
            <a:extLst>
              <a:ext uri="{FF2B5EF4-FFF2-40B4-BE49-F238E27FC236}">
                <a16:creationId xmlns:a16="http://schemas.microsoft.com/office/drawing/2014/main" id="{7E72A29A-8413-5F19-5F4C-F3A18C4B1E73}"/>
              </a:ext>
            </a:extLst>
          </p:cNvPr>
          <p:cNvCxnSpPr>
            <a:cxnSpLocks/>
          </p:cNvCxnSpPr>
          <p:nvPr userDrawn="1"/>
        </p:nvCxnSpPr>
        <p:spPr>
          <a:xfrm>
            <a:off x="8298449" y="2674937"/>
            <a:ext cx="0" cy="1906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438790A2-67A3-7644-275F-7D613579EBF4}"/>
              </a:ext>
            </a:extLst>
          </p:cNvPr>
          <p:cNvSpPr/>
          <p:nvPr userDrawn="1"/>
        </p:nvSpPr>
        <p:spPr>
          <a:xfrm>
            <a:off x="7832550" y="3009316"/>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cxnSp>
        <p:nvCxnSpPr>
          <p:cNvPr id="55" name="Straight Connector 54">
            <a:extLst>
              <a:ext uri="{FF2B5EF4-FFF2-40B4-BE49-F238E27FC236}">
                <a16:creationId xmlns:a16="http://schemas.microsoft.com/office/drawing/2014/main" id="{6877D0A1-A685-FC98-3450-BF55EF09CE8A}"/>
              </a:ext>
            </a:extLst>
          </p:cNvPr>
          <p:cNvCxnSpPr>
            <a:cxnSpLocks/>
          </p:cNvCxnSpPr>
          <p:nvPr userDrawn="1"/>
        </p:nvCxnSpPr>
        <p:spPr>
          <a:xfrm>
            <a:off x="2442956" y="4198938"/>
            <a:ext cx="0" cy="75406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D9D55035-1C33-081D-9385-8E6BAA7EE243}"/>
              </a:ext>
            </a:extLst>
          </p:cNvPr>
          <p:cNvSpPr/>
          <p:nvPr userDrawn="1"/>
        </p:nvSpPr>
        <p:spPr>
          <a:xfrm>
            <a:off x="1985714" y="4462214"/>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14" name="Oval 13">
            <a:extLst>
              <a:ext uri="{FF2B5EF4-FFF2-40B4-BE49-F238E27FC236}">
                <a16:creationId xmlns:a16="http://schemas.microsoft.com/office/drawing/2014/main" id="{6434970D-582D-8816-E9C0-E8E69CBF0F5A}"/>
              </a:ext>
            </a:extLst>
          </p:cNvPr>
          <p:cNvSpPr/>
          <p:nvPr userDrawn="1"/>
        </p:nvSpPr>
        <p:spPr>
          <a:xfrm>
            <a:off x="3441577" y="4462214"/>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16" name="Oval 15">
            <a:extLst>
              <a:ext uri="{FF2B5EF4-FFF2-40B4-BE49-F238E27FC236}">
                <a16:creationId xmlns:a16="http://schemas.microsoft.com/office/drawing/2014/main" id="{0F951A89-5717-DE4D-6E32-1191BE89ECD8}"/>
              </a:ext>
            </a:extLst>
          </p:cNvPr>
          <p:cNvSpPr/>
          <p:nvPr userDrawn="1"/>
        </p:nvSpPr>
        <p:spPr>
          <a:xfrm>
            <a:off x="4873501" y="4462214"/>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17" name="Oval 16">
            <a:extLst>
              <a:ext uri="{FF2B5EF4-FFF2-40B4-BE49-F238E27FC236}">
                <a16:creationId xmlns:a16="http://schemas.microsoft.com/office/drawing/2014/main" id="{4C5072F7-13E5-2B3E-D407-9C3B5546BAD5}"/>
              </a:ext>
            </a:extLst>
          </p:cNvPr>
          <p:cNvSpPr/>
          <p:nvPr userDrawn="1"/>
        </p:nvSpPr>
        <p:spPr>
          <a:xfrm>
            <a:off x="6372829" y="4462213"/>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19" name="Oval 18">
            <a:extLst>
              <a:ext uri="{FF2B5EF4-FFF2-40B4-BE49-F238E27FC236}">
                <a16:creationId xmlns:a16="http://schemas.microsoft.com/office/drawing/2014/main" id="{E0C76A47-0BD6-F7CC-2476-AAACACB01E87}"/>
              </a:ext>
            </a:extLst>
          </p:cNvPr>
          <p:cNvSpPr/>
          <p:nvPr userDrawn="1"/>
        </p:nvSpPr>
        <p:spPr>
          <a:xfrm>
            <a:off x="7845176" y="4462213"/>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cxnSp>
        <p:nvCxnSpPr>
          <p:cNvPr id="62" name="Straight Connector 61">
            <a:extLst>
              <a:ext uri="{FF2B5EF4-FFF2-40B4-BE49-F238E27FC236}">
                <a16:creationId xmlns:a16="http://schemas.microsoft.com/office/drawing/2014/main" id="{A809BD52-D227-6B47-0AC5-1554A44E41FD}"/>
              </a:ext>
            </a:extLst>
          </p:cNvPr>
          <p:cNvCxnSpPr>
            <a:cxnSpLocks/>
          </p:cNvCxnSpPr>
          <p:nvPr userDrawn="1"/>
        </p:nvCxnSpPr>
        <p:spPr>
          <a:xfrm>
            <a:off x="9731962" y="4201319"/>
            <a:ext cx="0" cy="75406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24F9B83-B21C-925B-9066-94A051E9C6D1}"/>
              </a:ext>
            </a:extLst>
          </p:cNvPr>
          <p:cNvSpPr/>
          <p:nvPr userDrawn="1"/>
        </p:nvSpPr>
        <p:spPr>
          <a:xfrm>
            <a:off x="9279542" y="4462213"/>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8" name="Oval 7">
            <a:extLst>
              <a:ext uri="{FF2B5EF4-FFF2-40B4-BE49-F238E27FC236}">
                <a16:creationId xmlns:a16="http://schemas.microsoft.com/office/drawing/2014/main" id="{82E67496-0021-09E5-8505-20A99894E770}"/>
              </a:ext>
            </a:extLst>
          </p:cNvPr>
          <p:cNvSpPr/>
          <p:nvPr userDrawn="1"/>
        </p:nvSpPr>
        <p:spPr>
          <a:xfrm>
            <a:off x="3429001" y="3003552"/>
            <a:ext cx="921001" cy="921001"/>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10" name="Text Placeholder 9">
            <a:extLst>
              <a:ext uri="{FF2B5EF4-FFF2-40B4-BE49-F238E27FC236}">
                <a16:creationId xmlns:a16="http://schemas.microsoft.com/office/drawing/2014/main" id="{F5508162-F513-4645-10A1-68299F94C90F}"/>
              </a:ext>
            </a:extLst>
          </p:cNvPr>
          <p:cNvSpPr>
            <a:spLocks noGrp="1"/>
          </p:cNvSpPr>
          <p:nvPr>
            <p:ph type="body" sz="quarter" idx="65" hasCustomPrompt="1"/>
          </p:nvPr>
        </p:nvSpPr>
        <p:spPr>
          <a:xfrm>
            <a:off x="502920" y="5980113"/>
            <a:ext cx="11231563" cy="427472"/>
          </a:xfrm>
          <a:prstGeom prst="rect">
            <a:avLst/>
          </a:prstGeom>
        </p:spPr>
        <p:txBody>
          <a:bodyPr lIns="0" tIns="0" rIns="0" bIns="0">
            <a:normAutofit/>
          </a:bodyPr>
          <a:lstStyle>
            <a:lvl1pPr marL="0" indent="0">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6" name="Text Placeholder 9">
            <a:extLst>
              <a:ext uri="{FF2B5EF4-FFF2-40B4-BE49-F238E27FC236}">
                <a16:creationId xmlns:a16="http://schemas.microsoft.com/office/drawing/2014/main" id="{B43BF403-42EE-CB37-A9F0-F5068A09F553}"/>
              </a:ext>
            </a:extLst>
          </p:cNvPr>
          <p:cNvSpPr>
            <a:spLocks noGrp="1"/>
          </p:cNvSpPr>
          <p:nvPr>
            <p:ph type="body" sz="quarter" idx="297" hasCustomPrompt="1"/>
          </p:nvPr>
        </p:nvSpPr>
        <p:spPr>
          <a:xfrm>
            <a:off x="3235326" y="5539970"/>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8" name="Text Placeholder 9">
            <a:extLst>
              <a:ext uri="{FF2B5EF4-FFF2-40B4-BE49-F238E27FC236}">
                <a16:creationId xmlns:a16="http://schemas.microsoft.com/office/drawing/2014/main" id="{807BCCA3-E7AD-D59E-A943-086980356F5A}"/>
              </a:ext>
            </a:extLst>
          </p:cNvPr>
          <p:cNvSpPr>
            <a:spLocks noGrp="1"/>
          </p:cNvSpPr>
          <p:nvPr>
            <p:ph type="body" sz="quarter" idx="298" hasCustomPrompt="1"/>
          </p:nvPr>
        </p:nvSpPr>
        <p:spPr>
          <a:xfrm>
            <a:off x="4673724" y="5548034"/>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2" name="Text Placeholder 9">
            <a:extLst>
              <a:ext uri="{FF2B5EF4-FFF2-40B4-BE49-F238E27FC236}">
                <a16:creationId xmlns:a16="http://schemas.microsoft.com/office/drawing/2014/main" id="{668E76F2-68AD-BC7F-17BD-624B6D37C5E1}"/>
              </a:ext>
            </a:extLst>
          </p:cNvPr>
          <p:cNvSpPr>
            <a:spLocks noGrp="1"/>
          </p:cNvSpPr>
          <p:nvPr>
            <p:ph type="body" sz="quarter" idx="299" hasCustomPrompt="1"/>
          </p:nvPr>
        </p:nvSpPr>
        <p:spPr>
          <a:xfrm>
            <a:off x="6166578" y="5544031"/>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6" name="Text Placeholder 9">
            <a:extLst>
              <a:ext uri="{FF2B5EF4-FFF2-40B4-BE49-F238E27FC236}">
                <a16:creationId xmlns:a16="http://schemas.microsoft.com/office/drawing/2014/main" id="{F5B67FF2-002F-869C-73C3-3BBEA32DCFAF}"/>
              </a:ext>
            </a:extLst>
          </p:cNvPr>
          <p:cNvSpPr>
            <a:spLocks noGrp="1"/>
          </p:cNvSpPr>
          <p:nvPr>
            <p:ph type="body" sz="quarter" idx="300" hasCustomPrompt="1"/>
          </p:nvPr>
        </p:nvSpPr>
        <p:spPr>
          <a:xfrm>
            <a:off x="7626298" y="5556909"/>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0" name="Text Placeholder 9">
            <a:extLst>
              <a:ext uri="{FF2B5EF4-FFF2-40B4-BE49-F238E27FC236}">
                <a16:creationId xmlns:a16="http://schemas.microsoft.com/office/drawing/2014/main" id="{B0ABCB72-BD62-2953-9E1E-B0C0702126A9}"/>
              </a:ext>
            </a:extLst>
          </p:cNvPr>
          <p:cNvSpPr>
            <a:spLocks noGrp="1"/>
          </p:cNvSpPr>
          <p:nvPr>
            <p:ph type="body" sz="quarter" idx="301" hasCustomPrompt="1"/>
          </p:nvPr>
        </p:nvSpPr>
        <p:spPr>
          <a:xfrm>
            <a:off x="9103464" y="5539970"/>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 name="Text Placeholder 9">
            <a:extLst>
              <a:ext uri="{FF2B5EF4-FFF2-40B4-BE49-F238E27FC236}">
                <a16:creationId xmlns:a16="http://schemas.microsoft.com/office/drawing/2014/main" id="{38F5A868-2FE0-D365-B208-29457E05FB37}"/>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5" name="Picture Placeholder 24">
            <a:extLst>
              <a:ext uri="{FF2B5EF4-FFF2-40B4-BE49-F238E27FC236}">
                <a16:creationId xmlns:a16="http://schemas.microsoft.com/office/drawing/2014/main" id="{4427D163-428E-5E32-50AC-B428CEEA3ACA}"/>
              </a:ext>
            </a:extLst>
          </p:cNvPr>
          <p:cNvSpPr>
            <a:spLocks noGrp="1"/>
          </p:cNvSpPr>
          <p:nvPr>
            <p:ph type="pic" sz="quarter" idx="302"/>
          </p:nvPr>
        </p:nvSpPr>
        <p:spPr>
          <a:xfrm>
            <a:off x="5638801" y="1527176"/>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29" name="Picture Placeholder 24">
            <a:extLst>
              <a:ext uri="{FF2B5EF4-FFF2-40B4-BE49-F238E27FC236}">
                <a16:creationId xmlns:a16="http://schemas.microsoft.com/office/drawing/2014/main" id="{76A89C0C-981E-4065-4C06-A9D9837FD99B}"/>
              </a:ext>
            </a:extLst>
          </p:cNvPr>
          <p:cNvSpPr>
            <a:spLocks noGrp="1"/>
          </p:cNvSpPr>
          <p:nvPr>
            <p:ph type="pic" sz="quarter" idx="303"/>
          </p:nvPr>
        </p:nvSpPr>
        <p:spPr>
          <a:xfrm>
            <a:off x="1982996" y="4458991"/>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31" name="Picture Placeholder 24">
            <a:extLst>
              <a:ext uri="{FF2B5EF4-FFF2-40B4-BE49-F238E27FC236}">
                <a16:creationId xmlns:a16="http://schemas.microsoft.com/office/drawing/2014/main" id="{C7A60BB1-4762-3048-018E-9E4861B39D7D}"/>
              </a:ext>
            </a:extLst>
          </p:cNvPr>
          <p:cNvSpPr>
            <a:spLocks noGrp="1"/>
          </p:cNvSpPr>
          <p:nvPr>
            <p:ph type="pic" sz="quarter" idx="304"/>
          </p:nvPr>
        </p:nvSpPr>
        <p:spPr>
          <a:xfrm>
            <a:off x="3419849" y="3015233"/>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33" name="Picture Placeholder 24">
            <a:extLst>
              <a:ext uri="{FF2B5EF4-FFF2-40B4-BE49-F238E27FC236}">
                <a16:creationId xmlns:a16="http://schemas.microsoft.com/office/drawing/2014/main" id="{E7243296-AE9A-E256-68A4-DF70F52FC5BE}"/>
              </a:ext>
            </a:extLst>
          </p:cNvPr>
          <p:cNvSpPr>
            <a:spLocks noGrp="1"/>
          </p:cNvSpPr>
          <p:nvPr>
            <p:ph type="pic" sz="quarter" idx="305"/>
          </p:nvPr>
        </p:nvSpPr>
        <p:spPr>
          <a:xfrm>
            <a:off x="4869656" y="3005562"/>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34" name="Picture Placeholder 24">
            <a:extLst>
              <a:ext uri="{FF2B5EF4-FFF2-40B4-BE49-F238E27FC236}">
                <a16:creationId xmlns:a16="http://schemas.microsoft.com/office/drawing/2014/main" id="{9EE42870-DE7A-5CB2-8A23-21540A673989}"/>
              </a:ext>
            </a:extLst>
          </p:cNvPr>
          <p:cNvSpPr>
            <a:spLocks noGrp="1"/>
          </p:cNvSpPr>
          <p:nvPr>
            <p:ph type="pic" sz="quarter" idx="306"/>
          </p:nvPr>
        </p:nvSpPr>
        <p:spPr>
          <a:xfrm>
            <a:off x="7825814" y="3009901"/>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35" name="Picture Placeholder 24">
            <a:extLst>
              <a:ext uri="{FF2B5EF4-FFF2-40B4-BE49-F238E27FC236}">
                <a16:creationId xmlns:a16="http://schemas.microsoft.com/office/drawing/2014/main" id="{806419D4-6123-3C95-3800-5D8F6FC15765}"/>
              </a:ext>
            </a:extLst>
          </p:cNvPr>
          <p:cNvSpPr>
            <a:spLocks noGrp="1"/>
          </p:cNvSpPr>
          <p:nvPr>
            <p:ph type="pic" sz="quarter" idx="307"/>
          </p:nvPr>
        </p:nvSpPr>
        <p:spPr>
          <a:xfrm>
            <a:off x="6387847" y="3021013"/>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36" name="Picture Placeholder 24">
            <a:extLst>
              <a:ext uri="{FF2B5EF4-FFF2-40B4-BE49-F238E27FC236}">
                <a16:creationId xmlns:a16="http://schemas.microsoft.com/office/drawing/2014/main" id="{3162C18D-6197-4097-6F53-828C1B3DDBFE}"/>
              </a:ext>
            </a:extLst>
          </p:cNvPr>
          <p:cNvSpPr>
            <a:spLocks noGrp="1"/>
          </p:cNvSpPr>
          <p:nvPr>
            <p:ph type="pic" sz="quarter" idx="308"/>
          </p:nvPr>
        </p:nvSpPr>
        <p:spPr>
          <a:xfrm>
            <a:off x="3444980" y="4464308"/>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37" name="Picture Placeholder 24">
            <a:extLst>
              <a:ext uri="{FF2B5EF4-FFF2-40B4-BE49-F238E27FC236}">
                <a16:creationId xmlns:a16="http://schemas.microsoft.com/office/drawing/2014/main" id="{17C4068F-3A56-50CE-6D4C-20F059377E51}"/>
              </a:ext>
            </a:extLst>
          </p:cNvPr>
          <p:cNvSpPr>
            <a:spLocks noGrp="1"/>
          </p:cNvSpPr>
          <p:nvPr>
            <p:ph type="pic" sz="quarter" idx="309"/>
          </p:nvPr>
        </p:nvSpPr>
        <p:spPr>
          <a:xfrm>
            <a:off x="4858591" y="4459288"/>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38" name="Picture Placeholder 24">
            <a:extLst>
              <a:ext uri="{FF2B5EF4-FFF2-40B4-BE49-F238E27FC236}">
                <a16:creationId xmlns:a16="http://schemas.microsoft.com/office/drawing/2014/main" id="{4E3C8DC2-3E09-DA5F-C00C-911ED8274A4D}"/>
              </a:ext>
            </a:extLst>
          </p:cNvPr>
          <p:cNvSpPr>
            <a:spLocks noGrp="1"/>
          </p:cNvSpPr>
          <p:nvPr>
            <p:ph type="pic" sz="quarter" idx="310"/>
          </p:nvPr>
        </p:nvSpPr>
        <p:spPr>
          <a:xfrm>
            <a:off x="6371683" y="4459288"/>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39" name="Picture Placeholder 24">
            <a:extLst>
              <a:ext uri="{FF2B5EF4-FFF2-40B4-BE49-F238E27FC236}">
                <a16:creationId xmlns:a16="http://schemas.microsoft.com/office/drawing/2014/main" id="{F7170C7F-24CD-4B3D-AB25-E859768425ED}"/>
              </a:ext>
            </a:extLst>
          </p:cNvPr>
          <p:cNvSpPr>
            <a:spLocks noGrp="1"/>
          </p:cNvSpPr>
          <p:nvPr>
            <p:ph type="pic" sz="quarter" idx="311"/>
          </p:nvPr>
        </p:nvSpPr>
        <p:spPr>
          <a:xfrm>
            <a:off x="7814309" y="4453732"/>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40" name="Picture Placeholder 24">
            <a:extLst>
              <a:ext uri="{FF2B5EF4-FFF2-40B4-BE49-F238E27FC236}">
                <a16:creationId xmlns:a16="http://schemas.microsoft.com/office/drawing/2014/main" id="{8DD0F929-FCB8-1C64-DC42-A05165AC81F1}"/>
              </a:ext>
            </a:extLst>
          </p:cNvPr>
          <p:cNvSpPr>
            <a:spLocks noGrp="1"/>
          </p:cNvSpPr>
          <p:nvPr>
            <p:ph type="pic" sz="quarter" idx="312"/>
          </p:nvPr>
        </p:nvSpPr>
        <p:spPr>
          <a:xfrm>
            <a:off x="9278396" y="4455716"/>
            <a:ext cx="921001" cy="925512"/>
          </a:xfrm>
        </p:spPr>
        <p:txBody>
          <a:bodyPr anchor="ctr">
            <a:normAutofit/>
          </a:bodyPr>
          <a:lstStyle>
            <a:lvl1pPr marL="0" indent="0" algn="ctr">
              <a:buFontTx/>
              <a:buNone/>
              <a:defRPr sz="1200" b="0">
                <a:solidFill>
                  <a:schemeClr val="bg1"/>
                </a:solidFill>
              </a:defRPr>
            </a:lvl1pPr>
          </a:lstStyle>
          <a:p>
            <a:endParaRPr lang="en-US"/>
          </a:p>
        </p:txBody>
      </p:sp>
      <p:sp>
        <p:nvSpPr>
          <p:cNvPr id="2" name="Title 1">
            <a:extLst>
              <a:ext uri="{FF2B5EF4-FFF2-40B4-BE49-F238E27FC236}">
                <a16:creationId xmlns:a16="http://schemas.microsoft.com/office/drawing/2014/main" id="{3B2EE31F-98EA-722C-4818-E0D11DF2D67D}"/>
              </a:ext>
            </a:extLst>
          </p:cNvPr>
          <p:cNvSpPr>
            <a:spLocks noGrp="1"/>
          </p:cNvSpPr>
          <p:nvPr>
            <p:ph type="title" hasCustomPrompt="1"/>
          </p:nvPr>
        </p:nvSpPr>
        <p:spPr>
          <a:xfrm>
            <a:off x="502920" y="1028701"/>
            <a:ext cx="11231563" cy="276225"/>
          </a:xfrm>
          <a:prstGeom prst="rect">
            <a:avLst/>
          </a:prstGeom>
        </p:spPr>
        <p:txBody>
          <a:bodyPr lIns="0" tIns="0" rIns="0" bIns="0"/>
          <a:lstStyle>
            <a:lvl1pPr>
              <a:lnSpc>
                <a:spcPct val="100000"/>
              </a:lnSpc>
              <a:defRPr sz="2000"/>
            </a:lvl1pPr>
          </a:lstStyle>
          <a:p>
            <a:r>
              <a:rPr lang="en-US"/>
              <a:t>Headline</a:t>
            </a:r>
          </a:p>
        </p:txBody>
      </p:sp>
      <p:sp>
        <p:nvSpPr>
          <p:cNvPr id="4" name="Text Placeholder 9">
            <a:extLst>
              <a:ext uri="{FF2B5EF4-FFF2-40B4-BE49-F238E27FC236}">
                <a16:creationId xmlns:a16="http://schemas.microsoft.com/office/drawing/2014/main" id="{9510DE15-CF03-EC8A-AE05-90D8F52BAB99}"/>
              </a:ext>
            </a:extLst>
          </p:cNvPr>
          <p:cNvSpPr>
            <a:spLocks noGrp="1"/>
          </p:cNvSpPr>
          <p:nvPr>
            <p:ph type="body" sz="quarter" idx="313" hasCustomPrompt="1"/>
          </p:nvPr>
        </p:nvSpPr>
        <p:spPr>
          <a:xfrm>
            <a:off x="3235326" y="3952999"/>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0A483984-DF27-C7C6-5CB4-8D37A83A126C}"/>
              </a:ext>
            </a:extLst>
          </p:cNvPr>
          <p:cNvSpPr>
            <a:spLocks noGrp="1"/>
          </p:cNvSpPr>
          <p:nvPr>
            <p:ph type="body" sz="quarter" idx="314" hasCustomPrompt="1"/>
          </p:nvPr>
        </p:nvSpPr>
        <p:spPr>
          <a:xfrm>
            <a:off x="4673724" y="3961063"/>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5" name="Text Placeholder 9">
            <a:extLst>
              <a:ext uri="{FF2B5EF4-FFF2-40B4-BE49-F238E27FC236}">
                <a16:creationId xmlns:a16="http://schemas.microsoft.com/office/drawing/2014/main" id="{DD98DE29-23FD-6643-147A-0AA520992BE2}"/>
              </a:ext>
            </a:extLst>
          </p:cNvPr>
          <p:cNvSpPr>
            <a:spLocks noGrp="1"/>
          </p:cNvSpPr>
          <p:nvPr>
            <p:ph type="body" sz="quarter" idx="315" hasCustomPrompt="1"/>
          </p:nvPr>
        </p:nvSpPr>
        <p:spPr>
          <a:xfrm>
            <a:off x="6166578" y="3957060"/>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7" name="Text Placeholder 9">
            <a:extLst>
              <a:ext uri="{FF2B5EF4-FFF2-40B4-BE49-F238E27FC236}">
                <a16:creationId xmlns:a16="http://schemas.microsoft.com/office/drawing/2014/main" id="{296ED300-C88D-5E84-99E2-B4EBEB1903E8}"/>
              </a:ext>
            </a:extLst>
          </p:cNvPr>
          <p:cNvSpPr>
            <a:spLocks noGrp="1"/>
          </p:cNvSpPr>
          <p:nvPr>
            <p:ph type="body" sz="quarter" idx="316" hasCustomPrompt="1"/>
          </p:nvPr>
        </p:nvSpPr>
        <p:spPr>
          <a:xfrm>
            <a:off x="7626298" y="3969938"/>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41" name="Text Placeholder 9">
            <a:extLst>
              <a:ext uri="{FF2B5EF4-FFF2-40B4-BE49-F238E27FC236}">
                <a16:creationId xmlns:a16="http://schemas.microsoft.com/office/drawing/2014/main" id="{EBC24359-2C51-5394-C862-1846FE77C94A}"/>
              </a:ext>
            </a:extLst>
          </p:cNvPr>
          <p:cNvSpPr>
            <a:spLocks noGrp="1"/>
          </p:cNvSpPr>
          <p:nvPr>
            <p:ph type="body" sz="quarter" idx="317" hasCustomPrompt="1"/>
          </p:nvPr>
        </p:nvSpPr>
        <p:spPr>
          <a:xfrm>
            <a:off x="5437981" y="2463403"/>
            <a:ext cx="1333500" cy="287339"/>
          </a:xfrm>
          <a:prstGeom prst="rect">
            <a:avLst/>
          </a:prstGeom>
        </p:spPr>
        <p:txBody>
          <a:bodyPr lIns="0" tIns="0" rIns="0" bIns="0">
            <a:noAutofit/>
          </a:bodyPr>
          <a:lstStyle>
            <a:lvl1pPr marL="0" indent="0" algn="ctr">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Tree>
    <p:extLst>
      <p:ext uri="{BB962C8B-B14F-4D97-AF65-F5344CB8AC3E}">
        <p14:creationId xmlns:p14="http://schemas.microsoft.com/office/powerpoint/2010/main" val="1897032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ntent _24">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F32DBB71-75CD-55B2-B668-8C2900B92B57}"/>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ext Placeholder 9">
            <a:extLst>
              <a:ext uri="{FF2B5EF4-FFF2-40B4-BE49-F238E27FC236}">
                <a16:creationId xmlns:a16="http://schemas.microsoft.com/office/drawing/2014/main" id="{C0D30B9A-BEB0-0C35-4782-26E6E1E0C921}"/>
              </a:ext>
            </a:extLst>
          </p:cNvPr>
          <p:cNvSpPr>
            <a:spLocks noGrp="1"/>
          </p:cNvSpPr>
          <p:nvPr>
            <p:ph type="body" sz="quarter" idx="78" hasCustomPrompt="1"/>
          </p:nvPr>
        </p:nvSpPr>
        <p:spPr>
          <a:xfrm>
            <a:off x="502920" y="2481264"/>
            <a:ext cx="11215688" cy="3926322"/>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Title 1">
            <a:extLst>
              <a:ext uri="{FF2B5EF4-FFF2-40B4-BE49-F238E27FC236}">
                <a16:creationId xmlns:a16="http://schemas.microsoft.com/office/drawing/2014/main" id="{BA9E67D7-504C-CAD9-3F73-0E1D230E1C1A}"/>
              </a:ext>
            </a:extLst>
          </p:cNvPr>
          <p:cNvSpPr>
            <a:spLocks noGrp="1"/>
          </p:cNvSpPr>
          <p:nvPr>
            <p:ph type="title" hasCustomPrompt="1"/>
          </p:nvPr>
        </p:nvSpPr>
        <p:spPr>
          <a:xfrm>
            <a:off x="502920" y="1462087"/>
            <a:ext cx="11217788" cy="874713"/>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3992955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tent_25">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B3E446BC-DE35-6868-492B-F4464985415D}"/>
              </a:ext>
            </a:extLst>
          </p:cNvPr>
          <p:cNvSpPr>
            <a:spLocks noGrp="1"/>
          </p:cNvSpPr>
          <p:nvPr>
            <p:ph type="body" sz="quarter" idx="283" hasCustomPrompt="1"/>
          </p:nvPr>
        </p:nvSpPr>
        <p:spPr>
          <a:xfrm>
            <a:off x="3327401" y="1467841"/>
            <a:ext cx="8377237" cy="2321522"/>
          </a:xfr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ext Placeholder 9">
            <a:extLst>
              <a:ext uri="{FF2B5EF4-FFF2-40B4-BE49-F238E27FC236}">
                <a16:creationId xmlns:a16="http://schemas.microsoft.com/office/drawing/2014/main" id="{91AFA9EA-E338-133F-8C84-A8C1EEB4383B}"/>
              </a:ext>
            </a:extLst>
          </p:cNvPr>
          <p:cNvSpPr>
            <a:spLocks noGrp="1"/>
          </p:cNvSpPr>
          <p:nvPr>
            <p:ph type="body" sz="quarter" idx="320" hasCustomPrompt="1"/>
          </p:nvPr>
        </p:nvSpPr>
        <p:spPr>
          <a:xfrm>
            <a:off x="502920" y="3946526"/>
            <a:ext cx="2668165" cy="2466974"/>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ext Placeholder 9">
            <a:extLst>
              <a:ext uri="{FF2B5EF4-FFF2-40B4-BE49-F238E27FC236}">
                <a16:creationId xmlns:a16="http://schemas.microsoft.com/office/drawing/2014/main" id="{5C85C8A4-2576-0F73-65D9-9A2B8CECEEC1}"/>
              </a:ext>
            </a:extLst>
          </p:cNvPr>
          <p:cNvSpPr>
            <a:spLocks noGrp="1"/>
          </p:cNvSpPr>
          <p:nvPr>
            <p:ph type="body" sz="quarter" idx="321" hasCustomPrompt="1"/>
          </p:nvPr>
        </p:nvSpPr>
        <p:spPr>
          <a:xfrm>
            <a:off x="3347438" y="3946526"/>
            <a:ext cx="2668165" cy="2466974"/>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0" name="Text Placeholder 9">
            <a:extLst>
              <a:ext uri="{FF2B5EF4-FFF2-40B4-BE49-F238E27FC236}">
                <a16:creationId xmlns:a16="http://schemas.microsoft.com/office/drawing/2014/main" id="{B7B4FD3B-E4D5-A552-AB18-A65C9276430E}"/>
              </a:ext>
            </a:extLst>
          </p:cNvPr>
          <p:cNvSpPr>
            <a:spLocks noGrp="1"/>
          </p:cNvSpPr>
          <p:nvPr>
            <p:ph type="body" sz="quarter" idx="322" hasCustomPrompt="1"/>
          </p:nvPr>
        </p:nvSpPr>
        <p:spPr>
          <a:xfrm>
            <a:off x="6191956" y="3946526"/>
            <a:ext cx="2668165" cy="2466974"/>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4" name="Text Placeholder 9">
            <a:extLst>
              <a:ext uri="{FF2B5EF4-FFF2-40B4-BE49-F238E27FC236}">
                <a16:creationId xmlns:a16="http://schemas.microsoft.com/office/drawing/2014/main" id="{9FD7CDF6-FBB7-F2F4-DF16-065632EC5090}"/>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DED4E20B-9F3D-60F2-349C-51A837C43037}"/>
              </a:ext>
            </a:extLst>
          </p:cNvPr>
          <p:cNvSpPr>
            <a:spLocks noGrp="1"/>
          </p:cNvSpPr>
          <p:nvPr>
            <p:ph type="body" sz="quarter" idx="323" hasCustomPrompt="1"/>
          </p:nvPr>
        </p:nvSpPr>
        <p:spPr>
          <a:xfrm>
            <a:off x="9036473" y="3946526"/>
            <a:ext cx="2668165" cy="2466974"/>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Title 1">
            <a:extLst>
              <a:ext uri="{FF2B5EF4-FFF2-40B4-BE49-F238E27FC236}">
                <a16:creationId xmlns:a16="http://schemas.microsoft.com/office/drawing/2014/main" id="{F870B2F7-000E-A369-9B87-F5CDC4FDDA2E}"/>
              </a:ext>
            </a:extLst>
          </p:cNvPr>
          <p:cNvSpPr>
            <a:spLocks noGrp="1"/>
          </p:cNvSpPr>
          <p:nvPr>
            <p:ph type="title" hasCustomPrompt="1"/>
          </p:nvPr>
        </p:nvSpPr>
        <p:spPr>
          <a:xfrm>
            <a:off x="502920" y="1462088"/>
            <a:ext cx="2668165" cy="2327275"/>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4256231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tent_26">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F32DBB71-75CD-55B2-B668-8C2900B92B57}"/>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ext Placeholder 9">
            <a:extLst>
              <a:ext uri="{FF2B5EF4-FFF2-40B4-BE49-F238E27FC236}">
                <a16:creationId xmlns:a16="http://schemas.microsoft.com/office/drawing/2014/main" id="{C0D30B9A-BEB0-0C35-4782-26E6E1E0C921}"/>
              </a:ext>
            </a:extLst>
          </p:cNvPr>
          <p:cNvSpPr>
            <a:spLocks noGrp="1"/>
          </p:cNvSpPr>
          <p:nvPr>
            <p:ph type="body" sz="quarter" idx="78" hasCustomPrompt="1"/>
          </p:nvPr>
        </p:nvSpPr>
        <p:spPr>
          <a:xfrm>
            <a:off x="502920" y="2336797"/>
            <a:ext cx="3625850" cy="4070787"/>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C45BF860-4B53-B9A9-17C2-C00B506F0A30}"/>
              </a:ext>
            </a:extLst>
          </p:cNvPr>
          <p:cNvSpPr>
            <a:spLocks noGrp="1"/>
          </p:cNvSpPr>
          <p:nvPr>
            <p:ph type="body" sz="quarter" idx="283" hasCustomPrompt="1"/>
          </p:nvPr>
        </p:nvSpPr>
        <p:spPr>
          <a:xfrm>
            <a:off x="502920" y="1900238"/>
            <a:ext cx="3625849"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6" name="Title 1">
            <a:extLst>
              <a:ext uri="{FF2B5EF4-FFF2-40B4-BE49-F238E27FC236}">
                <a16:creationId xmlns:a16="http://schemas.microsoft.com/office/drawing/2014/main" id="{BA9E67D7-504C-CAD9-3F73-0E1D230E1C1A}"/>
              </a:ext>
            </a:extLst>
          </p:cNvPr>
          <p:cNvSpPr>
            <a:spLocks noGrp="1"/>
          </p:cNvSpPr>
          <p:nvPr>
            <p:ph type="title" hasCustomPrompt="1"/>
          </p:nvPr>
        </p:nvSpPr>
        <p:spPr>
          <a:xfrm>
            <a:off x="502920" y="1462088"/>
            <a:ext cx="3626530" cy="271462"/>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2368720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Funnel">
    <p:spTree>
      <p:nvGrpSpPr>
        <p:cNvPr id="1" name=""/>
        <p:cNvGrpSpPr/>
        <p:nvPr/>
      </p:nvGrpSpPr>
      <p:grpSpPr>
        <a:xfrm>
          <a:off x="0" y="0"/>
          <a:ext cx="0" cy="0"/>
          <a:chOff x="0" y="0"/>
          <a:chExt cx="0" cy="0"/>
        </a:xfrm>
      </p:grpSpPr>
      <p:sp>
        <p:nvSpPr>
          <p:cNvPr id="58" name="Text Placeholder 9">
            <a:extLst>
              <a:ext uri="{FF2B5EF4-FFF2-40B4-BE49-F238E27FC236}">
                <a16:creationId xmlns:a16="http://schemas.microsoft.com/office/drawing/2014/main" id="{EDE41523-E7C5-5432-7E92-53C942886E15}"/>
              </a:ext>
            </a:extLst>
          </p:cNvPr>
          <p:cNvSpPr>
            <a:spLocks noGrp="1"/>
          </p:cNvSpPr>
          <p:nvPr>
            <p:ph type="body" sz="quarter" idx="79" hasCustomPrompt="1"/>
          </p:nvPr>
        </p:nvSpPr>
        <p:spPr>
          <a:xfrm>
            <a:off x="4773613" y="1468824"/>
            <a:ext cx="1725613" cy="576263"/>
          </a:xfrm>
          <a:prstGeom prst="rect">
            <a:avLst/>
          </a:prstGeom>
        </p:spPr>
        <p:txBody>
          <a:bodyPr lIns="0" tIns="0" rIns="0" bIns="0">
            <a:normAutofit/>
          </a:bodyPr>
          <a:lstStyle>
            <a:lvl1pPr marL="0" indent="0">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60" name="Text Placeholder 9">
            <a:extLst>
              <a:ext uri="{FF2B5EF4-FFF2-40B4-BE49-F238E27FC236}">
                <a16:creationId xmlns:a16="http://schemas.microsoft.com/office/drawing/2014/main" id="{13BD7DF0-27D0-C073-93DC-FEEA7BD7A47E}"/>
              </a:ext>
            </a:extLst>
          </p:cNvPr>
          <p:cNvSpPr>
            <a:spLocks noGrp="1"/>
          </p:cNvSpPr>
          <p:nvPr>
            <p:ph type="body" sz="quarter" idx="80" hasCustomPrompt="1"/>
          </p:nvPr>
        </p:nvSpPr>
        <p:spPr>
          <a:xfrm>
            <a:off x="4760121" y="2182652"/>
            <a:ext cx="2202655" cy="592841"/>
          </a:xfrm>
          <a:prstGeom prst="rect">
            <a:avLst/>
          </a:prstGeom>
        </p:spPr>
        <p:txBody>
          <a:bodyPr lIns="0" tIns="0" rIns="0" bIns="0">
            <a:normAutofit/>
          </a:bodyPr>
          <a:lstStyle>
            <a:lvl1pPr marL="0" indent="0">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63" name="Text Placeholder 9">
            <a:extLst>
              <a:ext uri="{FF2B5EF4-FFF2-40B4-BE49-F238E27FC236}">
                <a16:creationId xmlns:a16="http://schemas.microsoft.com/office/drawing/2014/main" id="{66380421-27AD-A883-A33B-47F8C8A575B0}"/>
              </a:ext>
            </a:extLst>
          </p:cNvPr>
          <p:cNvSpPr>
            <a:spLocks noGrp="1"/>
          </p:cNvSpPr>
          <p:nvPr>
            <p:ph type="body" sz="quarter" idx="81" hasCustomPrompt="1"/>
          </p:nvPr>
        </p:nvSpPr>
        <p:spPr>
          <a:xfrm>
            <a:off x="4768057" y="2920209"/>
            <a:ext cx="2515393" cy="593724"/>
          </a:xfrm>
          <a:prstGeom prst="rect">
            <a:avLst/>
          </a:prstGeom>
        </p:spPr>
        <p:txBody>
          <a:bodyPr lIns="0" tIns="0" rIns="0" bIns="0">
            <a:noAutofit/>
          </a:bodyPr>
          <a:lstStyle>
            <a:lvl1pPr marL="0" indent="0">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131" name="Text Placeholder 9">
            <a:extLst>
              <a:ext uri="{FF2B5EF4-FFF2-40B4-BE49-F238E27FC236}">
                <a16:creationId xmlns:a16="http://schemas.microsoft.com/office/drawing/2014/main" id="{68A32B30-9917-0486-ED20-14BD8CFE9AB3}"/>
              </a:ext>
            </a:extLst>
          </p:cNvPr>
          <p:cNvSpPr>
            <a:spLocks noGrp="1"/>
          </p:cNvSpPr>
          <p:nvPr>
            <p:ph type="body" sz="quarter" idx="82" hasCustomPrompt="1"/>
          </p:nvPr>
        </p:nvSpPr>
        <p:spPr>
          <a:xfrm>
            <a:off x="4768056" y="3648897"/>
            <a:ext cx="2831307" cy="592842"/>
          </a:xfrm>
          <a:prstGeom prst="rect">
            <a:avLst/>
          </a:prstGeom>
        </p:spPr>
        <p:txBody>
          <a:bodyPr lIns="0" tIns="0" rIns="0" bIns="0">
            <a:noAutofit/>
          </a:bodyPr>
          <a:lstStyle>
            <a:lvl1pPr marL="0" indent="0">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 name="Text Placeholder 9">
            <a:extLst>
              <a:ext uri="{FF2B5EF4-FFF2-40B4-BE49-F238E27FC236}">
                <a16:creationId xmlns:a16="http://schemas.microsoft.com/office/drawing/2014/main" id="{D40DF359-9D4C-D86B-AC1C-4F6231225D97}"/>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55734E2C-0A03-2F4D-3B35-63FDF4FF45E0}"/>
              </a:ext>
            </a:extLst>
          </p:cNvPr>
          <p:cNvSpPr>
            <a:spLocks noGrp="1"/>
          </p:cNvSpPr>
          <p:nvPr>
            <p:ph type="body" sz="quarter" idx="294" hasCustomPrompt="1"/>
          </p:nvPr>
        </p:nvSpPr>
        <p:spPr>
          <a:xfrm>
            <a:off x="4769535" y="4388915"/>
            <a:ext cx="3302904" cy="592842"/>
          </a:xfrm>
          <a:prstGeom prst="rect">
            <a:avLst/>
          </a:prstGeom>
        </p:spPr>
        <p:txBody>
          <a:bodyPr lIns="0" tIns="0" rIns="0" bIns="0">
            <a:noAutofit/>
          </a:bodyPr>
          <a:lstStyle>
            <a:lvl1pPr marL="0" indent="0">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29" name="Text Placeholder 9">
            <a:extLst>
              <a:ext uri="{FF2B5EF4-FFF2-40B4-BE49-F238E27FC236}">
                <a16:creationId xmlns:a16="http://schemas.microsoft.com/office/drawing/2014/main" id="{33550F26-FC18-4E2A-FF0A-A7109C9B49DB}"/>
              </a:ext>
            </a:extLst>
          </p:cNvPr>
          <p:cNvSpPr>
            <a:spLocks noGrp="1"/>
          </p:cNvSpPr>
          <p:nvPr>
            <p:ph type="body" sz="quarter" idx="296" hasCustomPrompt="1"/>
          </p:nvPr>
        </p:nvSpPr>
        <p:spPr>
          <a:xfrm>
            <a:off x="6651625" y="1468824"/>
            <a:ext cx="4504055" cy="580260"/>
          </a:xfrm>
          <a:prstGeom prst="rect">
            <a:avLst/>
          </a:prstGeom>
        </p:spPr>
        <p:txBody>
          <a:bodyPr lIns="0" tIns="0" rIns="0" bIns="0">
            <a:normAutofit/>
          </a:bodyPr>
          <a:lstStyle>
            <a:lvl1pPr marL="0" indent="0" algn="ctr">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1" name="Text Placeholder 9">
            <a:extLst>
              <a:ext uri="{FF2B5EF4-FFF2-40B4-BE49-F238E27FC236}">
                <a16:creationId xmlns:a16="http://schemas.microsoft.com/office/drawing/2014/main" id="{C30244AD-3729-D5EA-266F-CCFDD7175895}"/>
              </a:ext>
            </a:extLst>
          </p:cNvPr>
          <p:cNvSpPr>
            <a:spLocks noGrp="1"/>
          </p:cNvSpPr>
          <p:nvPr>
            <p:ph type="body" sz="quarter" idx="297" hasCustomPrompt="1"/>
          </p:nvPr>
        </p:nvSpPr>
        <p:spPr>
          <a:xfrm>
            <a:off x="7123113" y="2182652"/>
            <a:ext cx="3657182" cy="580260"/>
          </a:xfrm>
          <a:prstGeom prst="rect">
            <a:avLst/>
          </a:prstGeom>
        </p:spPr>
        <p:txBody>
          <a:bodyPr lIns="0" tIns="0" rIns="0" bIns="0">
            <a:normAutofit/>
          </a:bodyPr>
          <a:lstStyle>
            <a:lvl1pPr marL="0" indent="0" algn="ctr">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2" name="Text Placeholder 9">
            <a:extLst>
              <a:ext uri="{FF2B5EF4-FFF2-40B4-BE49-F238E27FC236}">
                <a16:creationId xmlns:a16="http://schemas.microsoft.com/office/drawing/2014/main" id="{FCD3AF1A-2827-FCBF-552E-68FE95FF3D84}"/>
              </a:ext>
            </a:extLst>
          </p:cNvPr>
          <p:cNvSpPr>
            <a:spLocks noGrp="1"/>
          </p:cNvSpPr>
          <p:nvPr>
            <p:ph type="body" sz="quarter" idx="298" hasCustomPrompt="1"/>
          </p:nvPr>
        </p:nvSpPr>
        <p:spPr>
          <a:xfrm>
            <a:off x="7434263" y="2920209"/>
            <a:ext cx="2977063" cy="580260"/>
          </a:xfrm>
          <a:prstGeom prst="rect">
            <a:avLst/>
          </a:prstGeom>
        </p:spPr>
        <p:txBody>
          <a:bodyPr lIns="0" tIns="0" rIns="0" bIns="0">
            <a:normAutofit/>
          </a:bodyPr>
          <a:lstStyle>
            <a:lvl1pPr marL="0" indent="0" algn="ctr">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3" name="Text Placeholder 9">
            <a:extLst>
              <a:ext uri="{FF2B5EF4-FFF2-40B4-BE49-F238E27FC236}">
                <a16:creationId xmlns:a16="http://schemas.microsoft.com/office/drawing/2014/main" id="{48A22ABE-EEE1-965C-C82A-295FEFD3CBF5}"/>
              </a:ext>
            </a:extLst>
          </p:cNvPr>
          <p:cNvSpPr>
            <a:spLocks noGrp="1"/>
          </p:cNvSpPr>
          <p:nvPr>
            <p:ph type="body" sz="quarter" idx="299" hasCustomPrompt="1"/>
          </p:nvPr>
        </p:nvSpPr>
        <p:spPr>
          <a:xfrm>
            <a:off x="7762876" y="3648897"/>
            <a:ext cx="2247398" cy="580260"/>
          </a:xfrm>
          <a:prstGeom prst="rect">
            <a:avLst/>
          </a:prstGeom>
        </p:spPr>
        <p:txBody>
          <a:bodyPr lIns="0" tIns="0" rIns="0" bIns="0">
            <a:normAutofit/>
          </a:bodyPr>
          <a:lstStyle>
            <a:lvl1pPr marL="0" indent="0" algn="ctr">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34" name="Text Placeholder 9">
            <a:extLst>
              <a:ext uri="{FF2B5EF4-FFF2-40B4-BE49-F238E27FC236}">
                <a16:creationId xmlns:a16="http://schemas.microsoft.com/office/drawing/2014/main" id="{15584DF5-A5E5-F19A-BB09-B788518F6FC9}"/>
              </a:ext>
            </a:extLst>
          </p:cNvPr>
          <p:cNvSpPr>
            <a:spLocks noGrp="1"/>
          </p:cNvSpPr>
          <p:nvPr>
            <p:ph type="body" sz="quarter" idx="300" hasCustomPrompt="1"/>
          </p:nvPr>
        </p:nvSpPr>
        <p:spPr>
          <a:xfrm>
            <a:off x="8229600" y="4388915"/>
            <a:ext cx="1422400" cy="592842"/>
          </a:xfrm>
          <a:prstGeom prst="rect">
            <a:avLst/>
          </a:prstGeom>
        </p:spPr>
        <p:txBody>
          <a:bodyPr lIns="0" tIns="0" rIns="0" bIns="0">
            <a:normAutofit/>
          </a:bodyPr>
          <a:lstStyle>
            <a:lvl1pPr marL="0" indent="0" algn="ctr">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21" name="Text Placeholder 9">
            <a:extLst>
              <a:ext uri="{FF2B5EF4-FFF2-40B4-BE49-F238E27FC236}">
                <a16:creationId xmlns:a16="http://schemas.microsoft.com/office/drawing/2014/main" id="{4FB1E4E6-7A62-2CDC-6C11-D79DEC2F594E}"/>
              </a:ext>
            </a:extLst>
          </p:cNvPr>
          <p:cNvSpPr>
            <a:spLocks noGrp="1"/>
          </p:cNvSpPr>
          <p:nvPr>
            <p:ph type="body" sz="quarter" idx="65" hasCustomPrompt="1"/>
          </p:nvPr>
        </p:nvSpPr>
        <p:spPr>
          <a:xfrm>
            <a:off x="502920" y="5980113"/>
            <a:ext cx="11218439" cy="442912"/>
          </a:xfrm>
          <a:prstGeom prst="rect">
            <a:avLst/>
          </a:prstGeom>
        </p:spPr>
        <p:txBody>
          <a:bodyPr lIns="0" tIns="0" rIns="0" bIns="0">
            <a:normAutofit/>
          </a:bodyPr>
          <a:lstStyle>
            <a:lvl1pPr marL="0" indent="0">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28" name="Text Placeholder 9">
            <a:extLst>
              <a:ext uri="{FF2B5EF4-FFF2-40B4-BE49-F238E27FC236}">
                <a16:creationId xmlns:a16="http://schemas.microsoft.com/office/drawing/2014/main" id="{4C2A9B16-C47E-D231-8143-3F4416648ED6}"/>
              </a:ext>
            </a:extLst>
          </p:cNvPr>
          <p:cNvSpPr>
            <a:spLocks noGrp="1"/>
          </p:cNvSpPr>
          <p:nvPr>
            <p:ph type="body" sz="quarter" idx="78" hasCustomPrompt="1"/>
          </p:nvPr>
        </p:nvSpPr>
        <p:spPr>
          <a:xfrm>
            <a:off x="502920" y="2335159"/>
            <a:ext cx="3625849" cy="3346503"/>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0" name="Title 1">
            <a:extLst>
              <a:ext uri="{FF2B5EF4-FFF2-40B4-BE49-F238E27FC236}">
                <a16:creationId xmlns:a16="http://schemas.microsoft.com/office/drawing/2014/main" id="{73539F0E-C0C8-82FE-4ACD-F46BD1BE7F63}"/>
              </a:ext>
            </a:extLst>
          </p:cNvPr>
          <p:cNvSpPr>
            <a:spLocks noGrp="1"/>
          </p:cNvSpPr>
          <p:nvPr>
            <p:ph type="title" hasCustomPrompt="1"/>
          </p:nvPr>
        </p:nvSpPr>
        <p:spPr>
          <a:xfrm>
            <a:off x="502920" y="1460449"/>
            <a:ext cx="3626528" cy="271462"/>
          </a:xfrm>
          <a:prstGeom prst="rect">
            <a:avLst/>
          </a:prstGeom>
        </p:spPr>
        <p:txBody>
          <a:bodyPr lIns="0" tIns="0" rIns="0" bIns="0"/>
          <a:lstStyle>
            <a:lvl1pPr>
              <a:lnSpc>
                <a:spcPct val="100000"/>
              </a:lnSpc>
              <a:defRPr sz="2000"/>
            </a:lvl1pPr>
          </a:lstStyle>
          <a:p>
            <a:r>
              <a:rPr lang="en-US"/>
              <a:t>Headline</a:t>
            </a:r>
          </a:p>
        </p:txBody>
      </p:sp>
      <p:sp>
        <p:nvSpPr>
          <p:cNvPr id="35" name="Text Placeholder 9">
            <a:extLst>
              <a:ext uri="{FF2B5EF4-FFF2-40B4-BE49-F238E27FC236}">
                <a16:creationId xmlns:a16="http://schemas.microsoft.com/office/drawing/2014/main" id="{FB599D97-578E-0FFF-E469-068E42C7EC15}"/>
              </a:ext>
            </a:extLst>
          </p:cNvPr>
          <p:cNvSpPr>
            <a:spLocks noGrp="1"/>
          </p:cNvSpPr>
          <p:nvPr>
            <p:ph type="body" sz="quarter" idx="283" hasCustomPrompt="1"/>
          </p:nvPr>
        </p:nvSpPr>
        <p:spPr>
          <a:xfrm>
            <a:off x="502920" y="1898598"/>
            <a:ext cx="3625848"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cxnSp>
        <p:nvCxnSpPr>
          <p:cNvPr id="22" name="Straight Connector 21">
            <a:extLst>
              <a:ext uri="{FF2B5EF4-FFF2-40B4-BE49-F238E27FC236}">
                <a16:creationId xmlns:a16="http://schemas.microsoft.com/office/drawing/2014/main" id="{95E6DE60-6B5B-E07E-8506-2B72FDAAE7E3}"/>
              </a:ext>
            </a:extLst>
          </p:cNvPr>
          <p:cNvCxnSpPr>
            <a:cxnSpLocks/>
          </p:cNvCxnSpPr>
          <p:nvPr userDrawn="1"/>
        </p:nvCxnSpPr>
        <p:spPr>
          <a:xfrm>
            <a:off x="4747833" y="2166607"/>
            <a:ext cx="6001130" cy="4012"/>
          </a:xfrm>
          <a:prstGeom prst="line">
            <a:avLst/>
          </a:prstGeom>
          <a:ln w="12700">
            <a:solidFill>
              <a:srgbClr val="8DC8E8"/>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C4B8B7C-11F4-23DF-F131-34D6126A2B68}"/>
              </a:ext>
            </a:extLst>
          </p:cNvPr>
          <p:cNvCxnSpPr>
            <a:cxnSpLocks/>
          </p:cNvCxnSpPr>
          <p:nvPr userDrawn="1"/>
        </p:nvCxnSpPr>
        <p:spPr>
          <a:xfrm>
            <a:off x="4747832" y="2910690"/>
            <a:ext cx="5663494" cy="0"/>
          </a:xfrm>
          <a:prstGeom prst="line">
            <a:avLst/>
          </a:prstGeom>
          <a:ln w="12700">
            <a:solidFill>
              <a:srgbClr val="8DC8E8"/>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0106F29-87F0-2572-5B16-12743D252149}"/>
              </a:ext>
            </a:extLst>
          </p:cNvPr>
          <p:cNvCxnSpPr>
            <a:cxnSpLocks/>
          </p:cNvCxnSpPr>
          <p:nvPr userDrawn="1"/>
        </p:nvCxnSpPr>
        <p:spPr>
          <a:xfrm>
            <a:off x="4747832" y="3627176"/>
            <a:ext cx="5262442" cy="17710"/>
          </a:xfrm>
          <a:prstGeom prst="line">
            <a:avLst/>
          </a:prstGeom>
          <a:ln w="12700">
            <a:solidFill>
              <a:srgbClr val="8DC8E8"/>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49A4611-3B03-7673-285C-09BA5BB96207}"/>
              </a:ext>
            </a:extLst>
          </p:cNvPr>
          <p:cNvCxnSpPr>
            <a:cxnSpLocks/>
          </p:cNvCxnSpPr>
          <p:nvPr userDrawn="1"/>
        </p:nvCxnSpPr>
        <p:spPr>
          <a:xfrm flipV="1">
            <a:off x="4747832" y="4371963"/>
            <a:ext cx="4904168" cy="2055"/>
          </a:xfrm>
          <a:prstGeom prst="line">
            <a:avLst/>
          </a:prstGeom>
          <a:ln w="12700">
            <a:solidFill>
              <a:srgbClr val="8DC8E8"/>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D080FF-3A18-0222-A8F5-D1A8072415FD}"/>
              </a:ext>
            </a:extLst>
          </p:cNvPr>
          <p:cNvCxnSpPr>
            <a:cxnSpLocks/>
          </p:cNvCxnSpPr>
          <p:nvPr userDrawn="1"/>
        </p:nvCxnSpPr>
        <p:spPr>
          <a:xfrm>
            <a:off x="4747832" y="1455754"/>
            <a:ext cx="6407848" cy="1037"/>
          </a:xfrm>
          <a:prstGeom prst="line">
            <a:avLst/>
          </a:prstGeom>
          <a:ln w="12700">
            <a:solidFill>
              <a:srgbClr val="8DC8E8"/>
            </a:solidFill>
          </a:ln>
        </p:spPr>
        <p:style>
          <a:lnRef idx="1">
            <a:schemeClr val="accent1"/>
          </a:lnRef>
          <a:fillRef idx="0">
            <a:schemeClr val="accent1"/>
          </a:fillRef>
          <a:effectRef idx="0">
            <a:schemeClr val="accent1"/>
          </a:effectRef>
          <a:fontRef idx="minor">
            <a:schemeClr val="tx1"/>
          </a:fontRef>
        </p:style>
      </p:cxnSp>
      <p:sp>
        <p:nvSpPr>
          <p:cNvPr id="15" name="Isosceles Triangle 14">
            <a:extLst>
              <a:ext uri="{FF2B5EF4-FFF2-40B4-BE49-F238E27FC236}">
                <a16:creationId xmlns:a16="http://schemas.microsoft.com/office/drawing/2014/main" id="{3DD73236-2B80-9519-18F6-AD337C5896A5}"/>
              </a:ext>
            </a:extLst>
          </p:cNvPr>
          <p:cNvSpPr/>
          <p:nvPr userDrawn="1"/>
        </p:nvSpPr>
        <p:spPr>
          <a:xfrm rot="10800000">
            <a:off x="6428766" y="1026551"/>
            <a:ext cx="4960048" cy="4649760"/>
          </a:xfrm>
          <a:custGeom>
            <a:avLst/>
            <a:gdLst>
              <a:gd name="connsiteX0" fmla="*/ 0 w 5541073"/>
              <a:gd name="connsiteY0" fmla="*/ 4776787 h 4776787"/>
              <a:gd name="connsiteX1" fmla="*/ 2770537 w 5541073"/>
              <a:gd name="connsiteY1" fmla="*/ 0 h 4776787"/>
              <a:gd name="connsiteX2" fmla="*/ 5541073 w 5541073"/>
              <a:gd name="connsiteY2" fmla="*/ 4776787 h 4776787"/>
              <a:gd name="connsiteX3" fmla="*/ 0 w 5541073"/>
              <a:gd name="connsiteY3" fmla="*/ 4776787 h 4776787"/>
              <a:gd name="connsiteX0" fmla="*/ 0 w 4521898"/>
              <a:gd name="connsiteY0" fmla="*/ 4776787 h 4776787"/>
              <a:gd name="connsiteX1" fmla="*/ 1751362 w 4521898"/>
              <a:gd name="connsiteY1" fmla="*/ 0 h 4776787"/>
              <a:gd name="connsiteX2" fmla="*/ 4521898 w 4521898"/>
              <a:gd name="connsiteY2" fmla="*/ 4776787 h 4776787"/>
              <a:gd name="connsiteX3" fmla="*/ 0 w 4521898"/>
              <a:gd name="connsiteY3" fmla="*/ 4776787 h 4776787"/>
              <a:gd name="connsiteX0" fmla="*/ 0 w 4960048"/>
              <a:gd name="connsiteY0" fmla="*/ 4767262 h 4776787"/>
              <a:gd name="connsiteX1" fmla="*/ 2189512 w 4960048"/>
              <a:gd name="connsiteY1" fmla="*/ 0 h 4776787"/>
              <a:gd name="connsiteX2" fmla="*/ 4960048 w 4960048"/>
              <a:gd name="connsiteY2" fmla="*/ 4776787 h 4776787"/>
              <a:gd name="connsiteX3" fmla="*/ 0 w 4960048"/>
              <a:gd name="connsiteY3" fmla="*/ 4767262 h 4776787"/>
              <a:gd name="connsiteX0" fmla="*/ 0 w 4960048"/>
              <a:gd name="connsiteY0" fmla="*/ 4757737 h 4767262"/>
              <a:gd name="connsiteX1" fmla="*/ 2456212 w 4960048"/>
              <a:gd name="connsiteY1" fmla="*/ 0 h 4767262"/>
              <a:gd name="connsiteX2" fmla="*/ 4960048 w 4960048"/>
              <a:gd name="connsiteY2" fmla="*/ 4767262 h 4767262"/>
              <a:gd name="connsiteX3" fmla="*/ 0 w 4960048"/>
              <a:gd name="connsiteY3" fmla="*/ 4757737 h 4767262"/>
            </a:gdLst>
            <a:ahLst/>
            <a:cxnLst>
              <a:cxn ang="0">
                <a:pos x="connsiteX0" y="connsiteY0"/>
              </a:cxn>
              <a:cxn ang="0">
                <a:pos x="connsiteX1" y="connsiteY1"/>
              </a:cxn>
              <a:cxn ang="0">
                <a:pos x="connsiteX2" y="connsiteY2"/>
              </a:cxn>
              <a:cxn ang="0">
                <a:pos x="connsiteX3" y="connsiteY3"/>
              </a:cxn>
            </a:cxnLst>
            <a:rect l="l" t="t" r="r" b="b"/>
            <a:pathLst>
              <a:path w="4960048" h="4767262">
                <a:moveTo>
                  <a:pt x="0" y="4757737"/>
                </a:moveTo>
                <a:lnTo>
                  <a:pt x="2456212" y="0"/>
                </a:lnTo>
                <a:lnTo>
                  <a:pt x="4960048" y="4767262"/>
                </a:lnTo>
                <a:lnTo>
                  <a:pt x="0" y="4757737"/>
                </a:lnTo>
                <a:close/>
              </a:path>
            </a:pathLst>
          </a:custGeom>
          <a:noFill/>
          <a:ln w="25400">
            <a:solidFill>
              <a:srgbClr val="0078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1000">
              <a:latin typeface="Segoe Sans Display" pitchFamily="2" charset="0"/>
            </a:endParaRPr>
          </a:p>
        </p:txBody>
      </p:sp>
    </p:spTree>
    <p:extLst>
      <p:ext uri="{BB962C8B-B14F-4D97-AF65-F5344CB8AC3E}">
        <p14:creationId xmlns:p14="http://schemas.microsoft.com/office/powerpoint/2010/main" val="19957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Venn Diagram">
    <p:spTree>
      <p:nvGrpSpPr>
        <p:cNvPr id="1" name=""/>
        <p:cNvGrpSpPr/>
        <p:nvPr/>
      </p:nvGrpSpPr>
      <p:grpSpPr>
        <a:xfrm>
          <a:off x="0" y="0"/>
          <a:ext cx="0" cy="0"/>
          <a:chOff x="0" y="0"/>
          <a:chExt cx="0" cy="0"/>
        </a:xfrm>
      </p:grpSpPr>
      <p:sp>
        <p:nvSpPr>
          <p:cNvPr id="7" name="Oval 6" descr="Venn diagram circle ">
            <a:extLst>
              <a:ext uri="{FF2B5EF4-FFF2-40B4-BE49-F238E27FC236}">
                <a16:creationId xmlns:a16="http://schemas.microsoft.com/office/drawing/2014/main" id="{5BEC1E82-73AF-8799-79E6-748DE0899CDB}"/>
              </a:ext>
            </a:extLst>
          </p:cNvPr>
          <p:cNvSpPr/>
          <p:nvPr userDrawn="1"/>
        </p:nvSpPr>
        <p:spPr>
          <a:xfrm>
            <a:off x="6951557" y="1096186"/>
            <a:ext cx="2481971" cy="2481971"/>
          </a:xfrm>
          <a:prstGeom prst="ellipse">
            <a:avLst/>
          </a:prstGeom>
          <a:solidFill>
            <a:srgbClr val="737373">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8" name="Oval 7" descr="Venn diagram circle ">
            <a:extLst>
              <a:ext uri="{FF2B5EF4-FFF2-40B4-BE49-F238E27FC236}">
                <a16:creationId xmlns:a16="http://schemas.microsoft.com/office/drawing/2014/main" id="{ED3651D9-1C48-02D2-B8AA-37E74A327657}"/>
              </a:ext>
            </a:extLst>
          </p:cNvPr>
          <p:cNvSpPr/>
          <p:nvPr userDrawn="1"/>
        </p:nvSpPr>
        <p:spPr>
          <a:xfrm>
            <a:off x="6060846" y="2639292"/>
            <a:ext cx="2481971" cy="2481971"/>
          </a:xfrm>
          <a:prstGeom prst="ellipse">
            <a:avLst/>
          </a:prstGeom>
          <a:solidFill>
            <a:srgbClr val="50E6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10" name="Oval 9" descr="Venn diagram circle ">
            <a:extLst>
              <a:ext uri="{FF2B5EF4-FFF2-40B4-BE49-F238E27FC236}">
                <a16:creationId xmlns:a16="http://schemas.microsoft.com/office/drawing/2014/main" id="{1EE8EFE5-7D10-A3FE-8E7C-A1D80A552DCD}"/>
              </a:ext>
            </a:extLst>
          </p:cNvPr>
          <p:cNvSpPr/>
          <p:nvPr userDrawn="1"/>
        </p:nvSpPr>
        <p:spPr>
          <a:xfrm>
            <a:off x="7893087" y="2639292"/>
            <a:ext cx="2481971" cy="2481971"/>
          </a:xfrm>
          <a:prstGeom prst="ellipse">
            <a:avLst/>
          </a:prstGeom>
          <a:solidFill>
            <a:srgbClr val="0078D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sz="2160">
              <a:latin typeface="Segoe Sans Display" pitchFamily="2" charset="0"/>
            </a:endParaRPr>
          </a:p>
        </p:txBody>
      </p:sp>
      <p:sp>
        <p:nvSpPr>
          <p:cNvPr id="17" name="Text Placeholder 9">
            <a:extLst>
              <a:ext uri="{FF2B5EF4-FFF2-40B4-BE49-F238E27FC236}">
                <a16:creationId xmlns:a16="http://schemas.microsoft.com/office/drawing/2014/main" id="{E98239EE-81AD-5974-220D-21BBA34A8C28}"/>
              </a:ext>
            </a:extLst>
          </p:cNvPr>
          <p:cNvSpPr>
            <a:spLocks noGrp="1"/>
          </p:cNvSpPr>
          <p:nvPr>
            <p:ph type="body" sz="quarter" idx="79" hasCustomPrompt="1"/>
          </p:nvPr>
        </p:nvSpPr>
        <p:spPr>
          <a:xfrm>
            <a:off x="7592883" y="645991"/>
            <a:ext cx="1199315" cy="304799"/>
          </a:xfrm>
          <a:prstGeom prst="rect">
            <a:avLst/>
          </a:prstGeom>
        </p:spPr>
        <p:txBody>
          <a:bodyPr lIns="0" tIns="0" rIns="0" bIns="0">
            <a:noAutofit/>
          </a:bodyPr>
          <a:lstStyle>
            <a:lvl1pPr marL="0" indent="0" algn="ctr">
              <a:lnSpc>
                <a:spcPct val="100000"/>
              </a:lnSpc>
              <a:buFontTx/>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9" name="Text Placeholder 9">
            <a:extLst>
              <a:ext uri="{FF2B5EF4-FFF2-40B4-BE49-F238E27FC236}">
                <a16:creationId xmlns:a16="http://schemas.microsoft.com/office/drawing/2014/main" id="{F4376EE5-EA63-E4B8-80F9-B79DD91BACC2}"/>
              </a:ext>
            </a:extLst>
          </p:cNvPr>
          <p:cNvSpPr>
            <a:spLocks noGrp="1"/>
          </p:cNvSpPr>
          <p:nvPr>
            <p:ph type="body" sz="quarter" idx="80" hasCustomPrompt="1"/>
          </p:nvPr>
        </p:nvSpPr>
        <p:spPr>
          <a:xfrm>
            <a:off x="6620286" y="5329240"/>
            <a:ext cx="1199315" cy="309561"/>
          </a:xfrm>
          <a:prstGeom prst="rect">
            <a:avLst/>
          </a:prstGeom>
        </p:spPr>
        <p:txBody>
          <a:bodyPr lIns="0" tIns="0" rIns="0" bIns="0">
            <a:noAutofit/>
          </a:bodyPr>
          <a:lstStyle>
            <a:lvl1pPr marL="0" indent="0" algn="ctr">
              <a:lnSpc>
                <a:spcPct val="100000"/>
              </a:lnSpc>
              <a:buFontTx/>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1" name="Text Placeholder 9">
            <a:extLst>
              <a:ext uri="{FF2B5EF4-FFF2-40B4-BE49-F238E27FC236}">
                <a16:creationId xmlns:a16="http://schemas.microsoft.com/office/drawing/2014/main" id="{B1C02A58-3EE4-1CF5-2613-07C714930B9B}"/>
              </a:ext>
            </a:extLst>
          </p:cNvPr>
          <p:cNvSpPr>
            <a:spLocks noGrp="1"/>
          </p:cNvSpPr>
          <p:nvPr>
            <p:ph type="body" sz="quarter" idx="81" hasCustomPrompt="1"/>
          </p:nvPr>
        </p:nvSpPr>
        <p:spPr>
          <a:xfrm>
            <a:off x="8561711" y="5329240"/>
            <a:ext cx="1199315" cy="309561"/>
          </a:xfrm>
          <a:prstGeom prst="rect">
            <a:avLst/>
          </a:prstGeom>
        </p:spPr>
        <p:txBody>
          <a:bodyPr lIns="0" tIns="0" rIns="0" bIns="0">
            <a:noAutofit/>
          </a:bodyPr>
          <a:lstStyle>
            <a:lvl1pPr marL="0" indent="0" algn="ctr">
              <a:lnSpc>
                <a:spcPct val="100000"/>
              </a:lnSpc>
              <a:buFontTx/>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1" name="Text Placeholder 9">
            <a:extLst>
              <a:ext uri="{FF2B5EF4-FFF2-40B4-BE49-F238E27FC236}">
                <a16:creationId xmlns:a16="http://schemas.microsoft.com/office/drawing/2014/main" id="{35379FEF-7CA4-F915-D308-597F525A35C8}"/>
              </a:ext>
            </a:extLst>
          </p:cNvPr>
          <p:cNvSpPr>
            <a:spLocks noGrp="1"/>
          </p:cNvSpPr>
          <p:nvPr>
            <p:ph type="body" sz="quarter" idx="65" hasCustomPrompt="1"/>
          </p:nvPr>
        </p:nvSpPr>
        <p:spPr>
          <a:xfrm>
            <a:off x="502920" y="5980113"/>
            <a:ext cx="11218439" cy="442912"/>
          </a:xfrm>
          <a:prstGeom prst="rect">
            <a:avLst/>
          </a:prstGeom>
        </p:spPr>
        <p:txBody>
          <a:bodyPr lIns="0" tIns="0" rIns="0" bIns="0">
            <a:normAutofit/>
          </a:bodyPr>
          <a:lstStyle>
            <a:lvl1pPr marL="0" indent="0">
              <a:lnSpc>
                <a:spcPct val="100000"/>
              </a:lnSpc>
              <a:buFont typeface="Arial" panose="020B0604020202020204" pitchFamily="34" charset="0"/>
              <a:buNone/>
              <a:defRPr sz="10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Text in this box will shrink to fit the box</a:t>
            </a:r>
          </a:p>
        </p:txBody>
      </p:sp>
      <p:sp>
        <p:nvSpPr>
          <p:cNvPr id="5" name="Text Placeholder 9">
            <a:extLst>
              <a:ext uri="{FF2B5EF4-FFF2-40B4-BE49-F238E27FC236}">
                <a16:creationId xmlns:a16="http://schemas.microsoft.com/office/drawing/2014/main" id="{AC99066B-11F6-F451-D4E1-C888D10E26F4}"/>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ext Placeholder 9">
            <a:extLst>
              <a:ext uri="{FF2B5EF4-FFF2-40B4-BE49-F238E27FC236}">
                <a16:creationId xmlns:a16="http://schemas.microsoft.com/office/drawing/2014/main" id="{BF87D9D5-AB0B-1BC1-502B-8DD207881542}"/>
              </a:ext>
            </a:extLst>
          </p:cNvPr>
          <p:cNvSpPr>
            <a:spLocks noGrp="1"/>
          </p:cNvSpPr>
          <p:nvPr>
            <p:ph type="body" sz="quarter" idx="78" hasCustomPrompt="1"/>
          </p:nvPr>
        </p:nvSpPr>
        <p:spPr>
          <a:xfrm>
            <a:off x="502920" y="2335161"/>
            <a:ext cx="3625849" cy="3346504"/>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Title 1">
            <a:extLst>
              <a:ext uri="{FF2B5EF4-FFF2-40B4-BE49-F238E27FC236}">
                <a16:creationId xmlns:a16="http://schemas.microsoft.com/office/drawing/2014/main" id="{52EB18E2-D8AC-0757-BB38-355E2E6E28AF}"/>
              </a:ext>
            </a:extLst>
          </p:cNvPr>
          <p:cNvSpPr>
            <a:spLocks noGrp="1"/>
          </p:cNvSpPr>
          <p:nvPr>
            <p:ph type="title" hasCustomPrompt="1"/>
          </p:nvPr>
        </p:nvSpPr>
        <p:spPr>
          <a:xfrm>
            <a:off x="502920" y="1460449"/>
            <a:ext cx="3626528" cy="271462"/>
          </a:xfrm>
          <a:prstGeom prst="rect">
            <a:avLst/>
          </a:prstGeom>
        </p:spPr>
        <p:txBody>
          <a:bodyPr lIns="0" tIns="0" rIns="0" bIns="0"/>
          <a:lstStyle>
            <a:lvl1pPr>
              <a:lnSpc>
                <a:spcPct val="100000"/>
              </a:lnSpc>
              <a:defRPr sz="2000"/>
            </a:lvl1pPr>
          </a:lstStyle>
          <a:p>
            <a:r>
              <a:rPr lang="en-US"/>
              <a:t>Headline</a:t>
            </a:r>
          </a:p>
        </p:txBody>
      </p:sp>
      <p:sp>
        <p:nvSpPr>
          <p:cNvPr id="9" name="Text Placeholder 9">
            <a:extLst>
              <a:ext uri="{FF2B5EF4-FFF2-40B4-BE49-F238E27FC236}">
                <a16:creationId xmlns:a16="http://schemas.microsoft.com/office/drawing/2014/main" id="{0C3466C3-7103-9463-A8B2-DCA49E404F40}"/>
              </a:ext>
            </a:extLst>
          </p:cNvPr>
          <p:cNvSpPr>
            <a:spLocks noGrp="1"/>
          </p:cNvSpPr>
          <p:nvPr>
            <p:ph type="body" sz="quarter" idx="283" hasCustomPrompt="1"/>
          </p:nvPr>
        </p:nvSpPr>
        <p:spPr>
          <a:xfrm>
            <a:off x="502920" y="1898598"/>
            <a:ext cx="3625848"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3496935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ontent with images_16">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58A735D-AD3E-0A08-4944-C53E468D716F}"/>
              </a:ext>
            </a:extLst>
          </p:cNvPr>
          <p:cNvSpPr>
            <a:spLocks noGrp="1"/>
          </p:cNvSpPr>
          <p:nvPr>
            <p:ph sz="quarter" idx="321" hasCustomPrompt="1"/>
          </p:nvPr>
        </p:nvSpPr>
        <p:spPr>
          <a:xfrm>
            <a:off x="5334000" y="0"/>
            <a:ext cx="6858000" cy="6858000"/>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76FD6BEE-3DF2-24A5-22D1-377A850D8BEB}"/>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7" name="Text Placeholder 9">
            <a:extLst>
              <a:ext uri="{FF2B5EF4-FFF2-40B4-BE49-F238E27FC236}">
                <a16:creationId xmlns:a16="http://schemas.microsoft.com/office/drawing/2014/main" id="{EC9F8190-5304-7D7E-7705-26DE356C1009}"/>
              </a:ext>
            </a:extLst>
          </p:cNvPr>
          <p:cNvSpPr>
            <a:spLocks noGrp="1"/>
          </p:cNvSpPr>
          <p:nvPr>
            <p:ph type="body" sz="quarter" idx="78" hasCustomPrompt="1"/>
          </p:nvPr>
        </p:nvSpPr>
        <p:spPr>
          <a:xfrm>
            <a:off x="502920" y="2335160"/>
            <a:ext cx="3625849" cy="4078341"/>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9" name="Title 1">
            <a:extLst>
              <a:ext uri="{FF2B5EF4-FFF2-40B4-BE49-F238E27FC236}">
                <a16:creationId xmlns:a16="http://schemas.microsoft.com/office/drawing/2014/main" id="{35AF08C3-103C-B425-16BF-BAF80661BBF7}"/>
              </a:ext>
            </a:extLst>
          </p:cNvPr>
          <p:cNvSpPr>
            <a:spLocks noGrp="1"/>
          </p:cNvSpPr>
          <p:nvPr>
            <p:ph type="title" hasCustomPrompt="1"/>
          </p:nvPr>
        </p:nvSpPr>
        <p:spPr>
          <a:xfrm>
            <a:off x="502920" y="1073415"/>
            <a:ext cx="3626528" cy="492443"/>
          </a:xfrm>
          <a:prstGeom prst="rect">
            <a:avLst/>
          </a:prstGeom>
        </p:spPr>
        <p:txBody>
          <a:bodyPr lIns="0" tIns="0" rIns="0" bIns="0">
            <a:spAutoFit/>
          </a:bodyPr>
          <a:lstStyle>
            <a:lvl1pPr>
              <a:lnSpc>
                <a:spcPct val="100000"/>
              </a:lnSpc>
              <a:defRPr sz="3200"/>
            </a:lvl1pPr>
          </a:lstStyle>
          <a:p>
            <a:r>
              <a:rPr lang="en-US"/>
              <a:t>Headline</a:t>
            </a:r>
          </a:p>
        </p:txBody>
      </p:sp>
      <p:sp>
        <p:nvSpPr>
          <p:cNvPr id="10" name="Text Placeholder 9">
            <a:extLst>
              <a:ext uri="{FF2B5EF4-FFF2-40B4-BE49-F238E27FC236}">
                <a16:creationId xmlns:a16="http://schemas.microsoft.com/office/drawing/2014/main" id="{E65A5BD6-1967-BE45-1CA8-C33D26DCA85B}"/>
              </a:ext>
            </a:extLst>
          </p:cNvPr>
          <p:cNvSpPr>
            <a:spLocks noGrp="1"/>
          </p:cNvSpPr>
          <p:nvPr>
            <p:ph type="body" sz="quarter" idx="283" hasCustomPrompt="1"/>
          </p:nvPr>
        </p:nvSpPr>
        <p:spPr>
          <a:xfrm>
            <a:off x="502920" y="1789078"/>
            <a:ext cx="3625848"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160876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ntent with images_17">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97C0D1A-04F2-149A-9F4B-011074732F0A}"/>
              </a:ext>
            </a:extLst>
          </p:cNvPr>
          <p:cNvSpPr>
            <a:spLocks noGrp="1"/>
          </p:cNvSpPr>
          <p:nvPr>
            <p:ph sz="quarter" idx="320" hasCustomPrompt="1"/>
          </p:nvPr>
        </p:nvSpPr>
        <p:spPr>
          <a:xfrm>
            <a:off x="5232400" y="1016000"/>
            <a:ext cx="6959600" cy="5842000"/>
          </a:xfrm>
        </p:spPr>
        <p:txBody>
          <a:bodyPr>
            <a:normAutofit/>
          </a:bodyPr>
          <a:lstStyle>
            <a:lvl1pPr>
              <a:defRPr sz="1200"/>
            </a:lvl1pPr>
          </a:lstStyle>
          <a:p>
            <a:pPr lvl="0"/>
            <a:r>
              <a:rPr lang="en-US"/>
              <a:t>Click the icons to insert your preferred content type</a:t>
            </a:r>
            <a:endParaRPr lang="en-GB"/>
          </a:p>
        </p:txBody>
      </p:sp>
      <p:sp>
        <p:nvSpPr>
          <p:cNvPr id="6" name="Text Placeholder 9">
            <a:extLst>
              <a:ext uri="{FF2B5EF4-FFF2-40B4-BE49-F238E27FC236}">
                <a16:creationId xmlns:a16="http://schemas.microsoft.com/office/drawing/2014/main" id="{CE2E1DE9-42E0-FE02-DB00-5C78D7487E7B}"/>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10" name="Text Placeholder 9">
            <a:extLst>
              <a:ext uri="{FF2B5EF4-FFF2-40B4-BE49-F238E27FC236}">
                <a16:creationId xmlns:a16="http://schemas.microsoft.com/office/drawing/2014/main" id="{D4B495BE-1935-D05E-CC61-4205FB86C113}"/>
              </a:ext>
            </a:extLst>
          </p:cNvPr>
          <p:cNvSpPr>
            <a:spLocks noGrp="1"/>
          </p:cNvSpPr>
          <p:nvPr>
            <p:ph type="body" sz="quarter" idx="78" hasCustomPrompt="1"/>
          </p:nvPr>
        </p:nvSpPr>
        <p:spPr>
          <a:xfrm>
            <a:off x="502920" y="2335160"/>
            <a:ext cx="3625849" cy="4078341"/>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1" name="Title 1">
            <a:extLst>
              <a:ext uri="{FF2B5EF4-FFF2-40B4-BE49-F238E27FC236}">
                <a16:creationId xmlns:a16="http://schemas.microsoft.com/office/drawing/2014/main" id="{10F6C1D8-28D6-5A4A-FE09-96162EBDD5E0}"/>
              </a:ext>
            </a:extLst>
          </p:cNvPr>
          <p:cNvSpPr>
            <a:spLocks noGrp="1"/>
          </p:cNvSpPr>
          <p:nvPr>
            <p:ph type="title" hasCustomPrompt="1"/>
          </p:nvPr>
        </p:nvSpPr>
        <p:spPr>
          <a:xfrm>
            <a:off x="502920" y="1460449"/>
            <a:ext cx="3626528" cy="271462"/>
          </a:xfrm>
          <a:prstGeom prst="rect">
            <a:avLst/>
          </a:prstGeom>
        </p:spPr>
        <p:txBody>
          <a:bodyPr lIns="0" tIns="0" rIns="0" bIns="0"/>
          <a:lstStyle>
            <a:lvl1pPr>
              <a:lnSpc>
                <a:spcPct val="100000"/>
              </a:lnSpc>
              <a:defRPr sz="2000"/>
            </a:lvl1pPr>
          </a:lstStyle>
          <a:p>
            <a:r>
              <a:rPr lang="en-US"/>
              <a:t>Headline</a:t>
            </a:r>
          </a:p>
        </p:txBody>
      </p:sp>
      <p:sp>
        <p:nvSpPr>
          <p:cNvPr id="12" name="Text Placeholder 9">
            <a:extLst>
              <a:ext uri="{FF2B5EF4-FFF2-40B4-BE49-F238E27FC236}">
                <a16:creationId xmlns:a16="http://schemas.microsoft.com/office/drawing/2014/main" id="{ABD62457-29A8-CEE6-987D-41B6632F6467}"/>
              </a:ext>
            </a:extLst>
          </p:cNvPr>
          <p:cNvSpPr>
            <a:spLocks noGrp="1"/>
          </p:cNvSpPr>
          <p:nvPr>
            <p:ph type="body" sz="quarter" idx="283" hasCustomPrompt="1"/>
          </p:nvPr>
        </p:nvSpPr>
        <p:spPr>
          <a:xfrm>
            <a:off x="502920" y="1898598"/>
            <a:ext cx="3625848"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3004596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tent with images_18">
    <p:spTree>
      <p:nvGrpSpPr>
        <p:cNvPr id="1" name=""/>
        <p:cNvGrpSpPr/>
        <p:nvPr/>
      </p:nvGrpSpPr>
      <p:grpSpPr>
        <a:xfrm>
          <a:off x="0" y="0"/>
          <a:ext cx="0" cy="0"/>
          <a:chOff x="0" y="0"/>
          <a:chExt cx="0" cy="0"/>
        </a:xfrm>
      </p:grpSpPr>
      <p:sp>
        <p:nvSpPr>
          <p:cNvPr id="8" name="Content Placeholder 6">
            <a:extLst>
              <a:ext uri="{FF2B5EF4-FFF2-40B4-BE49-F238E27FC236}">
                <a16:creationId xmlns:a16="http://schemas.microsoft.com/office/drawing/2014/main" id="{5CC09AB1-8C2A-AC9C-33F0-5C19A3B1081B}"/>
              </a:ext>
            </a:extLst>
          </p:cNvPr>
          <p:cNvSpPr>
            <a:spLocks noGrp="1"/>
          </p:cNvSpPr>
          <p:nvPr>
            <p:ph sz="quarter" idx="320" hasCustomPrompt="1"/>
          </p:nvPr>
        </p:nvSpPr>
        <p:spPr>
          <a:xfrm>
            <a:off x="6178550" y="1898599"/>
            <a:ext cx="5526088" cy="2190801"/>
          </a:xfrm>
        </p:spPr>
        <p:txBody>
          <a:bodyPr>
            <a:normAutofit/>
          </a:bodyPr>
          <a:lstStyle>
            <a:lvl1pPr>
              <a:defRPr sz="1200"/>
            </a:lvl1pPr>
          </a:lstStyle>
          <a:p>
            <a:pPr lvl="0"/>
            <a:r>
              <a:rPr lang="en-US"/>
              <a:t>Click the icons to insert your preferred content type</a:t>
            </a:r>
            <a:endParaRPr lang="en-GB"/>
          </a:p>
        </p:txBody>
      </p:sp>
      <p:sp>
        <p:nvSpPr>
          <p:cNvPr id="2" name="Text Placeholder 9">
            <a:extLst>
              <a:ext uri="{FF2B5EF4-FFF2-40B4-BE49-F238E27FC236}">
                <a16:creationId xmlns:a16="http://schemas.microsoft.com/office/drawing/2014/main" id="{92EBFFB9-2D63-CDAC-C384-FAF3F630F305}"/>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10" name="Text Placeholder 9">
            <a:extLst>
              <a:ext uri="{FF2B5EF4-FFF2-40B4-BE49-F238E27FC236}">
                <a16:creationId xmlns:a16="http://schemas.microsoft.com/office/drawing/2014/main" id="{6279EEC7-4F65-4B33-30F4-D9A183E98219}"/>
              </a:ext>
            </a:extLst>
          </p:cNvPr>
          <p:cNvSpPr>
            <a:spLocks noGrp="1"/>
          </p:cNvSpPr>
          <p:nvPr>
            <p:ph type="body" sz="quarter" idx="78" hasCustomPrompt="1"/>
          </p:nvPr>
        </p:nvSpPr>
        <p:spPr>
          <a:xfrm>
            <a:off x="502920" y="2335160"/>
            <a:ext cx="3625850" cy="1745096"/>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1" name="Title 1">
            <a:extLst>
              <a:ext uri="{FF2B5EF4-FFF2-40B4-BE49-F238E27FC236}">
                <a16:creationId xmlns:a16="http://schemas.microsoft.com/office/drawing/2014/main" id="{1270F3E9-DFEC-66F4-61A9-129F7A251F08}"/>
              </a:ext>
            </a:extLst>
          </p:cNvPr>
          <p:cNvSpPr>
            <a:spLocks noGrp="1"/>
          </p:cNvSpPr>
          <p:nvPr>
            <p:ph type="title" hasCustomPrompt="1"/>
          </p:nvPr>
        </p:nvSpPr>
        <p:spPr>
          <a:xfrm>
            <a:off x="502920" y="1460450"/>
            <a:ext cx="11223350" cy="300036"/>
          </a:xfrm>
          <a:prstGeom prst="rect">
            <a:avLst/>
          </a:prstGeom>
        </p:spPr>
        <p:txBody>
          <a:bodyPr lIns="0" tIns="0" rIns="0" bIns="0"/>
          <a:lstStyle>
            <a:lvl1pPr>
              <a:lnSpc>
                <a:spcPct val="100000"/>
              </a:lnSpc>
              <a:defRPr sz="2000">
                <a:latin typeface="Segoe Sans Display" pitchFamily="2" charset="0"/>
              </a:defRPr>
            </a:lvl1pPr>
          </a:lstStyle>
          <a:p>
            <a:r>
              <a:rPr lang="en-US"/>
              <a:t>Headline</a:t>
            </a:r>
          </a:p>
        </p:txBody>
      </p:sp>
      <p:sp>
        <p:nvSpPr>
          <p:cNvPr id="12" name="Text Placeholder 9">
            <a:extLst>
              <a:ext uri="{FF2B5EF4-FFF2-40B4-BE49-F238E27FC236}">
                <a16:creationId xmlns:a16="http://schemas.microsoft.com/office/drawing/2014/main" id="{E0C1BC81-07DB-79EE-CD86-37507A1C344D}"/>
              </a:ext>
            </a:extLst>
          </p:cNvPr>
          <p:cNvSpPr>
            <a:spLocks noGrp="1"/>
          </p:cNvSpPr>
          <p:nvPr>
            <p:ph type="body" sz="quarter" idx="283" hasCustomPrompt="1"/>
          </p:nvPr>
        </p:nvSpPr>
        <p:spPr>
          <a:xfrm>
            <a:off x="502920" y="1898598"/>
            <a:ext cx="3625849"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3" name="Text Placeholder 9">
            <a:extLst>
              <a:ext uri="{FF2B5EF4-FFF2-40B4-BE49-F238E27FC236}">
                <a16:creationId xmlns:a16="http://schemas.microsoft.com/office/drawing/2014/main" id="{F2B7B412-D68D-3A57-A5F0-D52D6A066A1F}"/>
              </a:ext>
            </a:extLst>
          </p:cNvPr>
          <p:cNvSpPr>
            <a:spLocks noGrp="1"/>
          </p:cNvSpPr>
          <p:nvPr>
            <p:ph type="body" sz="quarter" idx="321" hasCustomPrompt="1"/>
          </p:nvPr>
        </p:nvSpPr>
        <p:spPr>
          <a:xfrm>
            <a:off x="502920" y="4662488"/>
            <a:ext cx="3625850" cy="1745097"/>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4" name="Text Placeholder 9">
            <a:extLst>
              <a:ext uri="{FF2B5EF4-FFF2-40B4-BE49-F238E27FC236}">
                <a16:creationId xmlns:a16="http://schemas.microsoft.com/office/drawing/2014/main" id="{D7938694-EBFA-C2DF-7938-3D7D04F19830}"/>
              </a:ext>
            </a:extLst>
          </p:cNvPr>
          <p:cNvSpPr>
            <a:spLocks noGrp="1"/>
          </p:cNvSpPr>
          <p:nvPr>
            <p:ph type="body" sz="quarter" idx="322" hasCustomPrompt="1"/>
          </p:nvPr>
        </p:nvSpPr>
        <p:spPr>
          <a:xfrm>
            <a:off x="502920" y="4232276"/>
            <a:ext cx="3625849"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5" name="Content Placeholder 6">
            <a:extLst>
              <a:ext uri="{FF2B5EF4-FFF2-40B4-BE49-F238E27FC236}">
                <a16:creationId xmlns:a16="http://schemas.microsoft.com/office/drawing/2014/main" id="{46F5F0E1-16E9-6527-4232-43836D67B73E}"/>
              </a:ext>
            </a:extLst>
          </p:cNvPr>
          <p:cNvSpPr>
            <a:spLocks noGrp="1"/>
          </p:cNvSpPr>
          <p:nvPr>
            <p:ph sz="quarter" idx="323" hasCustomPrompt="1"/>
          </p:nvPr>
        </p:nvSpPr>
        <p:spPr>
          <a:xfrm>
            <a:off x="6171565" y="4234656"/>
            <a:ext cx="5533073" cy="2178844"/>
          </a:xfrm>
        </p:spPr>
        <p:txBody>
          <a:bodyPr>
            <a:normAutofit/>
          </a:bodyPr>
          <a:lstStyle>
            <a:lvl1pPr>
              <a:defRPr sz="1200"/>
            </a:lvl1pPr>
          </a:lstStyle>
          <a:p>
            <a:pPr lvl="0"/>
            <a:r>
              <a:rPr lang="en-US"/>
              <a:t>Click the icons to insert your preferred content type</a:t>
            </a:r>
            <a:endParaRPr lang="en-GB"/>
          </a:p>
        </p:txBody>
      </p:sp>
    </p:spTree>
    <p:extLst>
      <p:ext uri="{BB962C8B-B14F-4D97-AF65-F5344CB8AC3E}">
        <p14:creationId xmlns:p14="http://schemas.microsoft.com/office/powerpoint/2010/main" val="2821859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tent with images_19">
    <p:spTree>
      <p:nvGrpSpPr>
        <p:cNvPr id="1" name=""/>
        <p:cNvGrpSpPr/>
        <p:nvPr/>
      </p:nvGrpSpPr>
      <p:grpSpPr>
        <a:xfrm>
          <a:off x="0" y="0"/>
          <a:ext cx="0" cy="0"/>
          <a:chOff x="0" y="0"/>
          <a:chExt cx="0" cy="0"/>
        </a:xfrm>
      </p:grpSpPr>
      <p:sp>
        <p:nvSpPr>
          <p:cNvPr id="8" name="Content Placeholder 6">
            <a:extLst>
              <a:ext uri="{FF2B5EF4-FFF2-40B4-BE49-F238E27FC236}">
                <a16:creationId xmlns:a16="http://schemas.microsoft.com/office/drawing/2014/main" id="{5CC09AB1-8C2A-AC9C-33F0-5C19A3B1081B}"/>
              </a:ext>
            </a:extLst>
          </p:cNvPr>
          <p:cNvSpPr>
            <a:spLocks noGrp="1"/>
          </p:cNvSpPr>
          <p:nvPr>
            <p:ph sz="quarter" idx="320" hasCustomPrompt="1"/>
          </p:nvPr>
        </p:nvSpPr>
        <p:spPr>
          <a:xfrm>
            <a:off x="6178550" y="1898599"/>
            <a:ext cx="5524498" cy="4508986"/>
          </a:xfrm>
        </p:spPr>
        <p:txBody>
          <a:bodyPr>
            <a:normAutofit/>
          </a:bodyPr>
          <a:lstStyle>
            <a:lvl1pPr>
              <a:defRPr sz="1200"/>
            </a:lvl1pPr>
          </a:lstStyle>
          <a:p>
            <a:pPr lvl="0"/>
            <a:r>
              <a:rPr lang="en-US"/>
              <a:t>Click the icons to insert your preferred content type</a:t>
            </a:r>
            <a:endParaRPr lang="en-GB"/>
          </a:p>
        </p:txBody>
      </p:sp>
      <p:sp>
        <p:nvSpPr>
          <p:cNvPr id="2" name="Text Placeholder 9">
            <a:extLst>
              <a:ext uri="{FF2B5EF4-FFF2-40B4-BE49-F238E27FC236}">
                <a16:creationId xmlns:a16="http://schemas.microsoft.com/office/drawing/2014/main" id="{92EBFFB9-2D63-CDAC-C384-FAF3F630F305}"/>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10" name="Text Placeholder 9">
            <a:extLst>
              <a:ext uri="{FF2B5EF4-FFF2-40B4-BE49-F238E27FC236}">
                <a16:creationId xmlns:a16="http://schemas.microsoft.com/office/drawing/2014/main" id="{6279EEC7-4F65-4B33-30F4-D9A183E98219}"/>
              </a:ext>
            </a:extLst>
          </p:cNvPr>
          <p:cNvSpPr>
            <a:spLocks noGrp="1"/>
          </p:cNvSpPr>
          <p:nvPr>
            <p:ph type="body" sz="quarter" idx="78" hasCustomPrompt="1"/>
          </p:nvPr>
        </p:nvSpPr>
        <p:spPr>
          <a:xfrm>
            <a:off x="502920" y="2335160"/>
            <a:ext cx="3625850" cy="4078341"/>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1" name="Title 1">
            <a:extLst>
              <a:ext uri="{FF2B5EF4-FFF2-40B4-BE49-F238E27FC236}">
                <a16:creationId xmlns:a16="http://schemas.microsoft.com/office/drawing/2014/main" id="{1270F3E9-DFEC-66F4-61A9-129F7A251F08}"/>
              </a:ext>
            </a:extLst>
          </p:cNvPr>
          <p:cNvSpPr>
            <a:spLocks noGrp="1"/>
          </p:cNvSpPr>
          <p:nvPr>
            <p:ph type="title" hasCustomPrompt="1"/>
          </p:nvPr>
        </p:nvSpPr>
        <p:spPr>
          <a:xfrm>
            <a:off x="502920" y="1460449"/>
            <a:ext cx="11214776" cy="271462"/>
          </a:xfrm>
          <a:prstGeom prst="rect">
            <a:avLst/>
          </a:prstGeom>
        </p:spPr>
        <p:txBody>
          <a:bodyPr lIns="0" tIns="0" rIns="0" bIns="0"/>
          <a:lstStyle>
            <a:lvl1pPr>
              <a:lnSpc>
                <a:spcPct val="100000"/>
              </a:lnSpc>
              <a:defRPr sz="2000"/>
            </a:lvl1pPr>
          </a:lstStyle>
          <a:p>
            <a:r>
              <a:rPr lang="en-US"/>
              <a:t>Headline</a:t>
            </a:r>
          </a:p>
        </p:txBody>
      </p:sp>
      <p:sp>
        <p:nvSpPr>
          <p:cNvPr id="12" name="Text Placeholder 9">
            <a:extLst>
              <a:ext uri="{FF2B5EF4-FFF2-40B4-BE49-F238E27FC236}">
                <a16:creationId xmlns:a16="http://schemas.microsoft.com/office/drawing/2014/main" id="{E0C1BC81-07DB-79EE-CD86-37507A1C344D}"/>
              </a:ext>
            </a:extLst>
          </p:cNvPr>
          <p:cNvSpPr>
            <a:spLocks noGrp="1"/>
          </p:cNvSpPr>
          <p:nvPr>
            <p:ph type="body" sz="quarter" idx="283" hasCustomPrompt="1"/>
          </p:nvPr>
        </p:nvSpPr>
        <p:spPr>
          <a:xfrm>
            <a:off x="502920" y="1898598"/>
            <a:ext cx="3625849"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77470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tent with images_20">
    <p:spTree>
      <p:nvGrpSpPr>
        <p:cNvPr id="1" name=""/>
        <p:cNvGrpSpPr/>
        <p:nvPr/>
      </p:nvGrpSpPr>
      <p:grpSpPr>
        <a:xfrm>
          <a:off x="0" y="0"/>
          <a:ext cx="0" cy="0"/>
          <a:chOff x="0" y="0"/>
          <a:chExt cx="0" cy="0"/>
        </a:xfrm>
      </p:grpSpPr>
      <p:sp>
        <p:nvSpPr>
          <p:cNvPr id="8" name="Content Placeholder 6">
            <a:extLst>
              <a:ext uri="{FF2B5EF4-FFF2-40B4-BE49-F238E27FC236}">
                <a16:creationId xmlns:a16="http://schemas.microsoft.com/office/drawing/2014/main" id="{5CC09AB1-8C2A-AC9C-33F0-5C19A3B1081B}"/>
              </a:ext>
            </a:extLst>
          </p:cNvPr>
          <p:cNvSpPr>
            <a:spLocks noGrp="1"/>
          </p:cNvSpPr>
          <p:nvPr>
            <p:ph sz="quarter" idx="320" hasCustomPrompt="1"/>
          </p:nvPr>
        </p:nvSpPr>
        <p:spPr>
          <a:xfrm>
            <a:off x="4284663" y="1473777"/>
            <a:ext cx="7433467" cy="4945496"/>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9C267017-DA89-48BE-6084-DA7CC6AEDC32}"/>
              </a:ext>
            </a:extLst>
          </p:cNvPr>
          <p:cNvSpPr>
            <a:spLocks noGrp="1"/>
          </p:cNvSpPr>
          <p:nvPr>
            <p:ph type="body" sz="quarter" idx="78" hasCustomPrompt="1"/>
          </p:nvPr>
        </p:nvSpPr>
        <p:spPr>
          <a:xfrm>
            <a:off x="502920" y="2335160"/>
            <a:ext cx="2681288" cy="4078341"/>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4" name="Title 1">
            <a:extLst>
              <a:ext uri="{FF2B5EF4-FFF2-40B4-BE49-F238E27FC236}">
                <a16:creationId xmlns:a16="http://schemas.microsoft.com/office/drawing/2014/main" id="{C80FAACE-A8B9-A273-DB49-6BAE636FF10D}"/>
              </a:ext>
            </a:extLst>
          </p:cNvPr>
          <p:cNvSpPr>
            <a:spLocks noGrp="1"/>
          </p:cNvSpPr>
          <p:nvPr>
            <p:ph type="title" hasCustomPrompt="1"/>
          </p:nvPr>
        </p:nvSpPr>
        <p:spPr>
          <a:xfrm>
            <a:off x="502920" y="1460449"/>
            <a:ext cx="2681790" cy="271462"/>
          </a:xfrm>
          <a:prstGeom prst="rect">
            <a:avLst/>
          </a:prstGeom>
        </p:spPr>
        <p:txBody>
          <a:bodyPr lIns="0" tIns="0" rIns="0" bIns="0"/>
          <a:lstStyle>
            <a:lvl1pPr>
              <a:lnSpc>
                <a:spcPct val="100000"/>
              </a:lnSpc>
              <a:defRPr sz="2000"/>
            </a:lvl1pPr>
          </a:lstStyle>
          <a:p>
            <a:r>
              <a:rPr lang="en-US"/>
              <a:t>Headline</a:t>
            </a:r>
          </a:p>
        </p:txBody>
      </p:sp>
      <p:sp>
        <p:nvSpPr>
          <p:cNvPr id="5" name="Text Placeholder 9">
            <a:extLst>
              <a:ext uri="{FF2B5EF4-FFF2-40B4-BE49-F238E27FC236}">
                <a16:creationId xmlns:a16="http://schemas.microsoft.com/office/drawing/2014/main" id="{0234E1D2-3A5F-2D89-977C-5CB054C6722D}"/>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6" name="Text Placeholder 9">
            <a:extLst>
              <a:ext uri="{FF2B5EF4-FFF2-40B4-BE49-F238E27FC236}">
                <a16:creationId xmlns:a16="http://schemas.microsoft.com/office/drawing/2014/main" id="{0833798A-3583-CFAA-DF58-C9AC0C29AD48}"/>
              </a:ext>
            </a:extLst>
          </p:cNvPr>
          <p:cNvSpPr>
            <a:spLocks noGrp="1"/>
          </p:cNvSpPr>
          <p:nvPr>
            <p:ph type="body" sz="quarter" idx="283" hasCustomPrompt="1"/>
          </p:nvPr>
        </p:nvSpPr>
        <p:spPr>
          <a:xfrm>
            <a:off x="502920" y="1898598"/>
            <a:ext cx="2681287"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3123846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ntent with images_21">
    <p:spTree>
      <p:nvGrpSpPr>
        <p:cNvPr id="1" name=""/>
        <p:cNvGrpSpPr/>
        <p:nvPr/>
      </p:nvGrpSpPr>
      <p:grpSpPr>
        <a:xfrm>
          <a:off x="0" y="0"/>
          <a:ext cx="0" cy="0"/>
          <a:chOff x="0" y="0"/>
          <a:chExt cx="0" cy="0"/>
        </a:xfrm>
      </p:grpSpPr>
      <p:sp>
        <p:nvSpPr>
          <p:cNvPr id="38" name="Text Placeholder 9">
            <a:extLst>
              <a:ext uri="{FF2B5EF4-FFF2-40B4-BE49-F238E27FC236}">
                <a16:creationId xmlns:a16="http://schemas.microsoft.com/office/drawing/2014/main" id="{58197543-B10D-FB0E-FB2B-EEFEACE08D46}"/>
              </a:ext>
            </a:extLst>
          </p:cNvPr>
          <p:cNvSpPr>
            <a:spLocks noGrp="1"/>
          </p:cNvSpPr>
          <p:nvPr>
            <p:ph type="body" sz="quarter" idx="311" hasCustomPrompt="1"/>
          </p:nvPr>
        </p:nvSpPr>
        <p:spPr>
          <a:xfrm>
            <a:off x="4294190" y="3509892"/>
            <a:ext cx="1735136" cy="277108"/>
          </a:xfrm>
        </p:spPr>
        <p:txBody>
          <a:bodyPr lIns="0" tIns="0" rIns="0" bIns="0">
            <a:noAutofit/>
          </a:bodyPr>
          <a:lstStyle>
            <a:lvl1pPr marL="0" indent="0">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42" name="Text Placeholder 9">
            <a:extLst>
              <a:ext uri="{FF2B5EF4-FFF2-40B4-BE49-F238E27FC236}">
                <a16:creationId xmlns:a16="http://schemas.microsoft.com/office/drawing/2014/main" id="{5B4294CC-FAD4-2EE2-2329-3C88510D5949}"/>
              </a:ext>
            </a:extLst>
          </p:cNvPr>
          <p:cNvSpPr>
            <a:spLocks noGrp="1"/>
          </p:cNvSpPr>
          <p:nvPr>
            <p:ph type="body" sz="quarter" idx="315" hasCustomPrompt="1"/>
          </p:nvPr>
        </p:nvSpPr>
        <p:spPr>
          <a:xfrm>
            <a:off x="4294191" y="3947339"/>
            <a:ext cx="1735137" cy="2464446"/>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1" name="Text Placeholder 9">
            <a:extLst>
              <a:ext uri="{FF2B5EF4-FFF2-40B4-BE49-F238E27FC236}">
                <a16:creationId xmlns:a16="http://schemas.microsoft.com/office/drawing/2014/main" id="{3652D60B-C9C1-6FD4-422C-5109E3F35DFE}"/>
              </a:ext>
            </a:extLst>
          </p:cNvPr>
          <p:cNvSpPr>
            <a:spLocks noGrp="1"/>
          </p:cNvSpPr>
          <p:nvPr>
            <p:ph type="body" sz="quarter" idx="323" hasCustomPrompt="1"/>
          </p:nvPr>
        </p:nvSpPr>
        <p:spPr>
          <a:xfrm>
            <a:off x="6189665" y="3509892"/>
            <a:ext cx="1735136" cy="277108"/>
          </a:xfrm>
        </p:spPr>
        <p:txBody>
          <a:bodyPr lIns="0" tIns="0" rIns="0" bIns="0">
            <a:noAutofit/>
          </a:bodyPr>
          <a:lstStyle>
            <a:lvl1pPr marL="0" indent="0">
              <a:lnSpc>
                <a:spcPct val="100000"/>
              </a:lnSpc>
              <a:buFont typeface="Arial" panose="020B0604020202020204" pitchFamily="34" charset="0"/>
              <a:buNone/>
              <a:defRPr lang="en-US" sz="1200" kern="1200" dirty="0">
                <a:ln>
                  <a:noFill/>
                </a:ln>
                <a:solidFill>
                  <a:schemeClr val="tx1"/>
                </a:solidFill>
                <a:latin typeface="Segoe Sans Display Semibold" pitchFamily="2" charset="0"/>
                <a:ea typeface="+mn-ea"/>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2" name="Text Placeholder 9">
            <a:extLst>
              <a:ext uri="{FF2B5EF4-FFF2-40B4-BE49-F238E27FC236}">
                <a16:creationId xmlns:a16="http://schemas.microsoft.com/office/drawing/2014/main" id="{99982B78-78E7-2137-E00D-8900F91351FD}"/>
              </a:ext>
            </a:extLst>
          </p:cNvPr>
          <p:cNvSpPr>
            <a:spLocks noGrp="1"/>
          </p:cNvSpPr>
          <p:nvPr>
            <p:ph type="body" sz="quarter" idx="324" hasCustomPrompt="1"/>
          </p:nvPr>
        </p:nvSpPr>
        <p:spPr>
          <a:xfrm>
            <a:off x="6189665" y="3939330"/>
            <a:ext cx="1735137" cy="2474171"/>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3" name="Text Placeholder 9">
            <a:extLst>
              <a:ext uri="{FF2B5EF4-FFF2-40B4-BE49-F238E27FC236}">
                <a16:creationId xmlns:a16="http://schemas.microsoft.com/office/drawing/2014/main" id="{7FF635B4-EF61-ABAB-16A4-363EC9CC9F92}"/>
              </a:ext>
            </a:extLst>
          </p:cNvPr>
          <p:cNvSpPr>
            <a:spLocks noGrp="1"/>
          </p:cNvSpPr>
          <p:nvPr>
            <p:ph type="body" sz="quarter" idx="325" hasCustomPrompt="1"/>
          </p:nvPr>
        </p:nvSpPr>
        <p:spPr>
          <a:xfrm>
            <a:off x="8081965" y="3511543"/>
            <a:ext cx="1735136" cy="277108"/>
          </a:xfrm>
        </p:spPr>
        <p:txBody>
          <a:bodyPr lIns="0" tIns="0" rIns="0" bIns="0">
            <a:noAutofit/>
          </a:bodyPr>
          <a:lstStyle>
            <a:lvl1pPr marL="0" indent="0">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4" name="Text Placeholder 9">
            <a:extLst>
              <a:ext uri="{FF2B5EF4-FFF2-40B4-BE49-F238E27FC236}">
                <a16:creationId xmlns:a16="http://schemas.microsoft.com/office/drawing/2014/main" id="{EFC3BC44-A7ED-E168-EB25-0CAAF370B552}"/>
              </a:ext>
            </a:extLst>
          </p:cNvPr>
          <p:cNvSpPr>
            <a:spLocks noGrp="1"/>
          </p:cNvSpPr>
          <p:nvPr>
            <p:ph type="body" sz="quarter" idx="326" hasCustomPrompt="1"/>
          </p:nvPr>
        </p:nvSpPr>
        <p:spPr>
          <a:xfrm>
            <a:off x="8081965" y="3939330"/>
            <a:ext cx="1735137" cy="2476176"/>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5" name="Text Placeholder 9">
            <a:extLst>
              <a:ext uri="{FF2B5EF4-FFF2-40B4-BE49-F238E27FC236}">
                <a16:creationId xmlns:a16="http://schemas.microsoft.com/office/drawing/2014/main" id="{BB4C0002-1EDB-27FA-1831-D32EB4B0C39B}"/>
              </a:ext>
            </a:extLst>
          </p:cNvPr>
          <p:cNvSpPr>
            <a:spLocks noGrp="1"/>
          </p:cNvSpPr>
          <p:nvPr>
            <p:ph type="body" sz="quarter" idx="327" hasCustomPrompt="1"/>
          </p:nvPr>
        </p:nvSpPr>
        <p:spPr>
          <a:xfrm>
            <a:off x="9965629" y="3509012"/>
            <a:ext cx="1735136" cy="277108"/>
          </a:xfrm>
        </p:spPr>
        <p:txBody>
          <a:bodyPr lIns="0" tIns="0" rIns="0" bIns="0">
            <a:noAutofit/>
          </a:bodyPr>
          <a:lstStyle>
            <a:lvl1pPr marL="0" indent="0">
              <a:lnSpc>
                <a:spcPct val="100000"/>
              </a:lnSpc>
              <a:buFont typeface="Arial" panose="020B0604020202020204" pitchFamily="34" charset="0"/>
              <a:buNone/>
              <a:defRPr sz="12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6" name="Text Placeholder 9">
            <a:extLst>
              <a:ext uri="{FF2B5EF4-FFF2-40B4-BE49-F238E27FC236}">
                <a16:creationId xmlns:a16="http://schemas.microsoft.com/office/drawing/2014/main" id="{FD3E050E-16F9-6D42-8F95-1F6623BFEB65}"/>
              </a:ext>
            </a:extLst>
          </p:cNvPr>
          <p:cNvSpPr>
            <a:spLocks noGrp="1"/>
          </p:cNvSpPr>
          <p:nvPr>
            <p:ph type="body" sz="quarter" idx="328" hasCustomPrompt="1"/>
          </p:nvPr>
        </p:nvSpPr>
        <p:spPr>
          <a:xfrm>
            <a:off x="9965628" y="3936799"/>
            <a:ext cx="1735137" cy="2476176"/>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9" name="Content Placeholder 6">
            <a:extLst>
              <a:ext uri="{FF2B5EF4-FFF2-40B4-BE49-F238E27FC236}">
                <a16:creationId xmlns:a16="http://schemas.microsoft.com/office/drawing/2014/main" id="{780EF5F4-EEF3-2F21-D1C8-906DE41EADDB}"/>
              </a:ext>
            </a:extLst>
          </p:cNvPr>
          <p:cNvSpPr>
            <a:spLocks noGrp="1"/>
          </p:cNvSpPr>
          <p:nvPr>
            <p:ph sz="quarter" idx="329" hasCustomPrompt="1"/>
          </p:nvPr>
        </p:nvSpPr>
        <p:spPr>
          <a:xfrm>
            <a:off x="4294190" y="1463604"/>
            <a:ext cx="1735137" cy="1885950"/>
          </a:xfrm>
        </p:spPr>
        <p:txBody>
          <a:bodyPr>
            <a:normAutofit/>
          </a:bodyPr>
          <a:lstStyle>
            <a:lvl1pPr>
              <a:defRPr sz="1200"/>
            </a:lvl1pPr>
          </a:lstStyle>
          <a:p>
            <a:pPr lvl="0"/>
            <a:r>
              <a:rPr lang="en-US"/>
              <a:t>Click the icons to insert your preferred content type</a:t>
            </a:r>
            <a:endParaRPr lang="en-GB"/>
          </a:p>
        </p:txBody>
      </p:sp>
      <p:sp>
        <p:nvSpPr>
          <p:cNvPr id="10" name="Content Placeholder 6">
            <a:extLst>
              <a:ext uri="{FF2B5EF4-FFF2-40B4-BE49-F238E27FC236}">
                <a16:creationId xmlns:a16="http://schemas.microsoft.com/office/drawing/2014/main" id="{08EAB228-75E8-1C6F-BFDE-F392E153690E}"/>
              </a:ext>
            </a:extLst>
          </p:cNvPr>
          <p:cNvSpPr>
            <a:spLocks noGrp="1"/>
          </p:cNvSpPr>
          <p:nvPr>
            <p:ph sz="quarter" idx="330" hasCustomPrompt="1"/>
          </p:nvPr>
        </p:nvSpPr>
        <p:spPr>
          <a:xfrm>
            <a:off x="6189663" y="1471613"/>
            <a:ext cx="1735137" cy="1885950"/>
          </a:xfrm>
        </p:spPr>
        <p:txBody>
          <a:bodyPr>
            <a:normAutofit/>
          </a:bodyPr>
          <a:lstStyle>
            <a:lvl1pPr>
              <a:defRPr sz="1200"/>
            </a:lvl1pPr>
          </a:lstStyle>
          <a:p>
            <a:pPr lvl="0"/>
            <a:r>
              <a:rPr lang="en-US"/>
              <a:t>Click the icons to insert your preferred content type</a:t>
            </a:r>
            <a:endParaRPr lang="en-GB"/>
          </a:p>
        </p:txBody>
      </p:sp>
      <p:sp>
        <p:nvSpPr>
          <p:cNvPr id="17" name="Content Placeholder 6">
            <a:extLst>
              <a:ext uri="{FF2B5EF4-FFF2-40B4-BE49-F238E27FC236}">
                <a16:creationId xmlns:a16="http://schemas.microsoft.com/office/drawing/2014/main" id="{7370422C-CFB0-D021-27C3-867FEBE3E118}"/>
              </a:ext>
            </a:extLst>
          </p:cNvPr>
          <p:cNvSpPr>
            <a:spLocks noGrp="1"/>
          </p:cNvSpPr>
          <p:nvPr>
            <p:ph sz="quarter" idx="331" hasCustomPrompt="1"/>
          </p:nvPr>
        </p:nvSpPr>
        <p:spPr>
          <a:xfrm>
            <a:off x="8081963" y="1471613"/>
            <a:ext cx="1735137" cy="1885950"/>
          </a:xfrm>
        </p:spPr>
        <p:txBody>
          <a:bodyPr>
            <a:normAutofit/>
          </a:bodyPr>
          <a:lstStyle>
            <a:lvl1pPr>
              <a:defRPr sz="1200"/>
            </a:lvl1pPr>
          </a:lstStyle>
          <a:p>
            <a:pPr lvl="0"/>
            <a:r>
              <a:rPr lang="en-US"/>
              <a:t>Click the icons to insert your preferred content type</a:t>
            </a:r>
            <a:endParaRPr lang="en-GB"/>
          </a:p>
        </p:txBody>
      </p:sp>
      <p:sp>
        <p:nvSpPr>
          <p:cNvPr id="18" name="Content Placeholder 6">
            <a:extLst>
              <a:ext uri="{FF2B5EF4-FFF2-40B4-BE49-F238E27FC236}">
                <a16:creationId xmlns:a16="http://schemas.microsoft.com/office/drawing/2014/main" id="{4223EAAF-A5D9-292B-CAE0-131F9FB45F05}"/>
              </a:ext>
            </a:extLst>
          </p:cNvPr>
          <p:cNvSpPr>
            <a:spLocks noGrp="1"/>
          </p:cNvSpPr>
          <p:nvPr>
            <p:ph sz="quarter" idx="332" hasCustomPrompt="1"/>
          </p:nvPr>
        </p:nvSpPr>
        <p:spPr>
          <a:xfrm>
            <a:off x="9982275" y="1471613"/>
            <a:ext cx="1735137" cy="1885950"/>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FCA71B97-A853-FF32-9910-2FCC12F64889}"/>
              </a:ext>
            </a:extLst>
          </p:cNvPr>
          <p:cNvSpPr>
            <a:spLocks noGrp="1"/>
          </p:cNvSpPr>
          <p:nvPr>
            <p:ph type="body" sz="quarter" idx="78" hasCustomPrompt="1"/>
          </p:nvPr>
        </p:nvSpPr>
        <p:spPr>
          <a:xfrm>
            <a:off x="502920" y="2335160"/>
            <a:ext cx="2681288" cy="4078341"/>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itle 1">
            <a:extLst>
              <a:ext uri="{FF2B5EF4-FFF2-40B4-BE49-F238E27FC236}">
                <a16:creationId xmlns:a16="http://schemas.microsoft.com/office/drawing/2014/main" id="{E1F82875-29EB-AAED-51C1-C7F188F5E6E9}"/>
              </a:ext>
            </a:extLst>
          </p:cNvPr>
          <p:cNvSpPr>
            <a:spLocks noGrp="1"/>
          </p:cNvSpPr>
          <p:nvPr>
            <p:ph type="title" hasCustomPrompt="1"/>
          </p:nvPr>
        </p:nvSpPr>
        <p:spPr>
          <a:xfrm>
            <a:off x="502920" y="1460449"/>
            <a:ext cx="2681790" cy="271462"/>
          </a:xfrm>
          <a:prstGeom prst="rect">
            <a:avLst/>
          </a:prstGeom>
        </p:spPr>
        <p:txBody>
          <a:bodyPr lIns="0" tIns="0" rIns="0" bIns="0"/>
          <a:lstStyle>
            <a:lvl1pPr>
              <a:lnSpc>
                <a:spcPct val="100000"/>
              </a:lnSpc>
              <a:defRPr sz="2000"/>
            </a:lvl1pPr>
          </a:lstStyle>
          <a:p>
            <a:r>
              <a:rPr lang="en-US"/>
              <a:t>Headline</a:t>
            </a:r>
          </a:p>
        </p:txBody>
      </p:sp>
      <p:sp>
        <p:nvSpPr>
          <p:cNvPr id="8" name="Text Placeholder 9">
            <a:extLst>
              <a:ext uri="{FF2B5EF4-FFF2-40B4-BE49-F238E27FC236}">
                <a16:creationId xmlns:a16="http://schemas.microsoft.com/office/drawing/2014/main" id="{9686B922-E4AC-0ED3-B95F-D3FFFCEF04A7}"/>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19" name="Text Placeholder 9">
            <a:extLst>
              <a:ext uri="{FF2B5EF4-FFF2-40B4-BE49-F238E27FC236}">
                <a16:creationId xmlns:a16="http://schemas.microsoft.com/office/drawing/2014/main" id="{0E6612C2-0301-8834-3C05-F848C13353D0}"/>
              </a:ext>
            </a:extLst>
          </p:cNvPr>
          <p:cNvSpPr>
            <a:spLocks noGrp="1"/>
          </p:cNvSpPr>
          <p:nvPr>
            <p:ph type="body" sz="quarter" idx="283" hasCustomPrompt="1"/>
          </p:nvPr>
        </p:nvSpPr>
        <p:spPr>
          <a:xfrm>
            <a:off x="502920" y="1898598"/>
            <a:ext cx="2681287"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2183310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Content with images_22">
    <p:spTree>
      <p:nvGrpSpPr>
        <p:cNvPr id="1" name=""/>
        <p:cNvGrpSpPr/>
        <p:nvPr/>
      </p:nvGrpSpPr>
      <p:grpSpPr>
        <a:xfrm>
          <a:off x="0" y="0"/>
          <a:ext cx="0" cy="0"/>
          <a:chOff x="0" y="0"/>
          <a:chExt cx="0" cy="0"/>
        </a:xfrm>
      </p:grpSpPr>
      <p:sp>
        <p:nvSpPr>
          <p:cNvPr id="25" name="Text Placeholder 9">
            <a:extLst>
              <a:ext uri="{FF2B5EF4-FFF2-40B4-BE49-F238E27FC236}">
                <a16:creationId xmlns:a16="http://schemas.microsoft.com/office/drawing/2014/main" id="{1C17F85F-3674-71D8-81A4-E14D33DE6FFE}"/>
              </a:ext>
            </a:extLst>
          </p:cNvPr>
          <p:cNvSpPr>
            <a:spLocks noGrp="1"/>
          </p:cNvSpPr>
          <p:nvPr>
            <p:ph type="body" sz="quarter" idx="288" hasCustomPrompt="1"/>
          </p:nvPr>
        </p:nvSpPr>
        <p:spPr>
          <a:xfrm>
            <a:off x="8070851" y="3357563"/>
            <a:ext cx="3651392" cy="428999"/>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7" name="Text Placeholder 9">
            <a:extLst>
              <a:ext uri="{FF2B5EF4-FFF2-40B4-BE49-F238E27FC236}">
                <a16:creationId xmlns:a16="http://schemas.microsoft.com/office/drawing/2014/main" id="{F30E64B5-9951-A97F-E3C0-91FDD19191B1}"/>
              </a:ext>
            </a:extLst>
          </p:cNvPr>
          <p:cNvSpPr>
            <a:spLocks noGrp="1"/>
          </p:cNvSpPr>
          <p:nvPr>
            <p:ph type="body" sz="quarter" idx="294" hasCustomPrompt="1"/>
          </p:nvPr>
        </p:nvSpPr>
        <p:spPr>
          <a:xfrm>
            <a:off x="4291582" y="3357563"/>
            <a:ext cx="3618931" cy="414711"/>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Text Placeholder 9">
            <a:extLst>
              <a:ext uri="{FF2B5EF4-FFF2-40B4-BE49-F238E27FC236}">
                <a16:creationId xmlns:a16="http://schemas.microsoft.com/office/drawing/2014/main" id="{365E03EE-BE14-676A-8F34-0E5955356335}"/>
              </a:ext>
            </a:extLst>
          </p:cNvPr>
          <p:cNvSpPr>
            <a:spLocks noGrp="1"/>
          </p:cNvSpPr>
          <p:nvPr>
            <p:ph type="body" sz="quarter" idx="321" hasCustomPrompt="1"/>
          </p:nvPr>
        </p:nvSpPr>
        <p:spPr>
          <a:xfrm>
            <a:off x="8078788" y="5980113"/>
            <a:ext cx="3643455" cy="427472"/>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0" name="Text Placeholder 9">
            <a:extLst>
              <a:ext uri="{FF2B5EF4-FFF2-40B4-BE49-F238E27FC236}">
                <a16:creationId xmlns:a16="http://schemas.microsoft.com/office/drawing/2014/main" id="{F8B3BFF6-0E18-D5F6-E758-ED2006E7BAE7}"/>
              </a:ext>
            </a:extLst>
          </p:cNvPr>
          <p:cNvSpPr>
            <a:spLocks noGrp="1"/>
          </p:cNvSpPr>
          <p:nvPr>
            <p:ph type="body" sz="quarter" idx="323" hasCustomPrompt="1"/>
          </p:nvPr>
        </p:nvSpPr>
        <p:spPr>
          <a:xfrm>
            <a:off x="4292600" y="5980112"/>
            <a:ext cx="3625850" cy="433388"/>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2" name="Content Placeholder 10">
            <a:extLst>
              <a:ext uri="{FF2B5EF4-FFF2-40B4-BE49-F238E27FC236}">
                <a16:creationId xmlns:a16="http://schemas.microsoft.com/office/drawing/2014/main" id="{E5374EBD-3BE1-61EF-764B-F0B4A4B2F297}"/>
              </a:ext>
            </a:extLst>
          </p:cNvPr>
          <p:cNvSpPr>
            <a:spLocks noGrp="1"/>
          </p:cNvSpPr>
          <p:nvPr>
            <p:ph sz="quarter" idx="324" hasCustomPrompt="1"/>
          </p:nvPr>
        </p:nvSpPr>
        <p:spPr>
          <a:xfrm>
            <a:off x="4287838" y="1462088"/>
            <a:ext cx="3622675" cy="1751012"/>
          </a:xfrm>
        </p:spPr>
        <p:txBody>
          <a:bodyPr>
            <a:normAutofit/>
          </a:bodyPr>
          <a:lstStyle>
            <a:lvl1pPr>
              <a:defRPr sz="1200"/>
            </a:lvl1pPr>
          </a:lstStyle>
          <a:p>
            <a:pPr lvl="0"/>
            <a:r>
              <a:rPr lang="en-US"/>
              <a:t>Click the icons to insert your preferred content type</a:t>
            </a:r>
            <a:endParaRPr lang="en-GB"/>
          </a:p>
        </p:txBody>
      </p:sp>
      <p:sp>
        <p:nvSpPr>
          <p:cNvPr id="13" name="Content Placeholder 10">
            <a:extLst>
              <a:ext uri="{FF2B5EF4-FFF2-40B4-BE49-F238E27FC236}">
                <a16:creationId xmlns:a16="http://schemas.microsoft.com/office/drawing/2014/main" id="{BB4FAC4F-6DD7-1DC5-F329-FF3C6136FC7A}"/>
              </a:ext>
            </a:extLst>
          </p:cNvPr>
          <p:cNvSpPr>
            <a:spLocks noGrp="1"/>
          </p:cNvSpPr>
          <p:nvPr>
            <p:ph sz="quarter" idx="325" hasCustomPrompt="1"/>
          </p:nvPr>
        </p:nvSpPr>
        <p:spPr>
          <a:xfrm>
            <a:off x="8078788" y="1462088"/>
            <a:ext cx="3622675" cy="1751012"/>
          </a:xfrm>
        </p:spPr>
        <p:txBody>
          <a:bodyPr>
            <a:normAutofit/>
          </a:bodyPr>
          <a:lstStyle>
            <a:lvl1pPr>
              <a:defRPr sz="1200"/>
            </a:lvl1pPr>
          </a:lstStyle>
          <a:p>
            <a:pPr lvl="0"/>
            <a:r>
              <a:rPr lang="en-US"/>
              <a:t>Click the icons to insert your preferred content type</a:t>
            </a:r>
            <a:endParaRPr lang="en-GB"/>
          </a:p>
        </p:txBody>
      </p:sp>
      <p:sp>
        <p:nvSpPr>
          <p:cNvPr id="14" name="Content Placeholder 10">
            <a:extLst>
              <a:ext uri="{FF2B5EF4-FFF2-40B4-BE49-F238E27FC236}">
                <a16:creationId xmlns:a16="http://schemas.microsoft.com/office/drawing/2014/main" id="{96BBB263-69A1-D511-5569-BBABA0551AD0}"/>
              </a:ext>
            </a:extLst>
          </p:cNvPr>
          <p:cNvSpPr>
            <a:spLocks noGrp="1"/>
          </p:cNvSpPr>
          <p:nvPr>
            <p:ph sz="quarter" idx="326" hasCustomPrompt="1"/>
          </p:nvPr>
        </p:nvSpPr>
        <p:spPr>
          <a:xfrm>
            <a:off x="4291583" y="4089400"/>
            <a:ext cx="3622675" cy="1723668"/>
          </a:xfrm>
        </p:spPr>
        <p:txBody>
          <a:bodyPr>
            <a:normAutofit/>
          </a:bodyPr>
          <a:lstStyle>
            <a:lvl1pPr>
              <a:defRPr sz="1200"/>
            </a:lvl1pPr>
          </a:lstStyle>
          <a:p>
            <a:pPr lvl="0"/>
            <a:r>
              <a:rPr lang="en-US"/>
              <a:t>Click the icons to insert your preferred content type</a:t>
            </a:r>
            <a:endParaRPr lang="en-GB"/>
          </a:p>
        </p:txBody>
      </p:sp>
      <p:sp>
        <p:nvSpPr>
          <p:cNvPr id="15" name="Content Placeholder 10">
            <a:extLst>
              <a:ext uri="{FF2B5EF4-FFF2-40B4-BE49-F238E27FC236}">
                <a16:creationId xmlns:a16="http://schemas.microsoft.com/office/drawing/2014/main" id="{3C86E5C9-CF88-8D7B-CEEF-D9FA41780AE3}"/>
              </a:ext>
            </a:extLst>
          </p:cNvPr>
          <p:cNvSpPr>
            <a:spLocks noGrp="1"/>
          </p:cNvSpPr>
          <p:nvPr>
            <p:ph sz="quarter" idx="327" hasCustomPrompt="1"/>
          </p:nvPr>
        </p:nvSpPr>
        <p:spPr>
          <a:xfrm>
            <a:off x="8082533" y="4088574"/>
            <a:ext cx="3622675" cy="1723668"/>
          </a:xfrm>
        </p:spPr>
        <p:txBody>
          <a:bodyPr>
            <a:normAutofit/>
          </a:bodyPr>
          <a:lstStyle>
            <a:lvl1pPr>
              <a:defRPr sz="1200"/>
            </a:lvl1pPr>
          </a:lstStyle>
          <a:p>
            <a:pPr lvl="0"/>
            <a:r>
              <a:rPr lang="en-US"/>
              <a:t>Click the icons to insert your preferred content type</a:t>
            </a:r>
            <a:endParaRPr lang="en-GB"/>
          </a:p>
        </p:txBody>
      </p:sp>
      <p:sp>
        <p:nvSpPr>
          <p:cNvPr id="6" name="Text Placeholder 9">
            <a:extLst>
              <a:ext uri="{FF2B5EF4-FFF2-40B4-BE49-F238E27FC236}">
                <a16:creationId xmlns:a16="http://schemas.microsoft.com/office/drawing/2014/main" id="{6E89F0E7-0F03-F457-AFFE-1C1C4D6F9E93}"/>
              </a:ext>
            </a:extLst>
          </p:cNvPr>
          <p:cNvSpPr>
            <a:spLocks noGrp="1"/>
          </p:cNvSpPr>
          <p:nvPr>
            <p:ph type="body" sz="quarter" idx="78" hasCustomPrompt="1"/>
          </p:nvPr>
        </p:nvSpPr>
        <p:spPr>
          <a:xfrm>
            <a:off x="502920" y="2335160"/>
            <a:ext cx="2681288" cy="4078341"/>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itle 1">
            <a:extLst>
              <a:ext uri="{FF2B5EF4-FFF2-40B4-BE49-F238E27FC236}">
                <a16:creationId xmlns:a16="http://schemas.microsoft.com/office/drawing/2014/main" id="{F968CBC3-97B4-904E-D7AA-86AF5481CAD4}"/>
              </a:ext>
            </a:extLst>
          </p:cNvPr>
          <p:cNvSpPr>
            <a:spLocks noGrp="1"/>
          </p:cNvSpPr>
          <p:nvPr>
            <p:ph type="title" hasCustomPrompt="1"/>
          </p:nvPr>
        </p:nvSpPr>
        <p:spPr>
          <a:xfrm>
            <a:off x="502920" y="1460449"/>
            <a:ext cx="2681790" cy="271462"/>
          </a:xfrm>
          <a:prstGeom prst="rect">
            <a:avLst/>
          </a:prstGeom>
        </p:spPr>
        <p:txBody>
          <a:bodyPr lIns="0" tIns="0" rIns="0" bIns="0"/>
          <a:lstStyle>
            <a:lvl1pPr>
              <a:lnSpc>
                <a:spcPct val="100000"/>
              </a:lnSpc>
              <a:defRPr sz="2000"/>
            </a:lvl1pPr>
          </a:lstStyle>
          <a:p>
            <a:r>
              <a:rPr lang="en-US"/>
              <a:t>Headline</a:t>
            </a:r>
          </a:p>
        </p:txBody>
      </p:sp>
      <p:sp>
        <p:nvSpPr>
          <p:cNvPr id="9" name="Text Placeholder 9">
            <a:extLst>
              <a:ext uri="{FF2B5EF4-FFF2-40B4-BE49-F238E27FC236}">
                <a16:creationId xmlns:a16="http://schemas.microsoft.com/office/drawing/2014/main" id="{DC053BBC-7ADD-A39D-2C98-A28F1023CBDF}"/>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11" name="Text Placeholder 9">
            <a:extLst>
              <a:ext uri="{FF2B5EF4-FFF2-40B4-BE49-F238E27FC236}">
                <a16:creationId xmlns:a16="http://schemas.microsoft.com/office/drawing/2014/main" id="{CD3483C0-3148-6070-7BFA-6BFE6AC05B17}"/>
              </a:ext>
            </a:extLst>
          </p:cNvPr>
          <p:cNvSpPr>
            <a:spLocks noGrp="1"/>
          </p:cNvSpPr>
          <p:nvPr>
            <p:ph type="body" sz="quarter" idx="283" hasCustomPrompt="1"/>
          </p:nvPr>
        </p:nvSpPr>
        <p:spPr>
          <a:xfrm>
            <a:off x="502920" y="1898598"/>
            <a:ext cx="2681287"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2677938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ontent with images_23">
    <p:spTree>
      <p:nvGrpSpPr>
        <p:cNvPr id="1" name=""/>
        <p:cNvGrpSpPr/>
        <p:nvPr/>
      </p:nvGrpSpPr>
      <p:grpSpPr>
        <a:xfrm>
          <a:off x="0" y="0"/>
          <a:ext cx="0" cy="0"/>
          <a:chOff x="0" y="0"/>
          <a:chExt cx="0" cy="0"/>
        </a:xfrm>
      </p:grpSpPr>
      <p:sp>
        <p:nvSpPr>
          <p:cNvPr id="36" name="Text Placeholder 9">
            <a:extLst>
              <a:ext uri="{FF2B5EF4-FFF2-40B4-BE49-F238E27FC236}">
                <a16:creationId xmlns:a16="http://schemas.microsoft.com/office/drawing/2014/main" id="{0E91C020-2A97-8C37-080F-310501541ABD}"/>
              </a:ext>
            </a:extLst>
          </p:cNvPr>
          <p:cNvSpPr>
            <a:spLocks noGrp="1"/>
          </p:cNvSpPr>
          <p:nvPr>
            <p:ph type="body" sz="quarter" idx="301" hasCustomPrompt="1"/>
          </p:nvPr>
        </p:nvSpPr>
        <p:spPr>
          <a:xfrm>
            <a:off x="4284664" y="3360877"/>
            <a:ext cx="2374798" cy="431800"/>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42" name="Text Placeholder 9">
            <a:extLst>
              <a:ext uri="{FF2B5EF4-FFF2-40B4-BE49-F238E27FC236}">
                <a16:creationId xmlns:a16="http://schemas.microsoft.com/office/drawing/2014/main" id="{5FF0A64C-0A25-01CE-2D8D-903F11DFC25F}"/>
              </a:ext>
            </a:extLst>
          </p:cNvPr>
          <p:cNvSpPr>
            <a:spLocks noGrp="1"/>
          </p:cNvSpPr>
          <p:nvPr>
            <p:ph type="body" sz="quarter" idx="307" hasCustomPrompt="1"/>
          </p:nvPr>
        </p:nvSpPr>
        <p:spPr>
          <a:xfrm>
            <a:off x="4283173" y="5983427"/>
            <a:ext cx="2368452" cy="428180"/>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ext Placeholder 9">
            <a:extLst>
              <a:ext uri="{FF2B5EF4-FFF2-40B4-BE49-F238E27FC236}">
                <a16:creationId xmlns:a16="http://schemas.microsoft.com/office/drawing/2014/main" id="{E26035A3-3D7A-9B4D-DB7B-C9610F8F16AD}"/>
              </a:ext>
            </a:extLst>
          </p:cNvPr>
          <p:cNvSpPr>
            <a:spLocks noGrp="1"/>
          </p:cNvSpPr>
          <p:nvPr>
            <p:ph type="body" sz="quarter" idx="309" hasCustomPrompt="1"/>
          </p:nvPr>
        </p:nvSpPr>
        <p:spPr>
          <a:xfrm>
            <a:off x="6805614" y="3366198"/>
            <a:ext cx="2360611" cy="431800"/>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9" name="Text Placeholder 9">
            <a:extLst>
              <a:ext uri="{FF2B5EF4-FFF2-40B4-BE49-F238E27FC236}">
                <a16:creationId xmlns:a16="http://schemas.microsoft.com/office/drawing/2014/main" id="{DE0D3933-3381-516B-B22A-F6C16630B085}"/>
              </a:ext>
            </a:extLst>
          </p:cNvPr>
          <p:cNvSpPr>
            <a:spLocks noGrp="1"/>
          </p:cNvSpPr>
          <p:nvPr>
            <p:ph type="body" sz="quarter" idx="311" hasCustomPrompt="1"/>
          </p:nvPr>
        </p:nvSpPr>
        <p:spPr>
          <a:xfrm>
            <a:off x="6805614" y="5988748"/>
            <a:ext cx="2352674" cy="428180"/>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4" name="Text Placeholder 9">
            <a:extLst>
              <a:ext uri="{FF2B5EF4-FFF2-40B4-BE49-F238E27FC236}">
                <a16:creationId xmlns:a16="http://schemas.microsoft.com/office/drawing/2014/main" id="{5093082C-D962-E112-6E23-F21936FB7444}"/>
              </a:ext>
            </a:extLst>
          </p:cNvPr>
          <p:cNvSpPr>
            <a:spLocks noGrp="1"/>
          </p:cNvSpPr>
          <p:nvPr>
            <p:ph type="body" sz="quarter" idx="313" hasCustomPrompt="1"/>
          </p:nvPr>
        </p:nvSpPr>
        <p:spPr>
          <a:xfrm>
            <a:off x="9343941" y="3360876"/>
            <a:ext cx="2359108" cy="431800"/>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6" name="Text Placeholder 9">
            <a:extLst>
              <a:ext uri="{FF2B5EF4-FFF2-40B4-BE49-F238E27FC236}">
                <a16:creationId xmlns:a16="http://schemas.microsoft.com/office/drawing/2014/main" id="{B96E45D0-473A-ACDE-4FA3-3FC86D80F534}"/>
              </a:ext>
            </a:extLst>
          </p:cNvPr>
          <p:cNvSpPr>
            <a:spLocks noGrp="1"/>
          </p:cNvSpPr>
          <p:nvPr>
            <p:ph type="body" sz="quarter" idx="315" hasCustomPrompt="1"/>
          </p:nvPr>
        </p:nvSpPr>
        <p:spPr>
          <a:xfrm>
            <a:off x="9328169" y="5983426"/>
            <a:ext cx="2366944" cy="428180"/>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2" name="Content Placeholder 10">
            <a:extLst>
              <a:ext uri="{FF2B5EF4-FFF2-40B4-BE49-F238E27FC236}">
                <a16:creationId xmlns:a16="http://schemas.microsoft.com/office/drawing/2014/main" id="{250FCEFF-4D38-4623-9983-45D6EC0DBC11}"/>
              </a:ext>
            </a:extLst>
          </p:cNvPr>
          <p:cNvSpPr>
            <a:spLocks noGrp="1"/>
          </p:cNvSpPr>
          <p:nvPr>
            <p:ph sz="quarter" idx="320" hasCustomPrompt="1"/>
          </p:nvPr>
        </p:nvSpPr>
        <p:spPr>
          <a:xfrm>
            <a:off x="4283156" y="1470724"/>
            <a:ext cx="2368469" cy="1751011"/>
          </a:xfrm>
        </p:spPr>
        <p:txBody>
          <a:bodyPr>
            <a:normAutofit/>
          </a:bodyPr>
          <a:lstStyle>
            <a:lvl1pPr>
              <a:defRPr sz="1200"/>
            </a:lvl1pPr>
          </a:lstStyle>
          <a:p>
            <a:pPr lvl="0"/>
            <a:r>
              <a:rPr lang="en-US"/>
              <a:t>Click the icons to insert your preferred content type</a:t>
            </a:r>
            <a:endParaRPr lang="en-GB"/>
          </a:p>
        </p:txBody>
      </p:sp>
      <p:sp>
        <p:nvSpPr>
          <p:cNvPr id="18" name="Content Placeholder 10">
            <a:extLst>
              <a:ext uri="{FF2B5EF4-FFF2-40B4-BE49-F238E27FC236}">
                <a16:creationId xmlns:a16="http://schemas.microsoft.com/office/drawing/2014/main" id="{010C4D18-F163-AF64-17F2-47EF27486F34}"/>
              </a:ext>
            </a:extLst>
          </p:cNvPr>
          <p:cNvSpPr>
            <a:spLocks noGrp="1"/>
          </p:cNvSpPr>
          <p:nvPr>
            <p:ph sz="quarter" idx="321" hasCustomPrompt="1"/>
          </p:nvPr>
        </p:nvSpPr>
        <p:spPr>
          <a:xfrm>
            <a:off x="6797755" y="1470724"/>
            <a:ext cx="2368469" cy="1751011"/>
          </a:xfrm>
        </p:spPr>
        <p:txBody>
          <a:bodyPr>
            <a:normAutofit/>
          </a:bodyPr>
          <a:lstStyle>
            <a:lvl1pPr>
              <a:defRPr sz="1200"/>
            </a:lvl1pPr>
          </a:lstStyle>
          <a:p>
            <a:pPr lvl="0"/>
            <a:r>
              <a:rPr lang="en-US"/>
              <a:t>Click the icons to insert your preferred content type</a:t>
            </a:r>
            <a:endParaRPr lang="en-GB"/>
          </a:p>
        </p:txBody>
      </p:sp>
      <p:sp>
        <p:nvSpPr>
          <p:cNvPr id="20" name="Content Placeholder 10">
            <a:extLst>
              <a:ext uri="{FF2B5EF4-FFF2-40B4-BE49-F238E27FC236}">
                <a16:creationId xmlns:a16="http://schemas.microsoft.com/office/drawing/2014/main" id="{24648B87-BB36-ABBC-F522-9A6B8274BBAC}"/>
              </a:ext>
            </a:extLst>
          </p:cNvPr>
          <p:cNvSpPr>
            <a:spLocks noGrp="1"/>
          </p:cNvSpPr>
          <p:nvPr>
            <p:ph sz="quarter" idx="322" hasCustomPrompt="1"/>
          </p:nvPr>
        </p:nvSpPr>
        <p:spPr>
          <a:xfrm>
            <a:off x="9336088" y="1470724"/>
            <a:ext cx="2366961" cy="1751011"/>
          </a:xfrm>
        </p:spPr>
        <p:txBody>
          <a:bodyPr>
            <a:normAutofit/>
          </a:bodyPr>
          <a:lstStyle>
            <a:lvl1pPr>
              <a:defRPr sz="1200"/>
            </a:lvl1pPr>
          </a:lstStyle>
          <a:p>
            <a:pPr lvl="0"/>
            <a:r>
              <a:rPr lang="en-US"/>
              <a:t>Click the icons to insert your preferred content type</a:t>
            </a:r>
            <a:endParaRPr lang="en-GB"/>
          </a:p>
        </p:txBody>
      </p:sp>
      <p:sp>
        <p:nvSpPr>
          <p:cNvPr id="24" name="Content Placeholder 10">
            <a:extLst>
              <a:ext uri="{FF2B5EF4-FFF2-40B4-BE49-F238E27FC236}">
                <a16:creationId xmlns:a16="http://schemas.microsoft.com/office/drawing/2014/main" id="{2FDE312F-9185-4CC3-A522-3B699EFE587E}"/>
              </a:ext>
            </a:extLst>
          </p:cNvPr>
          <p:cNvSpPr>
            <a:spLocks noGrp="1"/>
          </p:cNvSpPr>
          <p:nvPr>
            <p:ph sz="quarter" idx="323" hasCustomPrompt="1"/>
          </p:nvPr>
        </p:nvSpPr>
        <p:spPr>
          <a:xfrm>
            <a:off x="4283156" y="4095403"/>
            <a:ext cx="2368469" cy="1735433"/>
          </a:xfrm>
        </p:spPr>
        <p:txBody>
          <a:bodyPr>
            <a:normAutofit/>
          </a:bodyPr>
          <a:lstStyle>
            <a:lvl1pPr>
              <a:defRPr sz="1200"/>
            </a:lvl1pPr>
          </a:lstStyle>
          <a:p>
            <a:pPr lvl="0"/>
            <a:r>
              <a:rPr lang="en-US"/>
              <a:t>Click the icons to insert your preferred content type</a:t>
            </a:r>
            <a:endParaRPr lang="en-GB"/>
          </a:p>
        </p:txBody>
      </p:sp>
      <p:sp>
        <p:nvSpPr>
          <p:cNvPr id="25" name="Content Placeholder 10">
            <a:extLst>
              <a:ext uri="{FF2B5EF4-FFF2-40B4-BE49-F238E27FC236}">
                <a16:creationId xmlns:a16="http://schemas.microsoft.com/office/drawing/2014/main" id="{54E00D7B-02B6-3E3B-86C8-CBA84CAE4BDC}"/>
              </a:ext>
            </a:extLst>
          </p:cNvPr>
          <p:cNvSpPr>
            <a:spLocks noGrp="1"/>
          </p:cNvSpPr>
          <p:nvPr>
            <p:ph sz="quarter" idx="324" hasCustomPrompt="1"/>
          </p:nvPr>
        </p:nvSpPr>
        <p:spPr>
          <a:xfrm>
            <a:off x="6797755" y="4098034"/>
            <a:ext cx="2368469" cy="1735433"/>
          </a:xfrm>
        </p:spPr>
        <p:txBody>
          <a:bodyPr>
            <a:normAutofit/>
          </a:bodyPr>
          <a:lstStyle>
            <a:lvl1pPr>
              <a:defRPr sz="1200"/>
            </a:lvl1pPr>
          </a:lstStyle>
          <a:p>
            <a:pPr lvl="0"/>
            <a:r>
              <a:rPr lang="en-US"/>
              <a:t>Click the icons to insert your preferred content type</a:t>
            </a:r>
            <a:endParaRPr lang="en-GB"/>
          </a:p>
        </p:txBody>
      </p:sp>
      <p:sp>
        <p:nvSpPr>
          <p:cNvPr id="26" name="Content Placeholder 10">
            <a:extLst>
              <a:ext uri="{FF2B5EF4-FFF2-40B4-BE49-F238E27FC236}">
                <a16:creationId xmlns:a16="http://schemas.microsoft.com/office/drawing/2014/main" id="{E84907E2-55C6-5907-16FA-E729EE667ED1}"/>
              </a:ext>
            </a:extLst>
          </p:cNvPr>
          <p:cNvSpPr>
            <a:spLocks noGrp="1"/>
          </p:cNvSpPr>
          <p:nvPr>
            <p:ph sz="quarter" idx="325" hasCustomPrompt="1"/>
          </p:nvPr>
        </p:nvSpPr>
        <p:spPr>
          <a:xfrm>
            <a:off x="9336088" y="4101805"/>
            <a:ext cx="2366961" cy="1735433"/>
          </a:xfrm>
        </p:spPr>
        <p:txBody>
          <a:bodyPr>
            <a:normAutofit/>
          </a:bodyPr>
          <a:lstStyle>
            <a:lvl1pPr>
              <a:defRPr sz="1200"/>
            </a:lvl1pPr>
          </a:lstStyle>
          <a:p>
            <a:pPr lvl="0"/>
            <a:r>
              <a:rPr lang="en-US"/>
              <a:t>Click the icons to insert your preferred content type</a:t>
            </a:r>
            <a:endParaRPr lang="en-GB"/>
          </a:p>
        </p:txBody>
      </p:sp>
      <p:sp>
        <p:nvSpPr>
          <p:cNvPr id="10" name="Text Placeholder 9">
            <a:extLst>
              <a:ext uri="{FF2B5EF4-FFF2-40B4-BE49-F238E27FC236}">
                <a16:creationId xmlns:a16="http://schemas.microsoft.com/office/drawing/2014/main" id="{1EF4E045-E83C-F67C-CFD8-081F3B8F3B24}"/>
              </a:ext>
            </a:extLst>
          </p:cNvPr>
          <p:cNvSpPr>
            <a:spLocks noGrp="1"/>
          </p:cNvSpPr>
          <p:nvPr>
            <p:ph type="body" sz="quarter" idx="78" hasCustomPrompt="1"/>
          </p:nvPr>
        </p:nvSpPr>
        <p:spPr>
          <a:xfrm>
            <a:off x="502920" y="2335160"/>
            <a:ext cx="2681288" cy="4078341"/>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5" name="Title 1">
            <a:extLst>
              <a:ext uri="{FF2B5EF4-FFF2-40B4-BE49-F238E27FC236}">
                <a16:creationId xmlns:a16="http://schemas.microsoft.com/office/drawing/2014/main" id="{02546BFF-6A0E-8D4C-913A-DC36F2077105}"/>
              </a:ext>
            </a:extLst>
          </p:cNvPr>
          <p:cNvSpPr>
            <a:spLocks noGrp="1"/>
          </p:cNvSpPr>
          <p:nvPr>
            <p:ph type="title" hasCustomPrompt="1"/>
          </p:nvPr>
        </p:nvSpPr>
        <p:spPr>
          <a:xfrm>
            <a:off x="502920" y="1460449"/>
            <a:ext cx="2681790" cy="271462"/>
          </a:xfrm>
          <a:prstGeom prst="rect">
            <a:avLst/>
          </a:prstGeom>
        </p:spPr>
        <p:txBody>
          <a:bodyPr lIns="0" tIns="0" rIns="0" bIns="0"/>
          <a:lstStyle>
            <a:lvl1pPr>
              <a:lnSpc>
                <a:spcPct val="100000"/>
              </a:lnSpc>
              <a:defRPr sz="2000"/>
            </a:lvl1pPr>
          </a:lstStyle>
          <a:p>
            <a:r>
              <a:rPr lang="en-US"/>
              <a:t>Headline</a:t>
            </a:r>
          </a:p>
        </p:txBody>
      </p:sp>
      <p:sp>
        <p:nvSpPr>
          <p:cNvPr id="5" name="Text Placeholder 9">
            <a:extLst>
              <a:ext uri="{FF2B5EF4-FFF2-40B4-BE49-F238E27FC236}">
                <a16:creationId xmlns:a16="http://schemas.microsoft.com/office/drawing/2014/main" id="{0A8ED738-44C8-1CB9-138D-5B8BB0202C47}"/>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6" name="Text Placeholder 9">
            <a:extLst>
              <a:ext uri="{FF2B5EF4-FFF2-40B4-BE49-F238E27FC236}">
                <a16:creationId xmlns:a16="http://schemas.microsoft.com/office/drawing/2014/main" id="{30DA8464-8694-60A8-C68F-C298B7A2DB9B}"/>
              </a:ext>
            </a:extLst>
          </p:cNvPr>
          <p:cNvSpPr>
            <a:spLocks noGrp="1"/>
          </p:cNvSpPr>
          <p:nvPr>
            <p:ph type="body" sz="quarter" idx="283" hasCustomPrompt="1"/>
          </p:nvPr>
        </p:nvSpPr>
        <p:spPr>
          <a:xfrm>
            <a:off x="502920" y="1898598"/>
            <a:ext cx="2681287"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1133181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ontent with images_24">
    <p:spTree>
      <p:nvGrpSpPr>
        <p:cNvPr id="1" name=""/>
        <p:cNvGrpSpPr/>
        <p:nvPr/>
      </p:nvGrpSpPr>
      <p:grpSpPr>
        <a:xfrm>
          <a:off x="0" y="0"/>
          <a:ext cx="0" cy="0"/>
          <a:chOff x="0" y="0"/>
          <a:chExt cx="0" cy="0"/>
        </a:xfrm>
      </p:grpSpPr>
      <p:sp>
        <p:nvSpPr>
          <p:cNvPr id="14" name="Text Placeholder 9">
            <a:extLst>
              <a:ext uri="{FF2B5EF4-FFF2-40B4-BE49-F238E27FC236}">
                <a16:creationId xmlns:a16="http://schemas.microsoft.com/office/drawing/2014/main" id="{8A380037-9426-324D-A42B-6BFA0A2D8C2F}"/>
              </a:ext>
            </a:extLst>
          </p:cNvPr>
          <p:cNvSpPr>
            <a:spLocks noGrp="1"/>
          </p:cNvSpPr>
          <p:nvPr>
            <p:ph type="body" sz="quarter" idx="288" hasCustomPrompt="1"/>
          </p:nvPr>
        </p:nvSpPr>
        <p:spPr>
          <a:xfrm>
            <a:off x="8377240" y="5405439"/>
            <a:ext cx="3320272" cy="1012751"/>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20" name="Text Placeholder 9">
            <a:extLst>
              <a:ext uri="{FF2B5EF4-FFF2-40B4-BE49-F238E27FC236}">
                <a16:creationId xmlns:a16="http://schemas.microsoft.com/office/drawing/2014/main" id="{D87F9B16-BA88-B342-A137-F9C40505A087}"/>
              </a:ext>
            </a:extLst>
          </p:cNvPr>
          <p:cNvSpPr>
            <a:spLocks noGrp="1"/>
          </p:cNvSpPr>
          <p:nvPr>
            <p:ph type="body" sz="quarter" idx="291" hasCustomPrompt="1"/>
          </p:nvPr>
        </p:nvSpPr>
        <p:spPr>
          <a:xfrm>
            <a:off x="4908816" y="5405438"/>
            <a:ext cx="3308227" cy="1008062"/>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8" name="Content Placeholder 6">
            <a:extLst>
              <a:ext uri="{FF2B5EF4-FFF2-40B4-BE49-F238E27FC236}">
                <a16:creationId xmlns:a16="http://schemas.microsoft.com/office/drawing/2014/main" id="{EB91B939-E8F6-8669-34A9-6335D19C460F}"/>
              </a:ext>
            </a:extLst>
          </p:cNvPr>
          <p:cNvSpPr>
            <a:spLocks noGrp="1"/>
          </p:cNvSpPr>
          <p:nvPr>
            <p:ph sz="quarter" idx="320" hasCustomPrompt="1"/>
          </p:nvPr>
        </p:nvSpPr>
        <p:spPr>
          <a:xfrm>
            <a:off x="4908550" y="1462088"/>
            <a:ext cx="3321050" cy="3786187"/>
          </a:xfrm>
        </p:spPr>
        <p:txBody>
          <a:bodyPr>
            <a:normAutofit/>
          </a:bodyPr>
          <a:lstStyle>
            <a:lvl1pPr>
              <a:defRPr sz="1200"/>
            </a:lvl1pPr>
          </a:lstStyle>
          <a:p>
            <a:pPr lvl="0"/>
            <a:r>
              <a:rPr lang="en-US"/>
              <a:t>Click the icons to insert your preferred content type</a:t>
            </a:r>
            <a:endParaRPr lang="en-GB"/>
          </a:p>
        </p:txBody>
      </p:sp>
      <p:sp>
        <p:nvSpPr>
          <p:cNvPr id="13" name="Content Placeholder 10">
            <a:extLst>
              <a:ext uri="{FF2B5EF4-FFF2-40B4-BE49-F238E27FC236}">
                <a16:creationId xmlns:a16="http://schemas.microsoft.com/office/drawing/2014/main" id="{DDE7C28B-81F3-DA24-58C7-FC6575B82A25}"/>
              </a:ext>
            </a:extLst>
          </p:cNvPr>
          <p:cNvSpPr>
            <a:spLocks noGrp="1"/>
          </p:cNvSpPr>
          <p:nvPr>
            <p:ph sz="quarter" idx="321" hasCustomPrompt="1"/>
          </p:nvPr>
        </p:nvSpPr>
        <p:spPr>
          <a:xfrm>
            <a:off x="8377240" y="1462088"/>
            <a:ext cx="3317875" cy="3786187"/>
          </a:xfrm>
        </p:spPr>
        <p:txBody>
          <a:bodyPr>
            <a:normAutofit/>
          </a:bodyPr>
          <a:lstStyle>
            <a:lvl1pPr>
              <a:defRPr sz="1200"/>
            </a:lvl1pPr>
          </a:lstStyle>
          <a:p>
            <a:pPr lvl="0"/>
            <a:r>
              <a:rPr lang="en-US"/>
              <a:t>Click the icons to insert your preferred content type</a:t>
            </a:r>
            <a:endParaRPr lang="en-GB"/>
          </a:p>
        </p:txBody>
      </p:sp>
      <p:sp>
        <p:nvSpPr>
          <p:cNvPr id="10" name="Text Placeholder 9">
            <a:extLst>
              <a:ext uri="{FF2B5EF4-FFF2-40B4-BE49-F238E27FC236}">
                <a16:creationId xmlns:a16="http://schemas.microsoft.com/office/drawing/2014/main" id="{1EF4E045-E83C-F67C-CFD8-081F3B8F3B24}"/>
              </a:ext>
            </a:extLst>
          </p:cNvPr>
          <p:cNvSpPr>
            <a:spLocks noGrp="1"/>
          </p:cNvSpPr>
          <p:nvPr>
            <p:ph type="body" sz="quarter" idx="78" hasCustomPrompt="1"/>
          </p:nvPr>
        </p:nvSpPr>
        <p:spPr>
          <a:xfrm>
            <a:off x="502920" y="2335160"/>
            <a:ext cx="2681288" cy="4078341"/>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15" name="Title 1">
            <a:extLst>
              <a:ext uri="{FF2B5EF4-FFF2-40B4-BE49-F238E27FC236}">
                <a16:creationId xmlns:a16="http://schemas.microsoft.com/office/drawing/2014/main" id="{02546BFF-6A0E-8D4C-913A-DC36F2077105}"/>
              </a:ext>
            </a:extLst>
          </p:cNvPr>
          <p:cNvSpPr>
            <a:spLocks noGrp="1"/>
          </p:cNvSpPr>
          <p:nvPr>
            <p:ph type="title" hasCustomPrompt="1"/>
          </p:nvPr>
        </p:nvSpPr>
        <p:spPr>
          <a:xfrm>
            <a:off x="502920" y="1460449"/>
            <a:ext cx="2681790" cy="271462"/>
          </a:xfrm>
          <a:prstGeom prst="rect">
            <a:avLst/>
          </a:prstGeom>
        </p:spPr>
        <p:txBody>
          <a:bodyPr lIns="0" tIns="0" rIns="0" bIns="0"/>
          <a:lstStyle>
            <a:lvl1pPr>
              <a:lnSpc>
                <a:spcPct val="100000"/>
              </a:lnSpc>
              <a:defRPr sz="2000"/>
            </a:lvl1pPr>
          </a:lstStyle>
          <a:p>
            <a:r>
              <a:rPr lang="en-US"/>
              <a:t>Headline</a:t>
            </a:r>
          </a:p>
        </p:txBody>
      </p:sp>
      <p:sp>
        <p:nvSpPr>
          <p:cNvPr id="2" name="Text Placeholder 9">
            <a:extLst>
              <a:ext uri="{FF2B5EF4-FFF2-40B4-BE49-F238E27FC236}">
                <a16:creationId xmlns:a16="http://schemas.microsoft.com/office/drawing/2014/main" id="{0A8ED738-44C8-1CB9-138D-5B8BB0202C47}"/>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ext Placeholder 9">
            <a:extLst>
              <a:ext uri="{FF2B5EF4-FFF2-40B4-BE49-F238E27FC236}">
                <a16:creationId xmlns:a16="http://schemas.microsoft.com/office/drawing/2014/main" id="{30DA8464-8694-60A8-C68F-C298B7A2DB9B}"/>
              </a:ext>
            </a:extLst>
          </p:cNvPr>
          <p:cNvSpPr>
            <a:spLocks noGrp="1"/>
          </p:cNvSpPr>
          <p:nvPr>
            <p:ph type="body" sz="quarter" idx="283" hasCustomPrompt="1"/>
          </p:nvPr>
        </p:nvSpPr>
        <p:spPr>
          <a:xfrm>
            <a:off x="502920" y="1898598"/>
            <a:ext cx="2681287"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Tree>
    <p:extLst>
      <p:ext uri="{BB962C8B-B14F-4D97-AF65-F5344CB8AC3E}">
        <p14:creationId xmlns:p14="http://schemas.microsoft.com/office/powerpoint/2010/main" val="2997421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ontent with images_26">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9574B7C1-F59C-38AF-578A-9555C67A0499}"/>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EA6AE286-65C9-7BC1-2BC6-45B4BEE61537}"/>
              </a:ext>
            </a:extLst>
          </p:cNvPr>
          <p:cNvSpPr>
            <a:spLocks noGrp="1"/>
          </p:cNvSpPr>
          <p:nvPr>
            <p:ph type="body" sz="quarter" idx="78" hasCustomPrompt="1"/>
          </p:nvPr>
        </p:nvSpPr>
        <p:spPr>
          <a:xfrm>
            <a:off x="502920" y="2336798"/>
            <a:ext cx="2681288" cy="4076702"/>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ext Placeholder 9">
            <a:extLst>
              <a:ext uri="{FF2B5EF4-FFF2-40B4-BE49-F238E27FC236}">
                <a16:creationId xmlns:a16="http://schemas.microsoft.com/office/drawing/2014/main" id="{04060A3D-DD05-EA85-3236-5A86B0642EF1}"/>
              </a:ext>
            </a:extLst>
          </p:cNvPr>
          <p:cNvSpPr>
            <a:spLocks noGrp="1"/>
          </p:cNvSpPr>
          <p:nvPr>
            <p:ph type="body" sz="quarter" idx="283" hasCustomPrompt="1"/>
          </p:nvPr>
        </p:nvSpPr>
        <p:spPr>
          <a:xfrm>
            <a:off x="502920" y="1900238"/>
            <a:ext cx="2681287"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8" name="Title 1">
            <a:extLst>
              <a:ext uri="{FF2B5EF4-FFF2-40B4-BE49-F238E27FC236}">
                <a16:creationId xmlns:a16="http://schemas.microsoft.com/office/drawing/2014/main" id="{8261E903-C94F-EE56-61ED-2E97E5BDFAC9}"/>
              </a:ext>
            </a:extLst>
          </p:cNvPr>
          <p:cNvSpPr>
            <a:spLocks noGrp="1"/>
          </p:cNvSpPr>
          <p:nvPr>
            <p:ph type="title" hasCustomPrompt="1"/>
          </p:nvPr>
        </p:nvSpPr>
        <p:spPr>
          <a:xfrm>
            <a:off x="502920" y="1462088"/>
            <a:ext cx="2681790" cy="271462"/>
          </a:xfrm>
          <a:prstGeom prst="rect">
            <a:avLst/>
          </a:prstGeom>
        </p:spPr>
        <p:txBody>
          <a:bodyPr lIns="0" tIns="0" rIns="0" bIns="0"/>
          <a:lstStyle>
            <a:lvl1pPr>
              <a:lnSpc>
                <a:spcPct val="100000"/>
              </a:lnSpc>
              <a:defRPr sz="2000"/>
            </a:lvl1pPr>
          </a:lstStyle>
          <a:p>
            <a:r>
              <a:rPr lang="en-US"/>
              <a:t>Headline</a:t>
            </a:r>
          </a:p>
        </p:txBody>
      </p:sp>
      <p:sp>
        <p:nvSpPr>
          <p:cNvPr id="26" name="Text Placeholder 9">
            <a:extLst>
              <a:ext uri="{FF2B5EF4-FFF2-40B4-BE49-F238E27FC236}">
                <a16:creationId xmlns:a16="http://schemas.microsoft.com/office/drawing/2014/main" id="{5C886C79-3E4A-BC37-D079-F39C1E3307A4}"/>
              </a:ext>
            </a:extLst>
          </p:cNvPr>
          <p:cNvSpPr>
            <a:spLocks noGrp="1"/>
          </p:cNvSpPr>
          <p:nvPr>
            <p:ph type="body" sz="quarter" idx="291" hasCustomPrompt="1"/>
          </p:nvPr>
        </p:nvSpPr>
        <p:spPr>
          <a:xfrm>
            <a:off x="5230812" y="5399088"/>
            <a:ext cx="2052638" cy="1014412"/>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5" name="Text Placeholder 9">
            <a:extLst>
              <a:ext uri="{FF2B5EF4-FFF2-40B4-BE49-F238E27FC236}">
                <a16:creationId xmlns:a16="http://schemas.microsoft.com/office/drawing/2014/main" id="{889465D0-615F-1499-1511-EADCD98F4658}"/>
              </a:ext>
            </a:extLst>
          </p:cNvPr>
          <p:cNvSpPr>
            <a:spLocks noGrp="1"/>
          </p:cNvSpPr>
          <p:nvPr>
            <p:ph type="body" sz="quarter" idx="294" hasCustomPrompt="1"/>
          </p:nvPr>
        </p:nvSpPr>
        <p:spPr>
          <a:xfrm>
            <a:off x="7463633" y="5405438"/>
            <a:ext cx="2032793" cy="1008062"/>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38" name="Text Placeholder 9">
            <a:extLst>
              <a:ext uri="{FF2B5EF4-FFF2-40B4-BE49-F238E27FC236}">
                <a16:creationId xmlns:a16="http://schemas.microsoft.com/office/drawing/2014/main" id="{A1724150-98C7-B09E-F600-0BE05DE7D6C1}"/>
              </a:ext>
            </a:extLst>
          </p:cNvPr>
          <p:cNvSpPr>
            <a:spLocks noGrp="1"/>
          </p:cNvSpPr>
          <p:nvPr>
            <p:ph type="body" sz="quarter" idx="297" hasCustomPrompt="1"/>
          </p:nvPr>
        </p:nvSpPr>
        <p:spPr>
          <a:xfrm>
            <a:off x="9647238" y="5405438"/>
            <a:ext cx="2065338" cy="1008062"/>
          </a:xfr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9" name="Content Placeholder 6">
            <a:extLst>
              <a:ext uri="{FF2B5EF4-FFF2-40B4-BE49-F238E27FC236}">
                <a16:creationId xmlns:a16="http://schemas.microsoft.com/office/drawing/2014/main" id="{45929A6A-D422-F0E4-9A2F-4E06B291F2DE}"/>
              </a:ext>
            </a:extLst>
          </p:cNvPr>
          <p:cNvSpPr>
            <a:spLocks noGrp="1"/>
          </p:cNvSpPr>
          <p:nvPr>
            <p:ph sz="quarter" idx="320" hasCustomPrompt="1"/>
          </p:nvPr>
        </p:nvSpPr>
        <p:spPr>
          <a:xfrm>
            <a:off x="5230813" y="1462088"/>
            <a:ext cx="2068513" cy="3786187"/>
          </a:xfrm>
        </p:spPr>
        <p:txBody>
          <a:bodyPr>
            <a:normAutofit/>
          </a:bodyPr>
          <a:lstStyle>
            <a:lvl1pPr>
              <a:defRPr sz="1200"/>
            </a:lvl1pPr>
          </a:lstStyle>
          <a:p>
            <a:pPr lvl="0"/>
            <a:r>
              <a:rPr lang="en-US"/>
              <a:t>Click the icons to insert your preferred content type</a:t>
            </a:r>
            <a:endParaRPr lang="en-GB"/>
          </a:p>
        </p:txBody>
      </p:sp>
      <p:sp>
        <p:nvSpPr>
          <p:cNvPr id="10" name="Content Placeholder 6">
            <a:extLst>
              <a:ext uri="{FF2B5EF4-FFF2-40B4-BE49-F238E27FC236}">
                <a16:creationId xmlns:a16="http://schemas.microsoft.com/office/drawing/2014/main" id="{8483C375-DAC4-3245-2225-DB9BA6C3B732}"/>
              </a:ext>
            </a:extLst>
          </p:cNvPr>
          <p:cNvSpPr>
            <a:spLocks noGrp="1"/>
          </p:cNvSpPr>
          <p:nvPr>
            <p:ph sz="quarter" idx="321" hasCustomPrompt="1"/>
          </p:nvPr>
        </p:nvSpPr>
        <p:spPr>
          <a:xfrm>
            <a:off x="7451727" y="1462087"/>
            <a:ext cx="2044699" cy="3786187"/>
          </a:xfrm>
        </p:spPr>
        <p:txBody>
          <a:bodyPr>
            <a:normAutofit/>
          </a:bodyPr>
          <a:lstStyle>
            <a:lvl1pPr>
              <a:defRPr sz="1200"/>
            </a:lvl1pPr>
          </a:lstStyle>
          <a:p>
            <a:pPr lvl="0"/>
            <a:r>
              <a:rPr lang="en-US"/>
              <a:t>Click the icons to insert your preferred content type</a:t>
            </a:r>
            <a:endParaRPr lang="en-GB"/>
          </a:p>
        </p:txBody>
      </p:sp>
      <p:sp>
        <p:nvSpPr>
          <p:cNvPr id="11" name="Content Placeholder 6">
            <a:extLst>
              <a:ext uri="{FF2B5EF4-FFF2-40B4-BE49-F238E27FC236}">
                <a16:creationId xmlns:a16="http://schemas.microsoft.com/office/drawing/2014/main" id="{F6593B6A-0AFE-ECC3-E234-DAA13147D252}"/>
              </a:ext>
            </a:extLst>
          </p:cNvPr>
          <p:cNvSpPr>
            <a:spLocks noGrp="1"/>
          </p:cNvSpPr>
          <p:nvPr>
            <p:ph sz="quarter" idx="322" hasCustomPrompt="1"/>
          </p:nvPr>
        </p:nvSpPr>
        <p:spPr>
          <a:xfrm>
            <a:off x="9647237" y="1470036"/>
            <a:ext cx="2044700" cy="3786187"/>
          </a:xfrm>
        </p:spPr>
        <p:txBody>
          <a:bodyPr>
            <a:normAutofit/>
          </a:bodyPr>
          <a:lstStyle>
            <a:lvl1pPr>
              <a:defRPr sz="1200"/>
            </a:lvl1pPr>
          </a:lstStyle>
          <a:p>
            <a:pPr lvl="0"/>
            <a:r>
              <a:rPr lang="en-US"/>
              <a:t>Click the icons to insert your preferred content type</a:t>
            </a:r>
            <a:endParaRPr lang="en-GB"/>
          </a:p>
        </p:txBody>
      </p:sp>
    </p:spTree>
    <p:extLst>
      <p:ext uri="{BB962C8B-B14F-4D97-AF65-F5344CB8AC3E}">
        <p14:creationId xmlns:p14="http://schemas.microsoft.com/office/powerpoint/2010/main" val="3155436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_Content with images_26">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611DC997-FD40-C669-C8B6-AB9EC498DB53}"/>
              </a:ext>
            </a:extLst>
          </p:cNvPr>
          <p:cNvSpPr>
            <a:spLocks noGrp="1"/>
          </p:cNvSpPr>
          <p:nvPr>
            <p:ph type="body" sz="quarter" idx="281" hasCustomPrompt="1"/>
          </p:nvPr>
        </p:nvSpPr>
        <p:spPr>
          <a:xfrm>
            <a:off x="5232400" y="3508376"/>
            <a:ext cx="6472238" cy="452437"/>
          </a:xfrm>
          <a:prstGeom prst="rect">
            <a:avLst/>
          </a:prstGeom>
        </p:spPr>
        <p:txBody>
          <a:bodyPr vert="horz" wrap="square" lIns="0" tIns="0" rIns="0" bIns="0" rtlCol="0">
            <a:noAutofit/>
          </a:bodyPr>
          <a:lstStyle>
            <a:lvl1pPr>
              <a:defRPr lang="en-US" sz="1600" dirty="0"/>
            </a:lvl1pPr>
          </a:lstStyle>
          <a:p>
            <a:pPr marL="0" lvl="0" indent="0">
              <a:buNone/>
            </a:pPr>
            <a:r>
              <a:rPr lang="en-US"/>
              <a:t>Subtitle</a:t>
            </a:r>
          </a:p>
        </p:txBody>
      </p:sp>
      <p:sp>
        <p:nvSpPr>
          <p:cNvPr id="6" name="Text Placeholder 9">
            <a:extLst>
              <a:ext uri="{FF2B5EF4-FFF2-40B4-BE49-F238E27FC236}">
                <a16:creationId xmlns:a16="http://schemas.microsoft.com/office/drawing/2014/main" id="{27815FAA-54BA-3F0D-0D72-394BB00F8C04}"/>
              </a:ext>
            </a:extLst>
          </p:cNvPr>
          <p:cNvSpPr>
            <a:spLocks noGrp="1"/>
          </p:cNvSpPr>
          <p:nvPr>
            <p:ph type="body" sz="quarter" idx="282" hasCustomPrompt="1"/>
          </p:nvPr>
        </p:nvSpPr>
        <p:spPr>
          <a:xfrm>
            <a:off x="5232400" y="4111626"/>
            <a:ext cx="6472238" cy="2301875"/>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Content Placeholder 2">
            <a:extLst>
              <a:ext uri="{FF2B5EF4-FFF2-40B4-BE49-F238E27FC236}">
                <a16:creationId xmlns:a16="http://schemas.microsoft.com/office/drawing/2014/main" id="{4E0B9A20-6469-4634-2ED7-330C95047C5E}"/>
              </a:ext>
            </a:extLst>
          </p:cNvPr>
          <p:cNvSpPr>
            <a:spLocks noGrp="1"/>
          </p:cNvSpPr>
          <p:nvPr>
            <p:ph sz="quarter" idx="321" hasCustomPrompt="1"/>
          </p:nvPr>
        </p:nvSpPr>
        <p:spPr>
          <a:xfrm>
            <a:off x="5232400" y="0"/>
            <a:ext cx="6959600" cy="3376613"/>
          </a:xfrm>
        </p:spPr>
        <p:txBody>
          <a:bodyPr>
            <a:normAutofit/>
          </a:bodyPr>
          <a:lstStyle>
            <a:lvl1pPr>
              <a:defRPr sz="1200"/>
            </a:lvl1pPr>
          </a:lstStyle>
          <a:p>
            <a:pPr lvl="0"/>
            <a:r>
              <a:rPr lang="en-US"/>
              <a:t>Click the icons to insert your preferred content type</a:t>
            </a:r>
            <a:endParaRPr lang="en-GB"/>
          </a:p>
        </p:txBody>
      </p:sp>
      <p:sp>
        <p:nvSpPr>
          <p:cNvPr id="3" name="Text Placeholder 9">
            <a:extLst>
              <a:ext uri="{FF2B5EF4-FFF2-40B4-BE49-F238E27FC236}">
                <a16:creationId xmlns:a16="http://schemas.microsoft.com/office/drawing/2014/main" id="{9574B7C1-F59C-38AF-578A-9555C67A0499}"/>
              </a:ext>
            </a:extLst>
          </p:cNvPr>
          <p:cNvSpPr>
            <a:spLocks noGrp="1"/>
          </p:cNvSpPr>
          <p:nvPr>
            <p:ph type="body" sz="quarter" idx="293" hasCustomPrompt="1"/>
          </p:nvPr>
        </p:nvSpPr>
        <p:spPr>
          <a:xfrm>
            <a:off x="502920"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EA6AE286-65C9-7BC1-2BC6-45B4BEE61537}"/>
              </a:ext>
            </a:extLst>
          </p:cNvPr>
          <p:cNvSpPr>
            <a:spLocks noGrp="1"/>
          </p:cNvSpPr>
          <p:nvPr>
            <p:ph type="body" sz="quarter" idx="78" hasCustomPrompt="1"/>
          </p:nvPr>
        </p:nvSpPr>
        <p:spPr>
          <a:xfrm>
            <a:off x="502920" y="2336798"/>
            <a:ext cx="2681288" cy="4076702"/>
          </a:xfrm>
          <a:prstGeom prst="rect">
            <a:avLst/>
          </a:prstGeom>
        </p:spPr>
        <p:txBody>
          <a:bodyPr lIns="0" tIns="0" rIns="0" bIns="0">
            <a:noAutofit/>
          </a:bodyPr>
          <a:lstStyle>
            <a:lvl1pPr marL="0" indent="0">
              <a:lnSpc>
                <a:spcPct val="100000"/>
              </a:lnSpc>
              <a:buFont typeface="Arial" panose="020B0604020202020204" pitchFamily="34" charset="0"/>
              <a:buNone/>
              <a:defRPr sz="1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ext Placeholder 9">
            <a:extLst>
              <a:ext uri="{FF2B5EF4-FFF2-40B4-BE49-F238E27FC236}">
                <a16:creationId xmlns:a16="http://schemas.microsoft.com/office/drawing/2014/main" id="{04060A3D-DD05-EA85-3236-5A86B0642EF1}"/>
              </a:ext>
            </a:extLst>
          </p:cNvPr>
          <p:cNvSpPr>
            <a:spLocks noGrp="1"/>
          </p:cNvSpPr>
          <p:nvPr>
            <p:ph type="body" sz="quarter" idx="283" hasCustomPrompt="1"/>
          </p:nvPr>
        </p:nvSpPr>
        <p:spPr>
          <a:xfrm>
            <a:off x="502920" y="1900238"/>
            <a:ext cx="2681287" cy="263525"/>
          </a:xfrm>
          <a:prstGeom prst="rect">
            <a:avLst/>
          </a:prstGeom>
        </p:spPr>
        <p:txBody>
          <a:bodyPr lIns="0" tIns="0" rIns="0" bIns="0">
            <a:noAutofit/>
          </a:bodyPr>
          <a:lstStyle>
            <a:lvl1pPr marL="0" indent="0">
              <a:lnSpc>
                <a:spcPct val="100000"/>
              </a:lnSpc>
              <a:buFont typeface="Arial" panose="020B0604020202020204" pitchFamily="34" charset="0"/>
              <a:buNone/>
              <a:defRPr sz="1600">
                <a:latin typeface="Segoe Sans Display Semibold" pitchFamily="2" charset="0"/>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8" name="Title 1">
            <a:extLst>
              <a:ext uri="{FF2B5EF4-FFF2-40B4-BE49-F238E27FC236}">
                <a16:creationId xmlns:a16="http://schemas.microsoft.com/office/drawing/2014/main" id="{8261E903-C94F-EE56-61ED-2E97E5BDFAC9}"/>
              </a:ext>
            </a:extLst>
          </p:cNvPr>
          <p:cNvSpPr>
            <a:spLocks noGrp="1"/>
          </p:cNvSpPr>
          <p:nvPr>
            <p:ph type="title" hasCustomPrompt="1"/>
          </p:nvPr>
        </p:nvSpPr>
        <p:spPr>
          <a:xfrm>
            <a:off x="502920" y="1462088"/>
            <a:ext cx="2681790" cy="271462"/>
          </a:xfrm>
          <a:prstGeom prst="rect">
            <a:avLst/>
          </a:prstGeom>
        </p:spPr>
        <p:txBody>
          <a:bodyPr lIns="0" tIns="0" rIns="0" bIns="0"/>
          <a:lstStyle>
            <a:lvl1pPr>
              <a:lnSpc>
                <a:spcPct val="100000"/>
              </a:lnSpc>
              <a:defRPr sz="2000"/>
            </a:lvl1pPr>
          </a:lstStyle>
          <a:p>
            <a:r>
              <a:rPr lang="en-US"/>
              <a:t>Headline</a:t>
            </a:r>
          </a:p>
        </p:txBody>
      </p:sp>
    </p:spTree>
    <p:extLst>
      <p:ext uri="{BB962C8B-B14F-4D97-AF65-F5344CB8AC3E}">
        <p14:creationId xmlns:p14="http://schemas.microsoft.com/office/powerpoint/2010/main" val="2959819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Divider 1">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5F83BE7-0A5C-C95E-05C0-C519CCF88B6E}"/>
              </a:ext>
            </a:extLst>
          </p:cNvPr>
          <p:cNvSpPr>
            <a:spLocks noGrp="1"/>
          </p:cNvSpPr>
          <p:nvPr>
            <p:ph type="pic" sz="quarter" idx="297"/>
          </p:nvPr>
        </p:nvSpPr>
        <p:spPr>
          <a:xfrm>
            <a:off x="0" y="0"/>
            <a:ext cx="12192000" cy="6858000"/>
          </a:xfrm>
        </p:spPr>
        <p:txBody>
          <a:bodyPr>
            <a:normAutofit/>
          </a:bodyPr>
          <a:lstStyle>
            <a:lvl1pPr>
              <a:defRPr sz="1200"/>
            </a:lvl1pPr>
          </a:lstStyle>
          <a:p>
            <a:endParaRPr lang="en-US"/>
          </a:p>
        </p:txBody>
      </p:sp>
      <p:sp>
        <p:nvSpPr>
          <p:cNvPr id="6" name="Text Placeholder 9">
            <a:extLst>
              <a:ext uri="{FF2B5EF4-FFF2-40B4-BE49-F238E27FC236}">
                <a16:creationId xmlns:a16="http://schemas.microsoft.com/office/drawing/2014/main" id="{4A449841-0A9D-245F-11DB-86940FAE261A}"/>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7" name="Text Placeholder 9">
            <a:extLst>
              <a:ext uri="{FF2B5EF4-FFF2-40B4-BE49-F238E27FC236}">
                <a16:creationId xmlns:a16="http://schemas.microsoft.com/office/drawing/2014/main" id="{CD71E08F-1B49-60FB-EA5B-C3C3E2393D43}"/>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2" name="Text Placeholder 9">
            <a:extLst>
              <a:ext uri="{FF2B5EF4-FFF2-40B4-BE49-F238E27FC236}">
                <a16:creationId xmlns:a16="http://schemas.microsoft.com/office/drawing/2014/main" id="{91131966-FDE4-491A-56F7-43D2585C40DD}"/>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2233113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Divider 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B2DFB14D-2170-4CD0-CA8F-1B85922974E6}"/>
              </a:ext>
            </a:extLst>
          </p:cNvPr>
          <p:cNvSpPr>
            <a:spLocks noGrp="1"/>
          </p:cNvSpPr>
          <p:nvPr>
            <p:ph type="pic" sz="quarter" idx="297"/>
          </p:nvPr>
        </p:nvSpPr>
        <p:spPr>
          <a:xfrm>
            <a:off x="6178550" y="0"/>
            <a:ext cx="6013450" cy="6858000"/>
          </a:xfrm>
        </p:spPr>
        <p:txBody>
          <a:bodyPr>
            <a:normAutofit/>
          </a:bodyPr>
          <a:lstStyle>
            <a:lvl1pPr>
              <a:defRPr sz="1200"/>
            </a:lvl1pPr>
          </a:lstStyle>
          <a:p>
            <a:endParaRPr lang="en-US"/>
          </a:p>
        </p:txBody>
      </p:sp>
      <p:sp>
        <p:nvSpPr>
          <p:cNvPr id="4" name="Text Placeholder 9">
            <a:extLst>
              <a:ext uri="{FF2B5EF4-FFF2-40B4-BE49-F238E27FC236}">
                <a16:creationId xmlns:a16="http://schemas.microsoft.com/office/drawing/2014/main" id="{2B332BCA-A8EC-8E79-6E33-B048F39A4084}"/>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96D61853-FEDE-9AD2-0CA3-CDB6E3F0945B}"/>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2" name="Text Placeholder 9">
            <a:extLst>
              <a:ext uri="{FF2B5EF4-FFF2-40B4-BE49-F238E27FC236}">
                <a16:creationId xmlns:a16="http://schemas.microsoft.com/office/drawing/2014/main" id="{145047EC-63ED-CDE2-28E9-D277BF39926A}"/>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2450658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Divider 3">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C12363EB-69CB-BA2E-2FE8-D5A9AD8F91C8}"/>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38FC20BE-CD16-EA78-5428-55675A2BA4AE}"/>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9" name="Picture Placeholder 7">
            <a:extLst>
              <a:ext uri="{FF2B5EF4-FFF2-40B4-BE49-F238E27FC236}">
                <a16:creationId xmlns:a16="http://schemas.microsoft.com/office/drawing/2014/main" id="{B48E4966-C0EB-3C16-9773-3F9B72599E38}"/>
              </a:ext>
            </a:extLst>
          </p:cNvPr>
          <p:cNvSpPr>
            <a:spLocks noGrp="1"/>
          </p:cNvSpPr>
          <p:nvPr>
            <p:ph type="pic" sz="quarter" idx="297"/>
          </p:nvPr>
        </p:nvSpPr>
        <p:spPr>
          <a:xfrm>
            <a:off x="6805613" y="738188"/>
            <a:ext cx="4583112" cy="5372100"/>
          </a:xfrm>
        </p:spPr>
        <p:txBody>
          <a:bodyPr>
            <a:normAutofit/>
          </a:bodyPr>
          <a:lstStyle>
            <a:lvl1pPr>
              <a:defRPr sz="1200"/>
            </a:lvl1pPr>
          </a:lstStyle>
          <a:p>
            <a:endParaRPr lang="en-GB"/>
          </a:p>
        </p:txBody>
      </p:sp>
      <p:sp>
        <p:nvSpPr>
          <p:cNvPr id="2" name="Text Placeholder 9">
            <a:extLst>
              <a:ext uri="{FF2B5EF4-FFF2-40B4-BE49-F238E27FC236}">
                <a16:creationId xmlns:a16="http://schemas.microsoft.com/office/drawing/2014/main" id="{894FA068-2BFE-7AE4-E92A-54CC610BCF28}"/>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2003335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_Divider 3">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C12363EB-69CB-BA2E-2FE8-D5A9AD8F91C8}"/>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38FC20BE-CD16-EA78-5428-55675A2BA4AE}"/>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2" name="Text Placeholder 9">
            <a:extLst>
              <a:ext uri="{FF2B5EF4-FFF2-40B4-BE49-F238E27FC236}">
                <a16:creationId xmlns:a16="http://schemas.microsoft.com/office/drawing/2014/main" id="{894FA068-2BFE-7AE4-E92A-54CC610BCF28}"/>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pic>
        <p:nvPicPr>
          <p:cNvPr id="6" name="Picture 5">
            <a:extLst>
              <a:ext uri="{FF2B5EF4-FFF2-40B4-BE49-F238E27FC236}">
                <a16:creationId xmlns:a16="http://schemas.microsoft.com/office/drawing/2014/main" id="{2D55690C-712D-BDC8-EF8C-635C6286BD8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6899278" y="323127"/>
            <a:ext cx="5002636" cy="6225903"/>
          </a:xfrm>
          <a:prstGeom prst="rect">
            <a:avLst/>
          </a:prstGeom>
        </p:spPr>
      </p:pic>
    </p:spTree>
    <p:extLst>
      <p:ext uri="{BB962C8B-B14F-4D97-AF65-F5344CB8AC3E}">
        <p14:creationId xmlns:p14="http://schemas.microsoft.com/office/powerpoint/2010/main" val="3340852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2_Divider 3">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C12363EB-69CB-BA2E-2FE8-D5A9AD8F91C8}"/>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38FC20BE-CD16-EA78-5428-55675A2BA4AE}"/>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2" name="Text Placeholder 9">
            <a:extLst>
              <a:ext uri="{FF2B5EF4-FFF2-40B4-BE49-F238E27FC236}">
                <a16:creationId xmlns:a16="http://schemas.microsoft.com/office/drawing/2014/main" id="{894FA068-2BFE-7AE4-E92A-54CC610BCF28}"/>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pic>
        <p:nvPicPr>
          <p:cNvPr id="6" name="Picture 5">
            <a:extLst>
              <a:ext uri="{FF2B5EF4-FFF2-40B4-BE49-F238E27FC236}">
                <a16:creationId xmlns:a16="http://schemas.microsoft.com/office/drawing/2014/main" id="{2D55690C-712D-BDC8-EF8C-635C6286BD8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6899278" y="323127"/>
            <a:ext cx="5002636" cy="6225902"/>
          </a:xfrm>
          <a:prstGeom prst="rect">
            <a:avLst/>
          </a:prstGeom>
        </p:spPr>
      </p:pic>
    </p:spTree>
    <p:extLst>
      <p:ext uri="{BB962C8B-B14F-4D97-AF65-F5344CB8AC3E}">
        <p14:creationId xmlns:p14="http://schemas.microsoft.com/office/powerpoint/2010/main" val="671459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3_Divider 3">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C12363EB-69CB-BA2E-2FE8-D5A9AD8F91C8}"/>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38FC20BE-CD16-EA78-5428-55675A2BA4AE}"/>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2" name="Text Placeholder 9">
            <a:extLst>
              <a:ext uri="{FF2B5EF4-FFF2-40B4-BE49-F238E27FC236}">
                <a16:creationId xmlns:a16="http://schemas.microsoft.com/office/drawing/2014/main" id="{894FA068-2BFE-7AE4-E92A-54CC610BCF28}"/>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pic>
        <p:nvPicPr>
          <p:cNvPr id="6" name="Picture 5">
            <a:extLst>
              <a:ext uri="{FF2B5EF4-FFF2-40B4-BE49-F238E27FC236}">
                <a16:creationId xmlns:a16="http://schemas.microsoft.com/office/drawing/2014/main" id="{2D55690C-712D-BDC8-EF8C-635C6286BD8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6899278" y="323127"/>
            <a:ext cx="5002635" cy="6225902"/>
          </a:xfrm>
          <a:prstGeom prst="rect">
            <a:avLst/>
          </a:prstGeom>
        </p:spPr>
      </p:pic>
    </p:spTree>
    <p:extLst>
      <p:ext uri="{BB962C8B-B14F-4D97-AF65-F5344CB8AC3E}">
        <p14:creationId xmlns:p14="http://schemas.microsoft.com/office/powerpoint/2010/main" val="378589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5_Divider 3">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C12363EB-69CB-BA2E-2FE8-D5A9AD8F91C8}"/>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38FC20BE-CD16-EA78-5428-55675A2BA4AE}"/>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2" name="Text Placeholder 9">
            <a:extLst>
              <a:ext uri="{FF2B5EF4-FFF2-40B4-BE49-F238E27FC236}">
                <a16:creationId xmlns:a16="http://schemas.microsoft.com/office/drawing/2014/main" id="{894FA068-2BFE-7AE4-E92A-54CC610BCF28}"/>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pic>
        <p:nvPicPr>
          <p:cNvPr id="6" name="Picture 5">
            <a:extLst>
              <a:ext uri="{FF2B5EF4-FFF2-40B4-BE49-F238E27FC236}">
                <a16:creationId xmlns:a16="http://schemas.microsoft.com/office/drawing/2014/main" id="{2D55690C-712D-BDC8-EF8C-635C6286BD8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6899278" y="323127"/>
            <a:ext cx="5002635" cy="6225902"/>
          </a:xfrm>
          <a:prstGeom prst="rect">
            <a:avLst/>
          </a:prstGeom>
        </p:spPr>
      </p:pic>
    </p:spTree>
    <p:extLst>
      <p:ext uri="{BB962C8B-B14F-4D97-AF65-F5344CB8AC3E}">
        <p14:creationId xmlns:p14="http://schemas.microsoft.com/office/powerpoint/2010/main" val="608958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4_Divider 3">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C12363EB-69CB-BA2E-2FE8-D5A9AD8F91C8}"/>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38FC20BE-CD16-EA78-5428-55675A2BA4AE}"/>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2" name="Text Placeholder 9">
            <a:extLst>
              <a:ext uri="{FF2B5EF4-FFF2-40B4-BE49-F238E27FC236}">
                <a16:creationId xmlns:a16="http://schemas.microsoft.com/office/drawing/2014/main" id="{894FA068-2BFE-7AE4-E92A-54CC610BCF28}"/>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pic>
        <p:nvPicPr>
          <p:cNvPr id="6" name="Picture 5">
            <a:extLst>
              <a:ext uri="{FF2B5EF4-FFF2-40B4-BE49-F238E27FC236}">
                <a16:creationId xmlns:a16="http://schemas.microsoft.com/office/drawing/2014/main" id="{2D55690C-712D-BDC8-EF8C-635C6286BD8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6899278" y="323127"/>
            <a:ext cx="5002635" cy="6225901"/>
          </a:xfrm>
          <a:prstGeom prst="rect">
            <a:avLst/>
          </a:prstGeom>
        </p:spPr>
      </p:pic>
    </p:spTree>
    <p:extLst>
      <p:ext uri="{BB962C8B-B14F-4D97-AF65-F5344CB8AC3E}">
        <p14:creationId xmlns:p14="http://schemas.microsoft.com/office/powerpoint/2010/main" val="1011737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Divider 4">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446706E4-63CE-0D34-E8DE-C860237EE003}"/>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D7BDD8CA-5233-A3B1-6A28-C540F4E30389}"/>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11" name="Picture Placeholder 7">
            <a:extLst>
              <a:ext uri="{FF2B5EF4-FFF2-40B4-BE49-F238E27FC236}">
                <a16:creationId xmlns:a16="http://schemas.microsoft.com/office/drawing/2014/main" id="{B9200ECF-F9E7-5056-5A11-A77C69716E02}"/>
              </a:ext>
            </a:extLst>
          </p:cNvPr>
          <p:cNvSpPr>
            <a:spLocks noGrp="1"/>
          </p:cNvSpPr>
          <p:nvPr>
            <p:ph type="pic" sz="quarter" idx="297"/>
          </p:nvPr>
        </p:nvSpPr>
        <p:spPr>
          <a:xfrm>
            <a:off x="9813926" y="-14288"/>
            <a:ext cx="2378075" cy="2351088"/>
          </a:xfrm>
        </p:spPr>
        <p:txBody>
          <a:bodyPr>
            <a:normAutofit/>
          </a:bodyPr>
          <a:lstStyle>
            <a:lvl1pPr>
              <a:defRPr sz="1200"/>
            </a:lvl1pPr>
          </a:lstStyle>
          <a:p>
            <a:endParaRPr lang="en-GB"/>
          </a:p>
        </p:txBody>
      </p:sp>
      <p:sp>
        <p:nvSpPr>
          <p:cNvPr id="12" name="Picture Placeholder 9">
            <a:extLst>
              <a:ext uri="{FF2B5EF4-FFF2-40B4-BE49-F238E27FC236}">
                <a16:creationId xmlns:a16="http://schemas.microsoft.com/office/drawing/2014/main" id="{CA9C7AA8-91BB-2AB7-5226-3D799465B27C}"/>
              </a:ext>
            </a:extLst>
          </p:cNvPr>
          <p:cNvSpPr>
            <a:spLocks noGrp="1"/>
          </p:cNvSpPr>
          <p:nvPr>
            <p:ph type="pic" sz="quarter" idx="298"/>
          </p:nvPr>
        </p:nvSpPr>
        <p:spPr>
          <a:xfrm>
            <a:off x="6167438" y="2336800"/>
            <a:ext cx="3646487" cy="4521200"/>
          </a:xfrm>
        </p:spPr>
        <p:txBody>
          <a:bodyPr>
            <a:normAutofit/>
          </a:bodyPr>
          <a:lstStyle>
            <a:lvl1pPr>
              <a:defRPr sz="1200"/>
            </a:lvl1pPr>
          </a:lstStyle>
          <a:p>
            <a:endParaRPr lang="en-GB"/>
          </a:p>
        </p:txBody>
      </p:sp>
      <p:sp>
        <p:nvSpPr>
          <p:cNvPr id="2" name="Text Placeholder 9">
            <a:extLst>
              <a:ext uri="{FF2B5EF4-FFF2-40B4-BE49-F238E27FC236}">
                <a16:creationId xmlns:a16="http://schemas.microsoft.com/office/drawing/2014/main" id="{C99ED5CB-1EB0-8384-E41D-9737F5C712EE}"/>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533176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Divider 5">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4A702599-D410-6F1A-C6DC-7C8A2B3E4696}"/>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0E373138-2E5C-8723-ECF3-146B0DF8E439}"/>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10" name="Picture Placeholder 8">
            <a:extLst>
              <a:ext uri="{FF2B5EF4-FFF2-40B4-BE49-F238E27FC236}">
                <a16:creationId xmlns:a16="http://schemas.microsoft.com/office/drawing/2014/main" id="{11BB393D-AB64-B741-8457-11A460440D26}"/>
              </a:ext>
            </a:extLst>
          </p:cNvPr>
          <p:cNvSpPr>
            <a:spLocks noGrp="1"/>
          </p:cNvSpPr>
          <p:nvPr>
            <p:ph type="pic" sz="quarter" idx="297"/>
          </p:nvPr>
        </p:nvSpPr>
        <p:spPr>
          <a:xfrm>
            <a:off x="7769225" y="-14288"/>
            <a:ext cx="3789363" cy="3360738"/>
          </a:xfrm>
        </p:spPr>
        <p:txBody>
          <a:bodyPr>
            <a:normAutofit/>
          </a:bodyPr>
          <a:lstStyle>
            <a:lvl1pPr>
              <a:defRPr sz="1200"/>
            </a:lvl1pPr>
          </a:lstStyle>
          <a:p>
            <a:endParaRPr lang="en-GB"/>
          </a:p>
        </p:txBody>
      </p:sp>
      <p:sp>
        <p:nvSpPr>
          <p:cNvPr id="13" name="Picture Placeholder 11">
            <a:extLst>
              <a:ext uri="{FF2B5EF4-FFF2-40B4-BE49-F238E27FC236}">
                <a16:creationId xmlns:a16="http://schemas.microsoft.com/office/drawing/2014/main" id="{CD36E551-EB4F-6CEE-A8F0-A0409F5EBF96}"/>
              </a:ext>
            </a:extLst>
          </p:cNvPr>
          <p:cNvSpPr>
            <a:spLocks noGrp="1"/>
          </p:cNvSpPr>
          <p:nvPr>
            <p:ph type="pic" sz="quarter" idx="298"/>
          </p:nvPr>
        </p:nvSpPr>
        <p:spPr>
          <a:xfrm>
            <a:off x="6337301" y="3352801"/>
            <a:ext cx="1425575" cy="1171575"/>
          </a:xfrm>
        </p:spPr>
        <p:txBody>
          <a:bodyPr>
            <a:normAutofit/>
          </a:bodyPr>
          <a:lstStyle>
            <a:lvl1pPr>
              <a:defRPr sz="1200"/>
            </a:lvl1pPr>
          </a:lstStyle>
          <a:p>
            <a:endParaRPr lang="en-GB"/>
          </a:p>
        </p:txBody>
      </p:sp>
      <p:sp>
        <p:nvSpPr>
          <p:cNvPr id="16" name="Picture Placeholder 14">
            <a:extLst>
              <a:ext uri="{FF2B5EF4-FFF2-40B4-BE49-F238E27FC236}">
                <a16:creationId xmlns:a16="http://schemas.microsoft.com/office/drawing/2014/main" id="{C821E8A7-90F0-2120-3B5E-B7B1F3EF7864}"/>
              </a:ext>
            </a:extLst>
          </p:cNvPr>
          <p:cNvSpPr>
            <a:spLocks noGrp="1"/>
          </p:cNvSpPr>
          <p:nvPr>
            <p:ph type="pic" sz="quarter" idx="299"/>
          </p:nvPr>
        </p:nvSpPr>
        <p:spPr>
          <a:xfrm>
            <a:off x="7769225" y="4524376"/>
            <a:ext cx="3789363" cy="2333625"/>
          </a:xfrm>
        </p:spPr>
        <p:txBody>
          <a:bodyPr>
            <a:normAutofit/>
          </a:bodyPr>
          <a:lstStyle>
            <a:lvl1pPr>
              <a:defRPr sz="1200"/>
            </a:lvl1pPr>
          </a:lstStyle>
          <a:p>
            <a:endParaRPr lang="en-GB"/>
          </a:p>
        </p:txBody>
      </p:sp>
      <p:sp>
        <p:nvSpPr>
          <p:cNvPr id="2" name="Text Placeholder 9">
            <a:extLst>
              <a:ext uri="{FF2B5EF4-FFF2-40B4-BE49-F238E27FC236}">
                <a16:creationId xmlns:a16="http://schemas.microsoft.com/office/drawing/2014/main" id="{50FB428F-2598-C3BF-ADB4-C18F7301F836}"/>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3352714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Divider 6">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4127973A-EC71-A792-6392-0E0F3318D4DC}"/>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8765247F-85BC-A7EC-9F10-C8FE7CCF236D}"/>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9" name="Picture Placeholder 7">
            <a:extLst>
              <a:ext uri="{FF2B5EF4-FFF2-40B4-BE49-F238E27FC236}">
                <a16:creationId xmlns:a16="http://schemas.microsoft.com/office/drawing/2014/main" id="{081C9623-396A-2B92-0A38-59ABD27CD249}"/>
              </a:ext>
            </a:extLst>
          </p:cNvPr>
          <p:cNvSpPr>
            <a:spLocks noGrp="1"/>
          </p:cNvSpPr>
          <p:nvPr>
            <p:ph type="pic" sz="quarter" idx="297"/>
          </p:nvPr>
        </p:nvSpPr>
        <p:spPr>
          <a:xfrm>
            <a:off x="6167438" y="0"/>
            <a:ext cx="4581525" cy="5399088"/>
          </a:xfrm>
        </p:spPr>
        <p:txBody>
          <a:bodyPr>
            <a:normAutofit/>
          </a:bodyPr>
          <a:lstStyle>
            <a:lvl1pPr>
              <a:defRPr sz="1200"/>
            </a:lvl1pPr>
          </a:lstStyle>
          <a:p>
            <a:endParaRPr lang="en-GB"/>
          </a:p>
        </p:txBody>
      </p:sp>
      <p:sp>
        <p:nvSpPr>
          <p:cNvPr id="13" name="Picture Placeholder 10">
            <a:extLst>
              <a:ext uri="{FF2B5EF4-FFF2-40B4-BE49-F238E27FC236}">
                <a16:creationId xmlns:a16="http://schemas.microsoft.com/office/drawing/2014/main" id="{DE11C321-DE91-92FF-153A-A413CA04D7F1}"/>
              </a:ext>
            </a:extLst>
          </p:cNvPr>
          <p:cNvSpPr>
            <a:spLocks noGrp="1"/>
          </p:cNvSpPr>
          <p:nvPr>
            <p:ph type="pic" sz="quarter" idx="298"/>
          </p:nvPr>
        </p:nvSpPr>
        <p:spPr>
          <a:xfrm>
            <a:off x="10748963" y="5399088"/>
            <a:ext cx="1443037" cy="1449387"/>
          </a:xfrm>
        </p:spPr>
        <p:txBody>
          <a:bodyPr>
            <a:normAutofit/>
          </a:bodyPr>
          <a:lstStyle>
            <a:lvl1pPr>
              <a:defRPr sz="1200"/>
            </a:lvl1pPr>
          </a:lstStyle>
          <a:p>
            <a:endParaRPr lang="en-GB"/>
          </a:p>
        </p:txBody>
      </p:sp>
      <p:sp>
        <p:nvSpPr>
          <p:cNvPr id="2" name="Text Placeholder 9">
            <a:extLst>
              <a:ext uri="{FF2B5EF4-FFF2-40B4-BE49-F238E27FC236}">
                <a16:creationId xmlns:a16="http://schemas.microsoft.com/office/drawing/2014/main" id="{C1C52BD6-8334-2F53-55D6-81DCD6B60775}"/>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974858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Divider 7">
    <p:spTree>
      <p:nvGrpSpPr>
        <p:cNvPr id="1" name=""/>
        <p:cNvGrpSpPr/>
        <p:nvPr/>
      </p:nvGrpSpPr>
      <p:grpSpPr>
        <a:xfrm>
          <a:off x="0" y="0"/>
          <a:ext cx="0" cy="0"/>
          <a:chOff x="0" y="0"/>
          <a:chExt cx="0" cy="0"/>
        </a:xfrm>
      </p:grpSpPr>
      <p:sp>
        <p:nvSpPr>
          <p:cNvPr id="5" name="Text Placeholder 9">
            <a:extLst>
              <a:ext uri="{FF2B5EF4-FFF2-40B4-BE49-F238E27FC236}">
                <a16:creationId xmlns:a16="http://schemas.microsoft.com/office/drawing/2014/main" id="{6F8E6768-6125-ECE9-7D87-80AB30BE5C9C}"/>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6" name="Text Placeholder 9">
            <a:extLst>
              <a:ext uri="{FF2B5EF4-FFF2-40B4-BE49-F238E27FC236}">
                <a16:creationId xmlns:a16="http://schemas.microsoft.com/office/drawing/2014/main" id="{4E2DD6EC-621A-507C-D7E4-87DAC8E6EA61}"/>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7" name="Text Placeholder 9">
            <a:extLst>
              <a:ext uri="{FF2B5EF4-FFF2-40B4-BE49-F238E27FC236}">
                <a16:creationId xmlns:a16="http://schemas.microsoft.com/office/drawing/2014/main" id="{E5065FE5-850B-F017-36F8-140C65CD032C}"/>
              </a:ext>
            </a:extLst>
          </p:cNvPr>
          <p:cNvSpPr>
            <a:spLocks noGrp="1"/>
          </p:cNvSpPr>
          <p:nvPr>
            <p:ph type="body" sz="quarter" idx="310" hasCustomPrompt="1"/>
          </p:nvPr>
        </p:nvSpPr>
        <p:spPr>
          <a:xfrm>
            <a:off x="5857877" y="3951170"/>
            <a:ext cx="1762497" cy="136523"/>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pl-PL"/>
              <a:t>PAGE #</a:t>
            </a:r>
            <a:endParaRPr lang="en-US"/>
          </a:p>
        </p:txBody>
      </p:sp>
      <p:sp>
        <p:nvSpPr>
          <p:cNvPr id="8" name="Text Placeholder 9">
            <a:extLst>
              <a:ext uri="{FF2B5EF4-FFF2-40B4-BE49-F238E27FC236}">
                <a16:creationId xmlns:a16="http://schemas.microsoft.com/office/drawing/2014/main" id="{C228F05D-64BA-4AD4-A5A7-2E23F63C66B6}"/>
              </a:ext>
            </a:extLst>
          </p:cNvPr>
          <p:cNvSpPr>
            <a:spLocks noGrp="1"/>
          </p:cNvSpPr>
          <p:nvPr>
            <p:ph type="body" sz="quarter" idx="36" hasCustomPrompt="1"/>
          </p:nvPr>
        </p:nvSpPr>
        <p:spPr>
          <a:xfrm>
            <a:off x="5862638" y="4113093"/>
            <a:ext cx="1757735" cy="269877"/>
          </a:xfrm>
          <a:prstGeom prst="rect">
            <a:avLst/>
          </a:prstGeom>
        </p:spPr>
        <p:txBody>
          <a:bodyPr lIns="0" tIns="0" rIns="0" bIns="0">
            <a:noAutofit/>
          </a:bodyPr>
          <a:lstStyle>
            <a:lvl1pPr marL="0" indent="0">
              <a:lnSpc>
                <a:spcPct val="100000"/>
              </a:lnSpc>
              <a:buNone/>
              <a:defRPr sz="1200">
                <a:latin typeface="Segoe UI "/>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9" name="Text Placeholder 9">
            <a:extLst>
              <a:ext uri="{FF2B5EF4-FFF2-40B4-BE49-F238E27FC236}">
                <a16:creationId xmlns:a16="http://schemas.microsoft.com/office/drawing/2014/main" id="{0F318328-C4B1-9D4A-48A8-13103B7CC86B}"/>
              </a:ext>
            </a:extLst>
          </p:cNvPr>
          <p:cNvSpPr>
            <a:spLocks noGrp="1"/>
          </p:cNvSpPr>
          <p:nvPr>
            <p:ph type="body" sz="quarter" idx="311" hasCustomPrompt="1"/>
          </p:nvPr>
        </p:nvSpPr>
        <p:spPr>
          <a:xfrm>
            <a:off x="7762876" y="3946527"/>
            <a:ext cx="1723921" cy="136523"/>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pl-PL"/>
              <a:t>PAGE #</a:t>
            </a:r>
            <a:endParaRPr lang="en-US"/>
          </a:p>
        </p:txBody>
      </p:sp>
      <p:sp>
        <p:nvSpPr>
          <p:cNvPr id="10" name="Text Placeholder 9">
            <a:extLst>
              <a:ext uri="{FF2B5EF4-FFF2-40B4-BE49-F238E27FC236}">
                <a16:creationId xmlns:a16="http://schemas.microsoft.com/office/drawing/2014/main" id="{729E0ED3-619C-80E6-4E7E-3C6ACBA39F3F}"/>
              </a:ext>
            </a:extLst>
          </p:cNvPr>
          <p:cNvSpPr>
            <a:spLocks noGrp="1"/>
          </p:cNvSpPr>
          <p:nvPr>
            <p:ph type="body" sz="quarter" idx="312" hasCustomPrompt="1"/>
          </p:nvPr>
        </p:nvSpPr>
        <p:spPr>
          <a:xfrm>
            <a:off x="7767638" y="4083050"/>
            <a:ext cx="1719263" cy="325321"/>
          </a:xfrm>
          <a:prstGeom prst="rect">
            <a:avLst/>
          </a:prstGeom>
        </p:spPr>
        <p:txBody>
          <a:bodyPr lIns="0" tIns="0" rIns="0" bIns="0">
            <a:noAutofit/>
          </a:bodyPr>
          <a:lstStyle>
            <a:lvl1pPr marL="0" indent="0">
              <a:lnSpc>
                <a:spcPct val="100000"/>
              </a:lnSpc>
              <a:buNone/>
              <a:defRPr sz="1200">
                <a:latin typeface="Segoe UI "/>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1" name="Text Placeholder 9">
            <a:extLst>
              <a:ext uri="{FF2B5EF4-FFF2-40B4-BE49-F238E27FC236}">
                <a16:creationId xmlns:a16="http://schemas.microsoft.com/office/drawing/2014/main" id="{D13D5DAE-E12F-6740-8CBE-0EACC913E2BB}"/>
              </a:ext>
            </a:extLst>
          </p:cNvPr>
          <p:cNvSpPr>
            <a:spLocks noGrp="1"/>
          </p:cNvSpPr>
          <p:nvPr>
            <p:ph type="body" sz="quarter" idx="313" hasCustomPrompt="1"/>
          </p:nvPr>
        </p:nvSpPr>
        <p:spPr>
          <a:xfrm>
            <a:off x="9665862" y="3951170"/>
            <a:ext cx="1762497" cy="136523"/>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pl-PL"/>
              <a:t>PAGE #</a:t>
            </a:r>
            <a:endParaRPr lang="en-US"/>
          </a:p>
        </p:txBody>
      </p:sp>
      <p:sp>
        <p:nvSpPr>
          <p:cNvPr id="12" name="Text Placeholder 9">
            <a:extLst>
              <a:ext uri="{FF2B5EF4-FFF2-40B4-BE49-F238E27FC236}">
                <a16:creationId xmlns:a16="http://schemas.microsoft.com/office/drawing/2014/main" id="{5EA0400A-A9EE-5321-5A2C-CAE64C42BD1F}"/>
              </a:ext>
            </a:extLst>
          </p:cNvPr>
          <p:cNvSpPr>
            <a:spLocks noGrp="1"/>
          </p:cNvSpPr>
          <p:nvPr>
            <p:ph type="body" sz="quarter" idx="314" hasCustomPrompt="1"/>
          </p:nvPr>
        </p:nvSpPr>
        <p:spPr>
          <a:xfrm>
            <a:off x="9670624" y="4113093"/>
            <a:ext cx="1757735" cy="269877"/>
          </a:xfrm>
          <a:prstGeom prst="rect">
            <a:avLst/>
          </a:prstGeom>
        </p:spPr>
        <p:txBody>
          <a:bodyPr lIns="0" tIns="0" rIns="0" bIns="0">
            <a:noAutofit/>
          </a:bodyPr>
          <a:lstStyle>
            <a:lvl1pPr marL="0" indent="0">
              <a:lnSpc>
                <a:spcPct val="100000"/>
              </a:lnSpc>
              <a:buNone/>
              <a:defRPr sz="1200">
                <a:latin typeface="Segoe UI "/>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3" name="Text Placeholder 9">
            <a:extLst>
              <a:ext uri="{FF2B5EF4-FFF2-40B4-BE49-F238E27FC236}">
                <a16:creationId xmlns:a16="http://schemas.microsoft.com/office/drawing/2014/main" id="{FE169F47-B7C4-AE1A-FB9D-AD7F40724F11}"/>
              </a:ext>
            </a:extLst>
          </p:cNvPr>
          <p:cNvSpPr>
            <a:spLocks noGrp="1"/>
          </p:cNvSpPr>
          <p:nvPr>
            <p:ph type="body" sz="quarter" idx="315" hasCustomPrompt="1"/>
          </p:nvPr>
        </p:nvSpPr>
        <p:spPr>
          <a:xfrm>
            <a:off x="5857877" y="4533780"/>
            <a:ext cx="1762497" cy="136523"/>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pl-PL"/>
              <a:t>PAGE #</a:t>
            </a:r>
            <a:endParaRPr lang="en-US"/>
          </a:p>
        </p:txBody>
      </p:sp>
      <p:sp>
        <p:nvSpPr>
          <p:cNvPr id="14" name="Text Placeholder 9">
            <a:extLst>
              <a:ext uri="{FF2B5EF4-FFF2-40B4-BE49-F238E27FC236}">
                <a16:creationId xmlns:a16="http://schemas.microsoft.com/office/drawing/2014/main" id="{C4E39511-3B3E-7221-B1CE-70466D430F42}"/>
              </a:ext>
            </a:extLst>
          </p:cNvPr>
          <p:cNvSpPr>
            <a:spLocks noGrp="1"/>
          </p:cNvSpPr>
          <p:nvPr>
            <p:ph type="body" sz="quarter" idx="316" hasCustomPrompt="1"/>
          </p:nvPr>
        </p:nvSpPr>
        <p:spPr>
          <a:xfrm>
            <a:off x="5862638" y="4695703"/>
            <a:ext cx="1757735" cy="269877"/>
          </a:xfrm>
          <a:prstGeom prst="rect">
            <a:avLst/>
          </a:prstGeom>
        </p:spPr>
        <p:txBody>
          <a:bodyPr lIns="0" tIns="0" rIns="0" bIns="0">
            <a:noAutofit/>
          </a:bodyPr>
          <a:lstStyle>
            <a:lvl1pPr marL="0" indent="0">
              <a:lnSpc>
                <a:spcPct val="100000"/>
              </a:lnSpc>
              <a:buNone/>
              <a:defRPr sz="1200">
                <a:latin typeface="Segoe UI "/>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5" name="Text Placeholder 9">
            <a:extLst>
              <a:ext uri="{FF2B5EF4-FFF2-40B4-BE49-F238E27FC236}">
                <a16:creationId xmlns:a16="http://schemas.microsoft.com/office/drawing/2014/main" id="{E3052328-4B4F-A362-0206-9E4B09ADF183}"/>
              </a:ext>
            </a:extLst>
          </p:cNvPr>
          <p:cNvSpPr>
            <a:spLocks noGrp="1"/>
          </p:cNvSpPr>
          <p:nvPr>
            <p:ph type="body" sz="quarter" idx="317" hasCustomPrompt="1"/>
          </p:nvPr>
        </p:nvSpPr>
        <p:spPr>
          <a:xfrm>
            <a:off x="7762876" y="4559180"/>
            <a:ext cx="1723921" cy="136523"/>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pl-PL"/>
              <a:t>PAGE #</a:t>
            </a:r>
            <a:endParaRPr lang="en-US"/>
          </a:p>
        </p:txBody>
      </p:sp>
      <p:sp>
        <p:nvSpPr>
          <p:cNvPr id="16" name="Text Placeholder 9">
            <a:extLst>
              <a:ext uri="{FF2B5EF4-FFF2-40B4-BE49-F238E27FC236}">
                <a16:creationId xmlns:a16="http://schemas.microsoft.com/office/drawing/2014/main" id="{743145CA-8DDD-A853-6695-E78B94B9E66E}"/>
              </a:ext>
            </a:extLst>
          </p:cNvPr>
          <p:cNvSpPr>
            <a:spLocks noGrp="1"/>
          </p:cNvSpPr>
          <p:nvPr>
            <p:ph type="body" sz="quarter" idx="318" hasCustomPrompt="1"/>
          </p:nvPr>
        </p:nvSpPr>
        <p:spPr>
          <a:xfrm>
            <a:off x="7767638" y="4721103"/>
            <a:ext cx="1719263" cy="231775"/>
          </a:xfrm>
          <a:prstGeom prst="rect">
            <a:avLst/>
          </a:prstGeom>
        </p:spPr>
        <p:txBody>
          <a:bodyPr lIns="0" tIns="0" rIns="0" bIns="0">
            <a:noAutofit/>
          </a:bodyPr>
          <a:lstStyle>
            <a:lvl1pPr marL="0" indent="0">
              <a:lnSpc>
                <a:spcPct val="100000"/>
              </a:lnSpc>
              <a:buNone/>
              <a:defRPr sz="1200">
                <a:latin typeface="Segoe UI "/>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7" name="Text Placeholder 9">
            <a:extLst>
              <a:ext uri="{FF2B5EF4-FFF2-40B4-BE49-F238E27FC236}">
                <a16:creationId xmlns:a16="http://schemas.microsoft.com/office/drawing/2014/main" id="{441F0F86-5F0F-9C93-1C6A-19A4CD0DBE27}"/>
              </a:ext>
            </a:extLst>
          </p:cNvPr>
          <p:cNvSpPr>
            <a:spLocks noGrp="1"/>
          </p:cNvSpPr>
          <p:nvPr>
            <p:ph type="body" sz="quarter" idx="319" hasCustomPrompt="1"/>
          </p:nvPr>
        </p:nvSpPr>
        <p:spPr>
          <a:xfrm>
            <a:off x="9665862" y="4533780"/>
            <a:ext cx="1762497" cy="136523"/>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pl-PL"/>
              <a:t>PAGE #</a:t>
            </a:r>
            <a:endParaRPr lang="en-US"/>
          </a:p>
        </p:txBody>
      </p:sp>
      <p:sp>
        <p:nvSpPr>
          <p:cNvPr id="18" name="Text Placeholder 9">
            <a:extLst>
              <a:ext uri="{FF2B5EF4-FFF2-40B4-BE49-F238E27FC236}">
                <a16:creationId xmlns:a16="http://schemas.microsoft.com/office/drawing/2014/main" id="{D9E38162-DF53-9429-2F1A-D571E79C7EFE}"/>
              </a:ext>
            </a:extLst>
          </p:cNvPr>
          <p:cNvSpPr>
            <a:spLocks noGrp="1"/>
          </p:cNvSpPr>
          <p:nvPr>
            <p:ph type="body" sz="quarter" idx="320" hasCustomPrompt="1"/>
          </p:nvPr>
        </p:nvSpPr>
        <p:spPr>
          <a:xfrm>
            <a:off x="9670624" y="4695703"/>
            <a:ext cx="1757735" cy="269877"/>
          </a:xfrm>
          <a:prstGeom prst="rect">
            <a:avLst/>
          </a:prstGeom>
        </p:spPr>
        <p:txBody>
          <a:bodyPr lIns="0" tIns="0" rIns="0" bIns="0">
            <a:noAutofit/>
          </a:bodyPr>
          <a:lstStyle>
            <a:lvl1pPr marL="0" indent="0">
              <a:lnSpc>
                <a:spcPct val="100000"/>
              </a:lnSpc>
              <a:buNone/>
              <a:defRPr sz="1200">
                <a:latin typeface="Segoe UI "/>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9" name="Text Placeholder 9">
            <a:extLst>
              <a:ext uri="{FF2B5EF4-FFF2-40B4-BE49-F238E27FC236}">
                <a16:creationId xmlns:a16="http://schemas.microsoft.com/office/drawing/2014/main" id="{FC19C45F-E843-3263-A900-CE31192ADA2C}"/>
              </a:ext>
            </a:extLst>
          </p:cNvPr>
          <p:cNvSpPr>
            <a:spLocks noGrp="1"/>
          </p:cNvSpPr>
          <p:nvPr>
            <p:ph type="body" sz="quarter" idx="321" hasCustomPrompt="1"/>
          </p:nvPr>
        </p:nvSpPr>
        <p:spPr>
          <a:xfrm>
            <a:off x="5857877" y="5133739"/>
            <a:ext cx="1762497" cy="136523"/>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pl-PL"/>
              <a:t>PAGE #</a:t>
            </a:r>
            <a:endParaRPr lang="en-US"/>
          </a:p>
        </p:txBody>
      </p:sp>
      <p:sp>
        <p:nvSpPr>
          <p:cNvPr id="20" name="Text Placeholder 9">
            <a:extLst>
              <a:ext uri="{FF2B5EF4-FFF2-40B4-BE49-F238E27FC236}">
                <a16:creationId xmlns:a16="http://schemas.microsoft.com/office/drawing/2014/main" id="{24E74B49-8E16-96E8-1D0A-F9404593C3EF}"/>
              </a:ext>
            </a:extLst>
          </p:cNvPr>
          <p:cNvSpPr>
            <a:spLocks noGrp="1"/>
          </p:cNvSpPr>
          <p:nvPr>
            <p:ph type="body" sz="quarter" idx="322" hasCustomPrompt="1"/>
          </p:nvPr>
        </p:nvSpPr>
        <p:spPr>
          <a:xfrm>
            <a:off x="5862638" y="5295662"/>
            <a:ext cx="1757735" cy="252415"/>
          </a:xfrm>
          <a:prstGeom prst="rect">
            <a:avLst/>
          </a:prstGeom>
        </p:spPr>
        <p:txBody>
          <a:bodyPr lIns="0" tIns="0" rIns="0" bIns="0">
            <a:noAutofit/>
          </a:bodyPr>
          <a:lstStyle>
            <a:lvl1pPr marL="0" indent="0">
              <a:lnSpc>
                <a:spcPct val="100000"/>
              </a:lnSpc>
              <a:buNone/>
              <a:defRPr sz="1200">
                <a:latin typeface="Segoe UI "/>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21" name="Text Placeholder 9">
            <a:extLst>
              <a:ext uri="{FF2B5EF4-FFF2-40B4-BE49-F238E27FC236}">
                <a16:creationId xmlns:a16="http://schemas.microsoft.com/office/drawing/2014/main" id="{B198D930-D6DF-2B1E-7812-9F3DC09639FA}"/>
              </a:ext>
            </a:extLst>
          </p:cNvPr>
          <p:cNvSpPr>
            <a:spLocks noGrp="1"/>
          </p:cNvSpPr>
          <p:nvPr>
            <p:ph type="body" sz="quarter" idx="323" hasCustomPrompt="1"/>
          </p:nvPr>
        </p:nvSpPr>
        <p:spPr>
          <a:xfrm>
            <a:off x="7762876" y="5116277"/>
            <a:ext cx="1723921" cy="136523"/>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pl-PL"/>
              <a:t>PAGE #</a:t>
            </a:r>
            <a:endParaRPr lang="en-US"/>
          </a:p>
        </p:txBody>
      </p:sp>
      <p:sp>
        <p:nvSpPr>
          <p:cNvPr id="22" name="Text Placeholder 9">
            <a:extLst>
              <a:ext uri="{FF2B5EF4-FFF2-40B4-BE49-F238E27FC236}">
                <a16:creationId xmlns:a16="http://schemas.microsoft.com/office/drawing/2014/main" id="{81499F52-6988-F29B-E5A4-A82A3577C4B7}"/>
              </a:ext>
            </a:extLst>
          </p:cNvPr>
          <p:cNvSpPr>
            <a:spLocks noGrp="1"/>
          </p:cNvSpPr>
          <p:nvPr>
            <p:ph type="body" sz="quarter" idx="324" hasCustomPrompt="1"/>
          </p:nvPr>
        </p:nvSpPr>
        <p:spPr>
          <a:xfrm>
            <a:off x="7767638" y="5278200"/>
            <a:ext cx="1719263" cy="269877"/>
          </a:xfrm>
          <a:prstGeom prst="rect">
            <a:avLst/>
          </a:prstGeom>
        </p:spPr>
        <p:txBody>
          <a:bodyPr lIns="0" tIns="0" rIns="0" bIns="0">
            <a:noAutofit/>
          </a:bodyPr>
          <a:lstStyle>
            <a:lvl1pPr marL="0" indent="0">
              <a:lnSpc>
                <a:spcPct val="100000"/>
              </a:lnSpc>
              <a:buNone/>
              <a:defRPr sz="1200">
                <a:latin typeface="Segoe UI "/>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23" name="Text Placeholder 9">
            <a:extLst>
              <a:ext uri="{FF2B5EF4-FFF2-40B4-BE49-F238E27FC236}">
                <a16:creationId xmlns:a16="http://schemas.microsoft.com/office/drawing/2014/main" id="{E3F9BC5C-E327-9742-6826-0DD17A2A15FA}"/>
              </a:ext>
            </a:extLst>
          </p:cNvPr>
          <p:cNvSpPr>
            <a:spLocks noGrp="1"/>
          </p:cNvSpPr>
          <p:nvPr>
            <p:ph type="body" sz="quarter" idx="325" hasCustomPrompt="1"/>
          </p:nvPr>
        </p:nvSpPr>
        <p:spPr>
          <a:xfrm>
            <a:off x="9665862" y="5133739"/>
            <a:ext cx="1762497" cy="136523"/>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pl-PL"/>
              <a:t>PAGE #</a:t>
            </a:r>
            <a:endParaRPr lang="en-US"/>
          </a:p>
        </p:txBody>
      </p:sp>
      <p:sp>
        <p:nvSpPr>
          <p:cNvPr id="24" name="Text Placeholder 9">
            <a:extLst>
              <a:ext uri="{FF2B5EF4-FFF2-40B4-BE49-F238E27FC236}">
                <a16:creationId xmlns:a16="http://schemas.microsoft.com/office/drawing/2014/main" id="{37FC4582-8328-0F42-38EC-FD5BCC407C5E}"/>
              </a:ext>
            </a:extLst>
          </p:cNvPr>
          <p:cNvSpPr>
            <a:spLocks noGrp="1"/>
          </p:cNvSpPr>
          <p:nvPr>
            <p:ph type="body" sz="quarter" idx="326" hasCustomPrompt="1"/>
          </p:nvPr>
        </p:nvSpPr>
        <p:spPr>
          <a:xfrm>
            <a:off x="9670624" y="5295662"/>
            <a:ext cx="1757735" cy="243127"/>
          </a:xfrm>
          <a:prstGeom prst="rect">
            <a:avLst/>
          </a:prstGeom>
        </p:spPr>
        <p:txBody>
          <a:bodyPr lIns="0" tIns="0" rIns="0" bIns="0">
            <a:noAutofit/>
          </a:bodyPr>
          <a:lstStyle>
            <a:lvl1pPr marL="0" indent="0">
              <a:lnSpc>
                <a:spcPct val="100000"/>
              </a:lnSpc>
              <a:buNone/>
              <a:defRPr sz="1200">
                <a:latin typeface="Segoe UI "/>
                <a:cs typeface="Segoe Sans Display Semibold"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2" name="Text Placeholder 9">
            <a:extLst>
              <a:ext uri="{FF2B5EF4-FFF2-40B4-BE49-F238E27FC236}">
                <a16:creationId xmlns:a16="http://schemas.microsoft.com/office/drawing/2014/main" id="{B7D11B2C-B3DE-FDE9-6CD9-5554590F16AE}"/>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4035669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Divider 8">
    <p:spTree>
      <p:nvGrpSpPr>
        <p:cNvPr id="1" name=""/>
        <p:cNvGrpSpPr/>
        <p:nvPr/>
      </p:nvGrpSpPr>
      <p:grpSpPr>
        <a:xfrm>
          <a:off x="0" y="0"/>
          <a:ext cx="0" cy="0"/>
          <a:chOff x="0" y="0"/>
          <a:chExt cx="0" cy="0"/>
        </a:xfrm>
      </p:grpSpPr>
      <p:sp>
        <p:nvSpPr>
          <p:cNvPr id="4" name="Text Placeholder 9">
            <a:extLst>
              <a:ext uri="{FF2B5EF4-FFF2-40B4-BE49-F238E27FC236}">
                <a16:creationId xmlns:a16="http://schemas.microsoft.com/office/drawing/2014/main" id="{2B332BCA-A8EC-8E79-6E33-B048F39A4084}"/>
              </a:ext>
            </a:extLst>
          </p:cNvPr>
          <p:cNvSpPr>
            <a:spLocks noGrp="1"/>
          </p:cNvSpPr>
          <p:nvPr>
            <p:ph type="body" sz="quarter" idx="295" hasCustomPrompt="1"/>
          </p:nvPr>
        </p:nvSpPr>
        <p:spPr>
          <a:xfrm>
            <a:off x="502075" y="3654450"/>
            <a:ext cx="4088976" cy="2325664"/>
          </a:xfrm>
        </p:spPr>
        <p:txBody>
          <a:bodyPr lIns="0" tIns="0" rIns="0" bIns="0">
            <a:noAutofit/>
          </a:bodyPr>
          <a:lstStyle>
            <a:lvl1pPr marL="0" indent="0">
              <a:lnSpc>
                <a:spcPct val="100000"/>
              </a:lnSpc>
              <a:buFont typeface="Arial" panose="020B0604020202020204" pitchFamily="34" charset="0"/>
              <a:buNone/>
              <a:defRPr sz="16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US"/>
              <a:t>Body copy</a:t>
            </a:r>
          </a:p>
        </p:txBody>
      </p:sp>
      <p:sp>
        <p:nvSpPr>
          <p:cNvPr id="5" name="Text Placeholder 9">
            <a:extLst>
              <a:ext uri="{FF2B5EF4-FFF2-40B4-BE49-F238E27FC236}">
                <a16:creationId xmlns:a16="http://schemas.microsoft.com/office/drawing/2014/main" id="{96D61853-FEDE-9AD2-0CA3-CDB6E3F0945B}"/>
              </a:ext>
            </a:extLst>
          </p:cNvPr>
          <p:cNvSpPr>
            <a:spLocks noGrp="1"/>
          </p:cNvSpPr>
          <p:nvPr>
            <p:ph type="body" sz="quarter" idx="296" hasCustomPrompt="1"/>
          </p:nvPr>
        </p:nvSpPr>
        <p:spPr>
          <a:xfrm>
            <a:off x="502075" y="2345543"/>
            <a:ext cx="5198638" cy="1183279"/>
          </a:xfrm>
        </p:spPr>
        <p:txBody>
          <a:bodyPr lIns="0" tIns="0" rIns="0" bIns="0">
            <a:noAutofit/>
          </a:bodyPr>
          <a:lstStyle>
            <a:lvl1pPr marL="0" indent="0">
              <a:lnSpc>
                <a:spcPct val="100000"/>
              </a:lnSpc>
              <a:buFont typeface="Arial" panose="020B0604020202020204" pitchFamily="34" charset="0"/>
              <a:buNone/>
              <a:defRPr sz="520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pPr lvl="0"/>
            <a:r>
              <a:rPr lang="en-GB"/>
              <a:t>Section </a:t>
            </a:r>
            <a:r>
              <a:rPr lang="pl-PL"/>
              <a:t>Title</a:t>
            </a:r>
            <a:endParaRPr lang="en-US"/>
          </a:p>
        </p:txBody>
      </p:sp>
      <p:sp>
        <p:nvSpPr>
          <p:cNvPr id="2" name="Text Placeholder 9">
            <a:extLst>
              <a:ext uri="{FF2B5EF4-FFF2-40B4-BE49-F238E27FC236}">
                <a16:creationId xmlns:a16="http://schemas.microsoft.com/office/drawing/2014/main" id="{145047EC-63ED-CDE2-28E9-D277BF39926A}"/>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2803545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onfidential">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145047EC-63ED-CDE2-28E9-D277BF39926A}"/>
              </a:ext>
            </a:extLst>
          </p:cNvPr>
          <p:cNvSpPr>
            <a:spLocks noGrp="1"/>
          </p:cNvSpPr>
          <p:nvPr>
            <p:ph type="body" sz="quarter" idx="293" hasCustomPrompt="1"/>
          </p:nvPr>
        </p:nvSpPr>
        <p:spPr>
          <a:xfrm>
            <a:off x="502075" y="450416"/>
            <a:ext cx="4730326" cy="136254"/>
          </a:xfrm>
          <a:prstGeom prst="rect">
            <a:avLst/>
          </a:prstGeom>
        </p:spPr>
        <p:txBody>
          <a:bodyPr lIns="0" tIns="0" rIns="0" bIns="0">
            <a:noAutofit/>
          </a:bodyPr>
          <a:lstStyle>
            <a:lvl1pPr marL="0" indent="0">
              <a:lnSpc>
                <a:spcPct val="100000"/>
              </a:lnSpc>
              <a:buFont typeface="Arial" panose="020B0604020202020204" pitchFamily="34" charset="0"/>
              <a:buNone/>
              <a:defRPr sz="800" cap="all" spc="160" baseline="0">
                <a:latin typeface="Segoe Sans Display" pitchFamily="2" charset="0"/>
                <a:cs typeface="Segoe Sans Display" pitchFamily="2" charset="0"/>
              </a:defRPr>
            </a:lvl1pPr>
            <a:lvl2pPr marL="457163" indent="0">
              <a:buNone/>
              <a:defRPr sz="1200">
                <a:latin typeface="Segoe UI Semibold" panose="020B0702040204020203" pitchFamily="34" charset="0"/>
                <a:cs typeface="Segoe UI Semibold" panose="020B0702040204020203" pitchFamily="34" charset="0"/>
              </a:defRPr>
            </a:lvl2pPr>
            <a:lvl3pPr marL="914327" indent="0">
              <a:buNone/>
              <a:defRPr sz="1200">
                <a:latin typeface="Segoe UI Semibold" panose="020B0702040204020203" pitchFamily="34" charset="0"/>
                <a:cs typeface="Segoe UI Semibold" panose="020B0702040204020203" pitchFamily="34" charset="0"/>
              </a:defRPr>
            </a:lvl3pPr>
            <a:lvl4pPr marL="1371490" indent="0">
              <a:buNone/>
              <a:defRPr sz="1200">
                <a:latin typeface="Segoe UI Semibold" panose="020B0702040204020203" pitchFamily="34" charset="0"/>
                <a:cs typeface="Segoe UI Semibold" panose="020B0702040204020203" pitchFamily="34" charset="0"/>
              </a:defRPr>
            </a:lvl4pPr>
            <a:lvl5pPr marL="1828654"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3" name="Title 1">
            <a:extLst>
              <a:ext uri="{FF2B5EF4-FFF2-40B4-BE49-F238E27FC236}">
                <a16:creationId xmlns:a16="http://schemas.microsoft.com/office/drawing/2014/main" id="{424392E3-770D-00A8-9D16-FFC604518373}"/>
              </a:ext>
            </a:extLst>
          </p:cNvPr>
          <p:cNvSpPr>
            <a:spLocks noGrp="1"/>
          </p:cNvSpPr>
          <p:nvPr>
            <p:ph type="title" hasCustomPrompt="1"/>
          </p:nvPr>
        </p:nvSpPr>
        <p:spPr>
          <a:xfrm>
            <a:off x="4830449" y="6414295"/>
            <a:ext cx="2531102" cy="293687"/>
          </a:xfrm>
          <a:prstGeom prst="rect">
            <a:avLst/>
          </a:prstGeom>
        </p:spPr>
        <p:txBody>
          <a:bodyPr lIns="0" tIns="0" rIns="0" bIns="0"/>
          <a:lstStyle>
            <a:lvl1pPr>
              <a:lnSpc>
                <a:spcPct val="100000"/>
              </a:lnSpc>
              <a:defRPr sz="2000">
                <a:solidFill>
                  <a:srgbClr val="FF0000"/>
                </a:solidFill>
              </a:defRPr>
            </a:lvl1pPr>
          </a:lstStyle>
          <a:p>
            <a:r>
              <a:rPr lang="en-US"/>
              <a:t>Microsoft Confidential</a:t>
            </a:r>
          </a:p>
        </p:txBody>
      </p:sp>
    </p:spTree>
    <p:extLst>
      <p:ext uri="{BB962C8B-B14F-4D97-AF65-F5344CB8AC3E}">
        <p14:creationId xmlns:p14="http://schemas.microsoft.com/office/powerpoint/2010/main" val="1710883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1_Confidential">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5399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Background 1A">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649C9A-0DBA-C45F-D288-C9065D5EC1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3488155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Background 1B">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649C9A-0DBA-C45F-D288-C9065D5EC1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7999"/>
          </a:xfrm>
          <a:prstGeom prst="rect">
            <a:avLst/>
          </a:prstGeom>
        </p:spPr>
      </p:pic>
    </p:spTree>
    <p:extLst>
      <p:ext uri="{BB962C8B-B14F-4D97-AF65-F5344CB8AC3E}">
        <p14:creationId xmlns:p14="http://schemas.microsoft.com/office/powerpoint/2010/main" val="2253531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Background 1C">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56F7C1-6FD6-105B-08C2-137BCBB935C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781874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Background 2A">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56F7C1-6FD6-105B-08C2-137BCBB935C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7999"/>
          </a:xfrm>
          <a:prstGeom prst="rect">
            <a:avLst/>
          </a:prstGeom>
        </p:spPr>
      </p:pic>
    </p:spTree>
    <p:extLst>
      <p:ext uri="{BB962C8B-B14F-4D97-AF65-F5344CB8AC3E}">
        <p14:creationId xmlns:p14="http://schemas.microsoft.com/office/powerpoint/2010/main" val="422392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Background 2B">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56F7C1-6FD6-105B-08C2-137BCBB935C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0"/>
            <a:ext cx="12191998" cy="6857999"/>
          </a:xfrm>
          <a:prstGeom prst="rect">
            <a:avLst/>
          </a:prstGeom>
        </p:spPr>
      </p:pic>
    </p:spTree>
    <p:extLst>
      <p:ext uri="{BB962C8B-B14F-4D97-AF65-F5344CB8AC3E}">
        <p14:creationId xmlns:p14="http://schemas.microsoft.com/office/powerpoint/2010/main" val="654208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p:cSld name="Theme 3">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9768091"/>
      </p:ext>
    </p:extLst>
  </p:cSld>
  <p:clrMapOvr>
    <a:masterClrMapping/>
  </p:clrMapOvr>
  <p:transition>
    <p:fade/>
  </p:transition>
  <p:extLst>
    <p:ext uri="{DCECCB84-F9BA-43D5-87BE-67443E8EF086}">
      <p15:sldGuideLst xmlns:p15="http://schemas.microsoft.com/office/powerpoint/2012/main"/>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Cover_02">
    <p:spTree>
      <p:nvGrpSpPr>
        <p:cNvPr id="1" name=""/>
        <p:cNvGrpSpPr/>
        <p:nvPr/>
      </p:nvGrpSpPr>
      <p:grpSpPr>
        <a:xfrm>
          <a:off x="0" y="0"/>
          <a:ext cx="0" cy="0"/>
          <a:chOff x="0" y="0"/>
          <a:chExt cx="0" cy="0"/>
        </a:xfrm>
      </p:grpSpPr>
      <p:sp>
        <p:nvSpPr>
          <p:cNvPr id="5" name="Picture Placeholder 52">
            <a:extLst>
              <a:ext uri="{FF2B5EF4-FFF2-40B4-BE49-F238E27FC236}">
                <a16:creationId xmlns:a16="http://schemas.microsoft.com/office/drawing/2014/main" id="{2D6506DB-C551-7238-71FB-919BF565C91F}"/>
              </a:ext>
            </a:extLst>
          </p:cNvPr>
          <p:cNvSpPr>
            <a:spLocks noGrp="1"/>
          </p:cNvSpPr>
          <p:nvPr>
            <p:ph type="pic" sz="quarter" idx="287" hasCustomPrompt="1"/>
          </p:nvPr>
        </p:nvSpPr>
        <p:spPr>
          <a:xfrm>
            <a:off x="383625" y="388325"/>
            <a:ext cx="2096050" cy="376850"/>
          </a:xfrm>
          <a:prstGeom prst="rect">
            <a:avLst/>
          </a:prstGeom>
        </p:spPr>
        <p:txBody>
          <a:bodyPr>
            <a:normAutofit/>
          </a:bodyPr>
          <a:lstStyle>
            <a:lvl1pPr marL="0" indent="0">
              <a:buFontTx/>
              <a:buNone/>
              <a:defRPr sz="1000">
                <a:solidFill>
                  <a:schemeClr val="tx1"/>
                </a:solidFill>
              </a:defRPr>
            </a:lvl1pPr>
          </a:lstStyle>
          <a:p>
            <a:r>
              <a:rPr lang="pl-PL"/>
              <a:t>logo</a:t>
            </a:r>
            <a:endParaRPr lang="en-US"/>
          </a:p>
        </p:txBody>
      </p:sp>
      <p:sp>
        <p:nvSpPr>
          <p:cNvPr id="10" name="Text Placeholder 27">
            <a:extLst>
              <a:ext uri="{FF2B5EF4-FFF2-40B4-BE49-F238E27FC236}">
                <a16:creationId xmlns:a16="http://schemas.microsoft.com/office/drawing/2014/main" id="{6F906152-0050-9D2D-AA05-F29FA8433DAB}"/>
              </a:ext>
            </a:extLst>
          </p:cNvPr>
          <p:cNvSpPr>
            <a:spLocks noGrp="1"/>
          </p:cNvSpPr>
          <p:nvPr>
            <p:ph type="body" sz="quarter" idx="19" hasCustomPrompt="1"/>
          </p:nvPr>
        </p:nvSpPr>
        <p:spPr>
          <a:xfrm>
            <a:off x="461963" y="6396037"/>
            <a:ext cx="2894012" cy="149027"/>
          </a:xfrm>
          <a:prstGeom prst="rect">
            <a:avLst/>
          </a:prstGeom>
        </p:spPr>
        <p:txBody>
          <a:bodyPr>
            <a:noAutofit/>
          </a:bodyPr>
          <a:lstStyle>
            <a:lvl1pPr marL="0" indent="0">
              <a:lnSpc>
                <a:spcPts val="1200"/>
              </a:lnSpc>
              <a:buNone/>
              <a:defRPr sz="800" cap="all" spc="160" baseline="0">
                <a:solidFill>
                  <a:schemeClr val="tx1"/>
                </a:solidFill>
              </a:defRPr>
            </a:lvl1pPr>
            <a:lvl2pPr>
              <a:defRPr sz="800">
                <a:solidFill>
                  <a:schemeClr val="bg1"/>
                </a:solidFill>
              </a:defRPr>
            </a:lvl2pPr>
            <a:lvl3pPr>
              <a:defRPr sz="800">
                <a:solidFill>
                  <a:schemeClr val="bg1"/>
                </a:solidFill>
              </a:defRPr>
            </a:lvl3pPr>
            <a:lvl4pPr>
              <a:defRPr sz="800">
                <a:solidFill>
                  <a:schemeClr val="bg1"/>
                </a:solidFill>
              </a:defRPr>
            </a:lvl4pPr>
            <a:lvl5pPr>
              <a:defRPr sz="800">
                <a:solidFill>
                  <a:schemeClr val="bg1"/>
                </a:solidFill>
              </a:defRPr>
            </a:lvl5pPr>
          </a:lstStyle>
          <a:p>
            <a:pPr lvl="0"/>
            <a:r>
              <a:rPr lang="pl-PL"/>
              <a:t>Month </a:t>
            </a:r>
            <a:r>
              <a:rPr lang="pl-PL" err="1"/>
              <a:t>year</a:t>
            </a:r>
            <a:endParaRPr lang="en-US"/>
          </a:p>
        </p:txBody>
      </p:sp>
      <p:sp>
        <p:nvSpPr>
          <p:cNvPr id="12" name="Text Placeholder 27">
            <a:extLst>
              <a:ext uri="{FF2B5EF4-FFF2-40B4-BE49-F238E27FC236}">
                <a16:creationId xmlns:a16="http://schemas.microsoft.com/office/drawing/2014/main" id="{48B0EACF-0041-51CE-CF49-E3BC6878E984}"/>
              </a:ext>
            </a:extLst>
          </p:cNvPr>
          <p:cNvSpPr>
            <a:spLocks noGrp="1"/>
          </p:cNvSpPr>
          <p:nvPr>
            <p:ph type="body" sz="quarter" idx="288" hasCustomPrompt="1"/>
          </p:nvPr>
        </p:nvSpPr>
        <p:spPr>
          <a:xfrm>
            <a:off x="7762876" y="6396038"/>
            <a:ext cx="1948075" cy="150813"/>
          </a:xfrm>
          <a:prstGeom prst="rect">
            <a:avLst/>
          </a:prstGeom>
        </p:spPr>
        <p:txBody>
          <a:bodyPr>
            <a:noAutofit/>
          </a:bodyPr>
          <a:lstStyle>
            <a:lvl1pPr marL="0" indent="0">
              <a:lnSpc>
                <a:spcPts val="1200"/>
              </a:lnSpc>
              <a:buNone/>
              <a:defRPr sz="800" cap="all" spc="160" baseline="0">
                <a:solidFill>
                  <a:schemeClr val="tx1"/>
                </a:solidFill>
              </a:defRPr>
            </a:lvl1pPr>
            <a:lvl2pPr>
              <a:defRPr sz="800">
                <a:solidFill>
                  <a:schemeClr val="bg1"/>
                </a:solidFill>
              </a:defRPr>
            </a:lvl2pPr>
            <a:lvl3pPr>
              <a:defRPr sz="800">
                <a:solidFill>
                  <a:schemeClr val="bg1"/>
                </a:solidFill>
              </a:defRPr>
            </a:lvl3pPr>
            <a:lvl4pPr>
              <a:defRPr sz="800">
                <a:solidFill>
                  <a:schemeClr val="bg1"/>
                </a:solidFill>
              </a:defRPr>
            </a:lvl4pPr>
            <a:lvl5pPr>
              <a:defRPr sz="800">
                <a:solidFill>
                  <a:schemeClr val="bg1"/>
                </a:solidFill>
              </a:defRPr>
            </a:lvl5pPr>
          </a:lstStyle>
          <a:p>
            <a:pPr lvl="0"/>
            <a:r>
              <a:rPr lang="pl-PL"/>
              <a:t>Microsoft </a:t>
            </a:r>
            <a:r>
              <a:rPr lang="pl-PL" err="1"/>
              <a:t>confidential</a:t>
            </a:r>
            <a:endParaRPr lang="en-US"/>
          </a:p>
        </p:txBody>
      </p:sp>
      <p:sp>
        <p:nvSpPr>
          <p:cNvPr id="13" name="Text Placeholder 27">
            <a:extLst>
              <a:ext uri="{FF2B5EF4-FFF2-40B4-BE49-F238E27FC236}">
                <a16:creationId xmlns:a16="http://schemas.microsoft.com/office/drawing/2014/main" id="{841392ED-0DFA-A41B-6EE0-86FD75FCD037}"/>
              </a:ext>
            </a:extLst>
          </p:cNvPr>
          <p:cNvSpPr>
            <a:spLocks noGrp="1"/>
          </p:cNvSpPr>
          <p:nvPr>
            <p:ph type="body" sz="quarter" idx="289" hasCustomPrompt="1"/>
          </p:nvPr>
        </p:nvSpPr>
        <p:spPr>
          <a:xfrm>
            <a:off x="9901451" y="6396038"/>
            <a:ext cx="1828587" cy="150813"/>
          </a:xfrm>
          <a:prstGeom prst="rect">
            <a:avLst/>
          </a:prstGeom>
        </p:spPr>
        <p:txBody>
          <a:bodyPr>
            <a:noAutofit/>
          </a:bodyPr>
          <a:lstStyle>
            <a:lvl1pPr marL="0" indent="0">
              <a:lnSpc>
                <a:spcPts val="1200"/>
              </a:lnSpc>
              <a:buNone/>
              <a:defRPr sz="800" cap="all" spc="160" baseline="0">
                <a:solidFill>
                  <a:schemeClr val="tx1"/>
                </a:solidFill>
              </a:defRPr>
            </a:lvl1pPr>
            <a:lvl2pPr>
              <a:defRPr sz="800">
                <a:solidFill>
                  <a:schemeClr val="bg1"/>
                </a:solidFill>
              </a:defRPr>
            </a:lvl2pPr>
            <a:lvl3pPr>
              <a:defRPr sz="800">
                <a:solidFill>
                  <a:schemeClr val="bg1"/>
                </a:solidFill>
              </a:defRPr>
            </a:lvl3pPr>
            <a:lvl4pPr>
              <a:defRPr sz="800">
                <a:solidFill>
                  <a:schemeClr val="bg1"/>
                </a:solidFill>
              </a:defRPr>
            </a:lvl4pPr>
            <a:lvl5pPr>
              <a:defRPr sz="800">
                <a:solidFill>
                  <a:schemeClr val="bg1"/>
                </a:solidFill>
              </a:defRPr>
            </a:lvl5pPr>
          </a:lstStyle>
          <a:p>
            <a:pPr lvl="0"/>
            <a:r>
              <a:rPr lang="pl-PL"/>
              <a:t>For </a:t>
            </a:r>
            <a:r>
              <a:rPr lang="pl-PL" err="1"/>
              <a:t>internal</a:t>
            </a:r>
            <a:r>
              <a:rPr lang="pl-PL"/>
              <a:t> </a:t>
            </a:r>
            <a:r>
              <a:rPr lang="pl-PL" err="1"/>
              <a:t>use</a:t>
            </a:r>
            <a:r>
              <a:rPr lang="pl-PL"/>
              <a:t> </a:t>
            </a:r>
            <a:r>
              <a:rPr lang="pl-PL" err="1"/>
              <a:t>only</a:t>
            </a:r>
            <a:endParaRPr lang="en-US"/>
          </a:p>
        </p:txBody>
      </p:sp>
      <p:sp>
        <p:nvSpPr>
          <p:cNvPr id="14" name="Title 1">
            <a:extLst>
              <a:ext uri="{FF2B5EF4-FFF2-40B4-BE49-F238E27FC236}">
                <a16:creationId xmlns:a16="http://schemas.microsoft.com/office/drawing/2014/main" id="{389ACE84-CD5E-44AB-F30A-9FC356C31B50}"/>
              </a:ext>
            </a:extLst>
          </p:cNvPr>
          <p:cNvSpPr>
            <a:spLocks noGrp="1"/>
          </p:cNvSpPr>
          <p:nvPr>
            <p:ph type="title" hasCustomPrompt="1"/>
          </p:nvPr>
        </p:nvSpPr>
        <p:spPr>
          <a:xfrm>
            <a:off x="467834" y="2594345"/>
            <a:ext cx="11252680" cy="1066431"/>
          </a:xfrm>
          <a:prstGeom prst="rect">
            <a:avLst/>
          </a:prstGeom>
        </p:spPr>
        <p:txBody>
          <a:bodyPr/>
          <a:lstStyle>
            <a:lvl1pPr>
              <a:lnSpc>
                <a:spcPts val="8160"/>
              </a:lnSpc>
              <a:spcBef>
                <a:spcPts val="0"/>
              </a:spcBef>
              <a:defRPr sz="6800">
                <a:solidFill>
                  <a:schemeClr val="tx1"/>
                </a:solidFill>
              </a:defRPr>
            </a:lvl1pPr>
          </a:lstStyle>
          <a:p>
            <a:r>
              <a:rPr lang="pl-PL"/>
              <a:t>Presentation </a:t>
            </a:r>
            <a:r>
              <a:rPr lang="pl-PL" err="1"/>
              <a:t>title</a:t>
            </a:r>
            <a:endParaRPr lang="en-US"/>
          </a:p>
        </p:txBody>
      </p:sp>
      <p:sp>
        <p:nvSpPr>
          <p:cNvPr id="15" name="Text Placeholder 9">
            <a:extLst>
              <a:ext uri="{FF2B5EF4-FFF2-40B4-BE49-F238E27FC236}">
                <a16:creationId xmlns:a16="http://schemas.microsoft.com/office/drawing/2014/main" id="{F911B217-7091-1CFF-2B6D-E997754FAB37}"/>
              </a:ext>
            </a:extLst>
          </p:cNvPr>
          <p:cNvSpPr>
            <a:spLocks noGrp="1"/>
          </p:cNvSpPr>
          <p:nvPr>
            <p:ph type="body" sz="quarter" idx="20" hasCustomPrompt="1"/>
          </p:nvPr>
        </p:nvSpPr>
        <p:spPr>
          <a:xfrm>
            <a:off x="461962" y="3660776"/>
            <a:ext cx="11262204" cy="452438"/>
          </a:xfrm>
          <a:prstGeom prst="rect">
            <a:avLst/>
          </a:prstGeom>
        </p:spPr>
        <p:txBody>
          <a:bodyPr>
            <a:noAutofit/>
          </a:bodyPr>
          <a:lstStyle>
            <a:lvl1pPr marL="0" indent="0">
              <a:lnSpc>
                <a:spcPts val="1920"/>
              </a:lnSpc>
              <a:buNone/>
              <a:defRPr sz="1600">
                <a:solidFill>
                  <a:schemeClr val="tx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Presentation subtitle</a:t>
            </a:r>
            <a:endParaRPr lang="en-US"/>
          </a:p>
        </p:txBody>
      </p:sp>
    </p:spTree>
    <p:extLst>
      <p:ext uri="{BB962C8B-B14F-4D97-AF65-F5344CB8AC3E}">
        <p14:creationId xmlns:p14="http://schemas.microsoft.com/office/powerpoint/2010/main" val="364976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Cover_01">
    <p:bg>
      <p:bgPr>
        <a:solidFill>
          <a:srgbClr val="091F2C"/>
        </a:solidFill>
        <a:effectLst/>
      </p:bgPr>
    </p:bg>
    <p:spTree>
      <p:nvGrpSpPr>
        <p:cNvPr id="1" name=""/>
        <p:cNvGrpSpPr/>
        <p:nvPr/>
      </p:nvGrpSpPr>
      <p:grpSpPr>
        <a:xfrm>
          <a:off x="0" y="0"/>
          <a:ext cx="0" cy="0"/>
          <a:chOff x="0" y="0"/>
          <a:chExt cx="0" cy="0"/>
        </a:xfrm>
      </p:grpSpPr>
      <p:sp>
        <p:nvSpPr>
          <p:cNvPr id="4" name="Text Placeholder 27">
            <a:extLst>
              <a:ext uri="{FF2B5EF4-FFF2-40B4-BE49-F238E27FC236}">
                <a16:creationId xmlns:a16="http://schemas.microsoft.com/office/drawing/2014/main" id="{CFE42133-2243-0B47-8EC3-FFFD6FC7289E}"/>
              </a:ext>
            </a:extLst>
          </p:cNvPr>
          <p:cNvSpPr>
            <a:spLocks noGrp="1"/>
          </p:cNvSpPr>
          <p:nvPr>
            <p:ph type="body" sz="quarter" idx="19" hasCustomPrompt="1"/>
          </p:nvPr>
        </p:nvSpPr>
        <p:spPr>
          <a:xfrm>
            <a:off x="461963" y="6396037"/>
            <a:ext cx="2894012" cy="149027"/>
          </a:xfrm>
          <a:prstGeom prst="rect">
            <a:avLst/>
          </a:prstGeom>
        </p:spPr>
        <p:txBody>
          <a:bodyPr>
            <a:noAutofit/>
          </a:bodyPr>
          <a:lstStyle>
            <a:lvl1pPr marL="0" indent="0">
              <a:lnSpc>
                <a:spcPts val="1200"/>
              </a:lnSpc>
              <a:buNone/>
              <a:defRPr sz="800" cap="all" spc="160" baseline="0">
                <a:solidFill>
                  <a:schemeClr val="bg1"/>
                </a:solidFill>
              </a:defRPr>
            </a:lvl1pPr>
            <a:lvl2pPr>
              <a:defRPr sz="800">
                <a:solidFill>
                  <a:schemeClr val="bg1"/>
                </a:solidFill>
              </a:defRPr>
            </a:lvl2pPr>
            <a:lvl3pPr>
              <a:defRPr sz="800">
                <a:solidFill>
                  <a:schemeClr val="bg1"/>
                </a:solidFill>
              </a:defRPr>
            </a:lvl3pPr>
            <a:lvl4pPr>
              <a:defRPr sz="800">
                <a:solidFill>
                  <a:schemeClr val="bg1"/>
                </a:solidFill>
              </a:defRPr>
            </a:lvl4pPr>
            <a:lvl5pPr>
              <a:defRPr sz="800">
                <a:solidFill>
                  <a:schemeClr val="bg1"/>
                </a:solidFill>
              </a:defRPr>
            </a:lvl5pPr>
          </a:lstStyle>
          <a:p>
            <a:pPr lvl="0"/>
            <a:r>
              <a:rPr lang="pl-PL"/>
              <a:t>Month </a:t>
            </a:r>
            <a:r>
              <a:rPr lang="pl-PL" err="1"/>
              <a:t>year</a:t>
            </a:r>
            <a:endParaRPr lang="en-US"/>
          </a:p>
        </p:txBody>
      </p:sp>
      <p:sp>
        <p:nvSpPr>
          <p:cNvPr id="5" name="Picture Placeholder 52">
            <a:extLst>
              <a:ext uri="{FF2B5EF4-FFF2-40B4-BE49-F238E27FC236}">
                <a16:creationId xmlns:a16="http://schemas.microsoft.com/office/drawing/2014/main" id="{2D6506DB-C551-7238-71FB-919BF565C91F}"/>
              </a:ext>
            </a:extLst>
          </p:cNvPr>
          <p:cNvSpPr>
            <a:spLocks noGrp="1"/>
          </p:cNvSpPr>
          <p:nvPr>
            <p:ph type="pic" sz="quarter" idx="287" hasCustomPrompt="1"/>
          </p:nvPr>
        </p:nvSpPr>
        <p:spPr>
          <a:xfrm>
            <a:off x="461963" y="303213"/>
            <a:ext cx="2121749" cy="376850"/>
          </a:xfrm>
          <a:prstGeom prst="rect">
            <a:avLst/>
          </a:prstGeom>
        </p:spPr>
        <p:txBody>
          <a:bodyPr>
            <a:normAutofit/>
          </a:bodyPr>
          <a:lstStyle>
            <a:lvl1pPr marL="0" indent="0">
              <a:buFontTx/>
              <a:buNone/>
              <a:defRPr sz="1000">
                <a:solidFill>
                  <a:schemeClr val="bg1"/>
                </a:solidFill>
              </a:defRPr>
            </a:lvl1pPr>
          </a:lstStyle>
          <a:p>
            <a:r>
              <a:rPr lang="pl-PL"/>
              <a:t>logo</a:t>
            </a:r>
            <a:endParaRPr lang="en-US"/>
          </a:p>
        </p:txBody>
      </p:sp>
      <p:sp>
        <p:nvSpPr>
          <p:cNvPr id="6" name="Text Placeholder 27">
            <a:extLst>
              <a:ext uri="{FF2B5EF4-FFF2-40B4-BE49-F238E27FC236}">
                <a16:creationId xmlns:a16="http://schemas.microsoft.com/office/drawing/2014/main" id="{5E8C233D-8437-0B7E-DD61-D342194205B9}"/>
              </a:ext>
            </a:extLst>
          </p:cNvPr>
          <p:cNvSpPr>
            <a:spLocks noGrp="1"/>
          </p:cNvSpPr>
          <p:nvPr>
            <p:ph type="body" sz="quarter" idx="288" hasCustomPrompt="1"/>
          </p:nvPr>
        </p:nvSpPr>
        <p:spPr>
          <a:xfrm>
            <a:off x="7762876" y="6396038"/>
            <a:ext cx="1948075" cy="150813"/>
          </a:xfrm>
          <a:prstGeom prst="rect">
            <a:avLst/>
          </a:prstGeom>
        </p:spPr>
        <p:txBody>
          <a:bodyPr>
            <a:noAutofit/>
          </a:bodyPr>
          <a:lstStyle>
            <a:lvl1pPr marL="0" indent="0">
              <a:lnSpc>
                <a:spcPts val="1200"/>
              </a:lnSpc>
              <a:buNone/>
              <a:defRPr sz="800" cap="all" spc="160" baseline="0">
                <a:solidFill>
                  <a:schemeClr val="bg1"/>
                </a:solidFill>
              </a:defRPr>
            </a:lvl1pPr>
            <a:lvl2pPr>
              <a:defRPr sz="800">
                <a:solidFill>
                  <a:schemeClr val="bg1"/>
                </a:solidFill>
              </a:defRPr>
            </a:lvl2pPr>
            <a:lvl3pPr>
              <a:defRPr sz="800">
                <a:solidFill>
                  <a:schemeClr val="bg1"/>
                </a:solidFill>
              </a:defRPr>
            </a:lvl3pPr>
            <a:lvl4pPr>
              <a:defRPr sz="800">
                <a:solidFill>
                  <a:schemeClr val="bg1"/>
                </a:solidFill>
              </a:defRPr>
            </a:lvl4pPr>
            <a:lvl5pPr>
              <a:defRPr sz="800">
                <a:solidFill>
                  <a:schemeClr val="bg1"/>
                </a:solidFill>
              </a:defRPr>
            </a:lvl5pPr>
          </a:lstStyle>
          <a:p>
            <a:pPr lvl="0"/>
            <a:r>
              <a:rPr lang="pl-PL"/>
              <a:t>Microsoft </a:t>
            </a:r>
            <a:r>
              <a:rPr lang="pl-PL" err="1"/>
              <a:t>confidential</a:t>
            </a:r>
            <a:endParaRPr lang="en-US"/>
          </a:p>
        </p:txBody>
      </p:sp>
      <p:sp>
        <p:nvSpPr>
          <p:cNvPr id="7" name="Text Placeholder 27">
            <a:extLst>
              <a:ext uri="{FF2B5EF4-FFF2-40B4-BE49-F238E27FC236}">
                <a16:creationId xmlns:a16="http://schemas.microsoft.com/office/drawing/2014/main" id="{38B55A9D-1202-2D11-1F9D-215D90C4B519}"/>
              </a:ext>
            </a:extLst>
          </p:cNvPr>
          <p:cNvSpPr>
            <a:spLocks noGrp="1"/>
          </p:cNvSpPr>
          <p:nvPr>
            <p:ph type="body" sz="quarter" idx="289" hasCustomPrompt="1"/>
          </p:nvPr>
        </p:nvSpPr>
        <p:spPr>
          <a:xfrm>
            <a:off x="9901451" y="6396038"/>
            <a:ext cx="1828587" cy="150813"/>
          </a:xfrm>
          <a:prstGeom prst="rect">
            <a:avLst/>
          </a:prstGeom>
        </p:spPr>
        <p:txBody>
          <a:bodyPr>
            <a:noAutofit/>
          </a:bodyPr>
          <a:lstStyle>
            <a:lvl1pPr marL="0" indent="0">
              <a:lnSpc>
                <a:spcPts val="1200"/>
              </a:lnSpc>
              <a:buNone/>
              <a:defRPr sz="800" cap="all" spc="160" baseline="0">
                <a:solidFill>
                  <a:schemeClr val="bg1"/>
                </a:solidFill>
              </a:defRPr>
            </a:lvl1pPr>
            <a:lvl2pPr>
              <a:defRPr sz="800">
                <a:solidFill>
                  <a:schemeClr val="bg1"/>
                </a:solidFill>
              </a:defRPr>
            </a:lvl2pPr>
            <a:lvl3pPr>
              <a:defRPr sz="800">
                <a:solidFill>
                  <a:schemeClr val="bg1"/>
                </a:solidFill>
              </a:defRPr>
            </a:lvl3pPr>
            <a:lvl4pPr>
              <a:defRPr sz="800">
                <a:solidFill>
                  <a:schemeClr val="bg1"/>
                </a:solidFill>
              </a:defRPr>
            </a:lvl4pPr>
            <a:lvl5pPr>
              <a:defRPr sz="800">
                <a:solidFill>
                  <a:schemeClr val="bg1"/>
                </a:solidFill>
              </a:defRPr>
            </a:lvl5pPr>
          </a:lstStyle>
          <a:p>
            <a:pPr lvl="0"/>
            <a:r>
              <a:rPr lang="pl-PL"/>
              <a:t>For </a:t>
            </a:r>
            <a:r>
              <a:rPr lang="pl-PL" err="1"/>
              <a:t>internal</a:t>
            </a:r>
            <a:r>
              <a:rPr lang="pl-PL"/>
              <a:t> </a:t>
            </a:r>
            <a:r>
              <a:rPr lang="pl-PL" err="1"/>
              <a:t>use</a:t>
            </a:r>
            <a:r>
              <a:rPr lang="pl-PL"/>
              <a:t> </a:t>
            </a:r>
            <a:r>
              <a:rPr lang="pl-PL" err="1"/>
              <a:t>only</a:t>
            </a:r>
            <a:endParaRPr lang="en-US"/>
          </a:p>
        </p:txBody>
      </p:sp>
      <p:sp>
        <p:nvSpPr>
          <p:cNvPr id="10" name="Title 1">
            <a:extLst>
              <a:ext uri="{FF2B5EF4-FFF2-40B4-BE49-F238E27FC236}">
                <a16:creationId xmlns:a16="http://schemas.microsoft.com/office/drawing/2014/main" id="{31343AC7-9FA4-A519-EBB0-E3A564BF9BB1}"/>
              </a:ext>
            </a:extLst>
          </p:cNvPr>
          <p:cNvSpPr>
            <a:spLocks noGrp="1"/>
          </p:cNvSpPr>
          <p:nvPr>
            <p:ph type="title" hasCustomPrompt="1"/>
          </p:nvPr>
        </p:nvSpPr>
        <p:spPr>
          <a:xfrm>
            <a:off x="467834" y="2594345"/>
            <a:ext cx="11252680" cy="1066431"/>
          </a:xfrm>
          <a:prstGeom prst="rect">
            <a:avLst/>
          </a:prstGeom>
        </p:spPr>
        <p:txBody>
          <a:bodyPr/>
          <a:lstStyle>
            <a:lvl1pPr>
              <a:lnSpc>
                <a:spcPts val="8160"/>
              </a:lnSpc>
              <a:spcBef>
                <a:spcPts val="0"/>
              </a:spcBef>
              <a:defRPr sz="6800">
                <a:solidFill>
                  <a:schemeClr val="bg1"/>
                </a:solidFill>
              </a:defRPr>
            </a:lvl1pPr>
          </a:lstStyle>
          <a:p>
            <a:r>
              <a:rPr lang="pl-PL"/>
              <a:t>Presentation </a:t>
            </a:r>
            <a:r>
              <a:rPr lang="pl-PL" err="1"/>
              <a:t>title</a:t>
            </a:r>
            <a:endParaRPr lang="en-US"/>
          </a:p>
        </p:txBody>
      </p:sp>
      <p:sp>
        <p:nvSpPr>
          <p:cNvPr id="11" name="Text Placeholder 9">
            <a:extLst>
              <a:ext uri="{FF2B5EF4-FFF2-40B4-BE49-F238E27FC236}">
                <a16:creationId xmlns:a16="http://schemas.microsoft.com/office/drawing/2014/main" id="{D4ADC43F-B26F-2D89-2268-6EF25BCEDBF8}"/>
              </a:ext>
            </a:extLst>
          </p:cNvPr>
          <p:cNvSpPr>
            <a:spLocks noGrp="1"/>
          </p:cNvSpPr>
          <p:nvPr>
            <p:ph type="body" sz="quarter" idx="20" hasCustomPrompt="1"/>
          </p:nvPr>
        </p:nvSpPr>
        <p:spPr>
          <a:xfrm>
            <a:off x="461962" y="3660776"/>
            <a:ext cx="11262204" cy="452438"/>
          </a:xfrm>
          <a:prstGeom prst="rect">
            <a:avLst/>
          </a:prstGeom>
        </p:spPr>
        <p:txBody>
          <a:bodyPr>
            <a:noAutofit/>
          </a:bodyPr>
          <a:lstStyle>
            <a:lvl1pPr marL="0" indent="0">
              <a:lnSpc>
                <a:spcPts val="1920"/>
              </a:lnSpc>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Presentation subtitle</a:t>
            </a:r>
            <a:endParaRPr lang="en-US"/>
          </a:p>
        </p:txBody>
      </p:sp>
    </p:spTree>
    <p:extLst>
      <p:ext uri="{BB962C8B-B14F-4D97-AF65-F5344CB8AC3E}">
        <p14:creationId xmlns:p14="http://schemas.microsoft.com/office/powerpoint/2010/main" val="2706871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Divider_overlap_03">
    <p:bg>
      <p:bgPr>
        <a:solidFill>
          <a:srgbClr val="091F2C"/>
        </a:solidFill>
        <a:effectLst/>
      </p:bgPr>
    </p:bg>
    <p:spTree>
      <p:nvGrpSpPr>
        <p:cNvPr id="1" name=""/>
        <p:cNvGrpSpPr/>
        <p:nvPr/>
      </p:nvGrpSpPr>
      <p:grpSpPr>
        <a:xfrm>
          <a:off x="0" y="0"/>
          <a:ext cx="0" cy="0"/>
          <a:chOff x="0" y="0"/>
          <a:chExt cx="0" cy="0"/>
        </a:xfrm>
      </p:grpSpPr>
      <p:sp>
        <p:nvSpPr>
          <p:cNvPr id="4" name="Footer 4">
            <a:extLst>
              <a:ext uri="{FF2B5EF4-FFF2-40B4-BE49-F238E27FC236}">
                <a16:creationId xmlns:a16="http://schemas.microsoft.com/office/drawing/2014/main" id="{F019F69C-E7FF-8153-B501-6E70A5FCE592}"/>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10" name="Picture Placeholder 52">
            <a:extLst>
              <a:ext uri="{FF2B5EF4-FFF2-40B4-BE49-F238E27FC236}">
                <a16:creationId xmlns:a16="http://schemas.microsoft.com/office/drawing/2014/main" id="{69B218F6-5147-DA27-DCB8-A51629AE11AE}"/>
              </a:ext>
            </a:extLst>
          </p:cNvPr>
          <p:cNvSpPr>
            <a:spLocks noGrp="1"/>
          </p:cNvSpPr>
          <p:nvPr>
            <p:ph type="pic" sz="quarter" idx="284"/>
          </p:nvPr>
        </p:nvSpPr>
        <p:spPr>
          <a:xfrm>
            <a:off x="6243639" y="1527175"/>
            <a:ext cx="4995862" cy="5330826"/>
          </a:xfrm>
        </p:spPr>
        <p:txBody>
          <a:bodyPr>
            <a:normAutofit/>
          </a:bodyPr>
          <a:lstStyle>
            <a:lvl1pPr>
              <a:defRPr sz="1000">
                <a:solidFill>
                  <a:schemeClr val="bg1"/>
                </a:solidFill>
              </a:defRPr>
            </a:lvl1pPr>
          </a:lstStyle>
          <a:p>
            <a:endParaRPr lang="en-US"/>
          </a:p>
        </p:txBody>
      </p:sp>
      <p:sp>
        <p:nvSpPr>
          <p:cNvPr id="11" name="Picture Placeholder 52">
            <a:extLst>
              <a:ext uri="{FF2B5EF4-FFF2-40B4-BE49-F238E27FC236}">
                <a16:creationId xmlns:a16="http://schemas.microsoft.com/office/drawing/2014/main" id="{99433D3C-BD4D-E373-F2F2-9F2CE98DF590}"/>
              </a:ext>
            </a:extLst>
          </p:cNvPr>
          <p:cNvSpPr>
            <a:spLocks noGrp="1"/>
          </p:cNvSpPr>
          <p:nvPr>
            <p:ph type="pic" sz="quarter" idx="285"/>
          </p:nvPr>
        </p:nvSpPr>
        <p:spPr>
          <a:xfrm>
            <a:off x="9906000" y="2708"/>
            <a:ext cx="2286000" cy="2291231"/>
          </a:xfrm>
        </p:spPr>
        <p:txBody>
          <a:bodyPr>
            <a:normAutofit/>
          </a:bodyPr>
          <a:lstStyle>
            <a:lvl1pPr>
              <a:defRPr sz="1000">
                <a:solidFill>
                  <a:schemeClr val="bg1"/>
                </a:solidFill>
              </a:defRPr>
            </a:lvl1pPr>
          </a:lstStyle>
          <a:p>
            <a:endParaRPr lang="en-US"/>
          </a:p>
        </p:txBody>
      </p:sp>
      <p:sp>
        <p:nvSpPr>
          <p:cNvPr id="14" name="Text Placeholder 9">
            <a:extLst>
              <a:ext uri="{FF2B5EF4-FFF2-40B4-BE49-F238E27FC236}">
                <a16:creationId xmlns:a16="http://schemas.microsoft.com/office/drawing/2014/main" id="{A4861F91-1A03-92DF-8F31-35BA47D6BAEB}"/>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AD2D203D-F882-97F6-E91F-101E4093069D}"/>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80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3" name="Title 1">
            <a:extLst>
              <a:ext uri="{FF2B5EF4-FFF2-40B4-BE49-F238E27FC236}">
                <a16:creationId xmlns:a16="http://schemas.microsoft.com/office/drawing/2014/main" id="{385FE83D-AB57-BB7A-71C9-4ED34D547282}"/>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2868374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userDrawn="1">
  <p:cSld name="Divider_collage_03">
    <p:bg>
      <p:bgPr>
        <a:solidFill>
          <a:srgbClr val="091F2C"/>
        </a:solidFill>
        <a:effectLst/>
      </p:bgPr>
    </p:bg>
    <p:spTree>
      <p:nvGrpSpPr>
        <p:cNvPr id="1" name=""/>
        <p:cNvGrpSpPr/>
        <p:nvPr/>
      </p:nvGrpSpPr>
      <p:grpSpPr>
        <a:xfrm>
          <a:off x="0" y="0"/>
          <a:ext cx="0" cy="0"/>
          <a:chOff x="0" y="0"/>
          <a:chExt cx="0" cy="0"/>
        </a:xfrm>
      </p:grpSpPr>
      <p:sp>
        <p:nvSpPr>
          <p:cNvPr id="4" name="Picture Placeholder 52">
            <a:extLst>
              <a:ext uri="{FF2B5EF4-FFF2-40B4-BE49-F238E27FC236}">
                <a16:creationId xmlns:a16="http://schemas.microsoft.com/office/drawing/2014/main" id="{0D776A7C-8A34-BE21-6FDA-6299B2BA74CA}"/>
              </a:ext>
            </a:extLst>
          </p:cNvPr>
          <p:cNvSpPr>
            <a:spLocks noGrp="1"/>
          </p:cNvSpPr>
          <p:nvPr>
            <p:ph type="pic" sz="quarter" idx="284"/>
          </p:nvPr>
        </p:nvSpPr>
        <p:spPr>
          <a:xfrm>
            <a:off x="9718674" y="-14100"/>
            <a:ext cx="2473325" cy="2305888"/>
          </a:xfrm>
        </p:spPr>
        <p:txBody>
          <a:bodyPr>
            <a:normAutofit/>
          </a:bodyPr>
          <a:lstStyle>
            <a:lvl1pPr>
              <a:defRPr sz="1000">
                <a:solidFill>
                  <a:schemeClr val="bg1"/>
                </a:solidFill>
              </a:defRPr>
            </a:lvl1pPr>
          </a:lstStyle>
          <a:p>
            <a:endParaRPr lang="en-US"/>
          </a:p>
        </p:txBody>
      </p:sp>
      <p:sp>
        <p:nvSpPr>
          <p:cNvPr id="9" name="Picture Placeholder 52">
            <a:extLst>
              <a:ext uri="{FF2B5EF4-FFF2-40B4-BE49-F238E27FC236}">
                <a16:creationId xmlns:a16="http://schemas.microsoft.com/office/drawing/2014/main" id="{979EE212-AF41-D1E7-7AF1-520CABF5AF67}"/>
              </a:ext>
            </a:extLst>
          </p:cNvPr>
          <p:cNvSpPr>
            <a:spLocks noGrp="1"/>
          </p:cNvSpPr>
          <p:nvPr>
            <p:ph type="pic" sz="quarter" idx="286"/>
          </p:nvPr>
        </p:nvSpPr>
        <p:spPr>
          <a:xfrm>
            <a:off x="6096001" y="2293939"/>
            <a:ext cx="3622674" cy="4578164"/>
          </a:xfrm>
        </p:spPr>
        <p:txBody>
          <a:bodyPr>
            <a:normAutofit/>
          </a:bodyPr>
          <a:lstStyle>
            <a:lvl1pPr>
              <a:defRPr sz="1000">
                <a:solidFill>
                  <a:schemeClr val="bg1"/>
                </a:solidFill>
              </a:defRPr>
            </a:lvl1pPr>
          </a:lstStyle>
          <a:p>
            <a:endParaRPr lang="en-US"/>
          </a:p>
        </p:txBody>
      </p:sp>
      <p:sp>
        <p:nvSpPr>
          <p:cNvPr id="3" name="Footer 4">
            <a:extLst>
              <a:ext uri="{FF2B5EF4-FFF2-40B4-BE49-F238E27FC236}">
                <a16:creationId xmlns:a16="http://schemas.microsoft.com/office/drawing/2014/main" id="{17FD3A2D-9BD9-FAFB-04DF-7354349393D4}"/>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12" name="Text Placeholder 9">
            <a:extLst>
              <a:ext uri="{FF2B5EF4-FFF2-40B4-BE49-F238E27FC236}">
                <a16:creationId xmlns:a16="http://schemas.microsoft.com/office/drawing/2014/main" id="{8BE5A7ED-41AE-B888-E64A-16BE7E3D4083}"/>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D2FCE3E9-7C5C-CBFB-8846-B25D2FA36E5A}"/>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5" name="Title 1">
            <a:extLst>
              <a:ext uri="{FF2B5EF4-FFF2-40B4-BE49-F238E27FC236}">
                <a16:creationId xmlns:a16="http://schemas.microsoft.com/office/drawing/2014/main" id="{3FD702D4-FE61-AA11-0265-DE14C0A44B5D}"/>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3079594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userDrawn="1">
  <p:cSld name="Divider_overlap_07">
    <p:bg>
      <p:bgPr>
        <a:solidFill>
          <a:srgbClr val="091F2C"/>
        </a:solidFill>
        <a:effectLst/>
      </p:bgPr>
    </p:bg>
    <p:spTree>
      <p:nvGrpSpPr>
        <p:cNvPr id="1" name=""/>
        <p:cNvGrpSpPr/>
        <p:nvPr/>
      </p:nvGrpSpPr>
      <p:grpSpPr>
        <a:xfrm>
          <a:off x="0" y="0"/>
          <a:ext cx="0" cy="0"/>
          <a:chOff x="0" y="0"/>
          <a:chExt cx="0" cy="0"/>
        </a:xfrm>
      </p:grpSpPr>
      <p:sp>
        <p:nvSpPr>
          <p:cNvPr id="8" name="Footer 4">
            <a:extLst>
              <a:ext uri="{FF2B5EF4-FFF2-40B4-BE49-F238E27FC236}">
                <a16:creationId xmlns:a16="http://schemas.microsoft.com/office/drawing/2014/main" id="{4A8729E8-57E0-6517-7A53-DF293D014A37}"/>
              </a:ext>
            </a:extLst>
          </p:cNvPr>
          <p:cNvSpPr txBox="1"/>
          <p:nvPr userDrawn="1"/>
        </p:nvSpPr>
        <p:spPr>
          <a:xfrm>
            <a:off x="461964" y="2478510"/>
            <a:ext cx="371474"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3" name="Picture Placeholder 52">
            <a:extLst>
              <a:ext uri="{FF2B5EF4-FFF2-40B4-BE49-F238E27FC236}">
                <a16:creationId xmlns:a16="http://schemas.microsoft.com/office/drawing/2014/main" id="{6824D2CC-495A-4BDA-4FC0-02ECBBCD6D23}"/>
              </a:ext>
            </a:extLst>
          </p:cNvPr>
          <p:cNvSpPr>
            <a:spLocks noGrp="1"/>
          </p:cNvSpPr>
          <p:nvPr>
            <p:ph type="pic" sz="quarter" idx="285"/>
          </p:nvPr>
        </p:nvSpPr>
        <p:spPr>
          <a:xfrm>
            <a:off x="7004051" y="2708"/>
            <a:ext cx="3476625" cy="2291231"/>
          </a:xfrm>
        </p:spPr>
        <p:txBody>
          <a:bodyPr>
            <a:normAutofit/>
          </a:bodyPr>
          <a:lstStyle>
            <a:lvl1pPr>
              <a:defRPr sz="1000">
                <a:solidFill>
                  <a:schemeClr val="bg1"/>
                </a:solidFill>
              </a:defRPr>
            </a:lvl1pPr>
          </a:lstStyle>
          <a:p>
            <a:endParaRPr lang="en-US"/>
          </a:p>
        </p:txBody>
      </p:sp>
      <p:sp>
        <p:nvSpPr>
          <p:cNvPr id="5" name="Picture Placeholder 52">
            <a:extLst>
              <a:ext uri="{FF2B5EF4-FFF2-40B4-BE49-F238E27FC236}">
                <a16:creationId xmlns:a16="http://schemas.microsoft.com/office/drawing/2014/main" id="{AA19A845-275F-63B7-8263-7EE7BD43BB50}"/>
              </a:ext>
            </a:extLst>
          </p:cNvPr>
          <p:cNvSpPr>
            <a:spLocks noGrp="1"/>
          </p:cNvSpPr>
          <p:nvPr>
            <p:ph type="pic" sz="quarter" idx="286"/>
          </p:nvPr>
        </p:nvSpPr>
        <p:spPr>
          <a:xfrm>
            <a:off x="6107256" y="2895601"/>
            <a:ext cx="4386264" cy="3976501"/>
          </a:xfrm>
        </p:spPr>
        <p:txBody>
          <a:bodyPr>
            <a:normAutofit/>
          </a:bodyPr>
          <a:lstStyle>
            <a:lvl1pPr>
              <a:defRPr sz="1000">
                <a:solidFill>
                  <a:schemeClr val="bg1"/>
                </a:solidFill>
              </a:defRPr>
            </a:lvl1pPr>
          </a:lstStyle>
          <a:p>
            <a:endParaRPr lang="en-US"/>
          </a:p>
        </p:txBody>
      </p:sp>
      <p:sp>
        <p:nvSpPr>
          <p:cNvPr id="11" name="Picture Placeholder 52">
            <a:extLst>
              <a:ext uri="{FF2B5EF4-FFF2-40B4-BE49-F238E27FC236}">
                <a16:creationId xmlns:a16="http://schemas.microsoft.com/office/drawing/2014/main" id="{46F63C42-F411-F243-B312-FE304DD6525B}"/>
              </a:ext>
            </a:extLst>
          </p:cNvPr>
          <p:cNvSpPr>
            <a:spLocks noGrp="1"/>
          </p:cNvSpPr>
          <p:nvPr>
            <p:ph type="pic" sz="quarter" idx="284"/>
          </p:nvPr>
        </p:nvSpPr>
        <p:spPr>
          <a:xfrm>
            <a:off x="9434515" y="914400"/>
            <a:ext cx="2757486" cy="4113213"/>
          </a:xfrm>
        </p:spPr>
        <p:txBody>
          <a:bodyPr>
            <a:normAutofit/>
          </a:bodyPr>
          <a:lstStyle>
            <a:lvl1pPr>
              <a:defRPr sz="1000">
                <a:solidFill>
                  <a:schemeClr val="bg1"/>
                </a:solidFill>
              </a:defRPr>
            </a:lvl1pPr>
          </a:lstStyle>
          <a:p>
            <a:endParaRPr lang="en-US"/>
          </a:p>
        </p:txBody>
      </p:sp>
      <p:sp>
        <p:nvSpPr>
          <p:cNvPr id="14" name="Text Placeholder 9">
            <a:extLst>
              <a:ext uri="{FF2B5EF4-FFF2-40B4-BE49-F238E27FC236}">
                <a16:creationId xmlns:a16="http://schemas.microsoft.com/office/drawing/2014/main" id="{432D005C-43E6-0812-1B88-FD3E9019FBC3}"/>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6DC0E8C2-8930-EFC9-ACC2-A2A6D5085529}"/>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4" name="Title 1">
            <a:extLst>
              <a:ext uri="{FF2B5EF4-FFF2-40B4-BE49-F238E27FC236}">
                <a16:creationId xmlns:a16="http://schemas.microsoft.com/office/drawing/2014/main" id="{84F383DB-B05C-C1E6-565A-A72C8F449928}"/>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747981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Divider_02">
    <p:spTree>
      <p:nvGrpSpPr>
        <p:cNvPr id="1" name=""/>
        <p:cNvGrpSpPr/>
        <p:nvPr/>
      </p:nvGrpSpPr>
      <p:grpSpPr>
        <a:xfrm>
          <a:off x="0" y="0"/>
          <a:ext cx="0" cy="0"/>
          <a:chOff x="0" y="0"/>
          <a:chExt cx="0" cy="0"/>
        </a:xfrm>
      </p:grpSpPr>
      <p:sp>
        <p:nvSpPr>
          <p:cNvPr id="3" name="Picture Placeholder 52">
            <a:extLst>
              <a:ext uri="{FF2B5EF4-FFF2-40B4-BE49-F238E27FC236}">
                <a16:creationId xmlns:a16="http://schemas.microsoft.com/office/drawing/2014/main" id="{C9D4F8E4-E58C-2D3E-DF80-9F6E41EDEFBD}"/>
              </a:ext>
            </a:extLst>
          </p:cNvPr>
          <p:cNvSpPr>
            <a:spLocks noGrp="1"/>
          </p:cNvSpPr>
          <p:nvPr>
            <p:ph type="pic" sz="quarter" idx="284"/>
          </p:nvPr>
        </p:nvSpPr>
        <p:spPr>
          <a:xfrm>
            <a:off x="0" y="0"/>
            <a:ext cx="12192000" cy="6858000"/>
          </a:xfrm>
        </p:spPr>
        <p:txBody>
          <a:bodyPr>
            <a:normAutofit/>
          </a:bodyPr>
          <a:lstStyle>
            <a:lvl1pPr>
              <a:defRPr sz="1000">
                <a:solidFill>
                  <a:schemeClr val="bg1"/>
                </a:solidFill>
              </a:defRPr>
            </a:lvl1pPr>
          </a:lstStyle>
          <a:p>
            <a:endParaRPr lang="en-US"/>
          </a:p>
        </p:txBody>
      </p:sp>
      <p:sp>
        <p:nvSpPr>
          <p:cNvPr id="4" name="Footer 4">
            <a:extLst>
              <a:ext uri="{FF2B5EF4-FFF2-40B4-BE49-F238E27FC236}">
                <a16:creationId xmlns:a16="http://schemas.microsoft.com/office/drawing/2014/main" id="{3E230F02-78AF-7606-9A35-04A0009A7251}"/>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10" name="Text Placeholder 9">
            <a:extLst>
              <a:ext uri="{FF2B5EF4-FFF2-40B4-BE49-F238E27FC236}">
                <a16:creationId xmlns:a16="http://schemas.microsoft.com/office/drawing/2014/main" id="{CC8E4FAE-68CA-BD71-C74F-D18D77F3D7DE}"/>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tx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11" name="Text Placeholder 9">
            <a:extLst>
              <a:ext uri="{FF2B5EF4-FFF2-40B4-BE49-F238E27FC236}">
                <a16:creationId xmlns:a16="http://schemas.microsoft.com/office/drawing/2014/main" id="{CD65D71C-5186-FDBA-9D10-DDDC588A147B}"/>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12" name="Title 1">
            <a:extLst>
              <a:ext uri="{FF2B5EF4-FFF2-40B4-BE49-F238E27FC236}">
                <a16:creationId xmlns:a16="http://schemas.microsoft.com/office/drawing/2014/main" id="{B1F0EEBE-F5EC-53F2-26B2-7D2868EE2A22}"/>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tx1"/>
                </a:solidFill>
              </a:defRPr>
            </a:lvl1pPr>
          </a:lstStyle>
          <a:p>
            <a:r>
              <a:rPr lang="en-US"/>
              <a:t>Section title</a:t>
            </a:r>
          </a:p>
        </p:txBody>
      </p:sp>
    </p:spTree>
    <p:extLst>
      <p:ext uri="{BB962C8B-B14F-4D97-AF65-F5344CB8AC3E}">
        <p14:creationId xmlns:p14="http://schemas.microsoft.com/office/powerpoint/2010/main" val="111173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userDrawn="1">
  <p:cSld name="Divider_frame_07">
    <p:bg>
      <p:bgPr>
        <a:solidFill>
          <a:srgbClr val="091F2C"/>
        </a:solidFill>
        <a:effectLst/>
      </p:bgPr>
    </p:bg>
    <p:spTree>
      <p:nvGrpSpPr>
        <p:cNvPr id="1" name=""/>
        <p:cNvGrpSpPr/>
        <p:nvPr/>
      </p:nvGrpSpPr>
      <p:grpSpPr>
        <a:xfrm>
          <a:off x="0" y="0"/>
          <a:ext cx="0" cy="0"/>
          <a:chOff x="0" y="0"/>
          <a:chExt cx="0" cy="0"/>
        </a:xfrm>
      </p:grpSpPr>
      <p:sp>
        <p:nvSpPr>
          <p:cNvPr id="3" name="Footer 4">
            <a:extLst>
              <a:ext uri="{FF2B5EF4-FFF2-40B4-BE49-F238E27FC236}">
                <a16:creationId xmlns:a16="http://schemas.microsoft.com/office/drawing/2014/main" id="{9951AF5F-7870-06E7-7165-4EC927F3EA14}"/>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9" name="Picture Placeholder 52">
            <a:extLst>
              <a:ext uri="{FF2B5EF4-FFF2-40B4-BE49-F238E27FC236}">
                <a16:creationId xmlns:a16="http://schemas.microsoft.com/office/drawing/2014/main" id="{CBCE055E-2C30-3D0B-15DE-F6B68790AEA7}"/>
              </a:ext>
            </a:extLst>
          </p:cNvPr>
          <p:cNvSpPr>
            <a:spLocks noGrp="1"/>
          </p:cNvSpPr>
          <p:nvPr>
            <p:ph type="pic" sz="quarter" idx="284"/>
          </p:nvPr>
        </p:nvSpPr>
        <p:spPr>
          <a:xfrm>
            <a:off x="6096000" y="161366"/>
            <a:ext cx="5903913" cy="6538259"/>
          </a:xfrm>
        </p:spPr>
        <p:txBody>
          <a:bodyPr>
            <a:normAutofit/>
          </a:bodyPr>
          <a:lstStyle>
            <a:lvl1pPr>
              <a:defRPr sz="1000">
                <a:solidFill>
                  <a:schemeClr val="bg1"/>
                </a:solidFill>
              </a:defRPr>
            </a:lvl1pPr>
          </a:lstStyle>
          <a:p>
            <a:endParaRPr lang="en-US"/>
          </a:p>
        </p:txBody>
      </p:sp>
      <p:sp>
        <p:nvSpPr>
          <p:cNvPr id="12" name="Text Placeholder 9">
            <a:extLst>
              <a:ext uri="{FF2B5EF4-FFF2-40B4-BE49-F238E27FC236}">
                <a16:creationId xmlns:a16="http://schemas.microsoft.com/office/drawing/2014/main" id="{4815F81A-4005-6B8F-1E51-CE2BD14EF732}"/>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974C4182-715F-3DAA-E14D-9069830CC27B}"/>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4" name="Title 1">
            <a:extLst>
              <a:ext uri="{FF2B5EF4-FFF2-40B4-BE49-F238E27FC236}">
                <a16:creationId xmlns:a16="http://schemas.microsoft.com/office/drawing/2014/main" id="{0511F60F-4D7E-29C9-CB87-A15CB779E966}"/>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4110111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userDrawn="1">
  <p:cSld name="Divider_overlap_11">
    <p:bg>
      <p:bgPr>
        <a:solidFill>
          <a:srgbClr val="091F2C"/>
        </a:solidFill>
        <a:effectLst/>
      </p:bgPr>
    </p:bg>
    <p:spTree>
      <p:nvGrpSpPr>
        <p:cNvPr id="1" name=""/>
        <p:cNvGrpSpPr/>
        <p:nvPr/>
      </p:nvGrpSpPr>
      <p:grpSpPr>
        <a:xfrm>
          <a:off x="0" y="0"/>
          <a:ext cx="0" cy="0"/>
          <a:chOff x="0" y="0"/>
          <a:chExt cx="0" cy="0"/>
        </a:xfrm>
      </p:grpSpPr>
      <p:sp>
        <p:nvSpPr>
          <p:cNvPr id="4" name="Footer 4">
            <a:extLst>
              <a:ext uri="{FF2B5EF4-FFF2-40B4-BE49-F238E27FC236}">
                <a16:creationId xmlns:a16="http://schemas.microsoft.com/office/drawing/2014/main" id="{EECDED48-7790-19D2-BC8F-7978AEFF4A8F}"/>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10" name="Picture Placeholder 52">
            <a:extLst>
              <a:ext uri="{FF2B5EF4-FFF2-40B4-BE49-F238E27FC236}">
                <a16:creationId xmlns:a16="http://schemas.microsoft.com/office/drawing/2014/main" id="{B9BBD4B9-EBA5-9D62-A488-4CF6FC0656AB}"/>
              </a:ext>
            </a:extLst>
          </p:cNvPr>
          <p:cNvSpPr>
            <a:spLocks noGrp="1"/>
          </p:cNvSpPr>
          <p:nvPr>
            <p:ph type="pic" sz="quarter" idx="284"/>
          </p:nvPr>
        </p:nvSpPr>
        <p:spPr>
          <a:xfrm>
            <a:off x="6856415" y="-14100"/>
            <a:ext cx="5335586" cy="5362389"/>
          </a:xfrm>
        </p:spPr>
        <p:txBody>
          <a:bodyPr>
            <a:normAutofit/>
          </a:bodyPr>
          <a:lstStyle>
            <a:lvl1pPr>
              <a:defRPr sz="1000">
                <a:solidFill>
                  <a:schemeClr val="bg1"/>
                </a:solidFill>
              </a:defRPr>
            </a:lvl1pPr>
          </a:lstStyle>
          <a:p>
            <a:endParaRPr lang="en-US"/>
          </a:p>
        </p:txBody>
      </p:sp>
      <p:sp>
        <p:nvSpPr>
          <p:cNvPr id="11" name="Picture Placeholder 52">
            <a:extLst>
              <a:ext uri="{FF2B5EF4-FFF2-40B4-BE49-F238E27FC236}">
                <a16:creationId xmlns:a16="http://schemas.microsoft.com/office/drawing/2014/main" id="{8B24C63B-29B8-035B-78C1-B97108CD936E}"/>
              </a:ext>
            </a:extLst>
          </p:cNvPr>
          <p:cNvSpPr>
            <a:spLocks noGrp="1"/>
          </p:cNvSpPr>
          <p:nvPr>
            <p:ph type="pic" sz="quarter" idx="286"/>
          </p:nvPr>
        </p:nvSpPr>
        <p:spPr>
          <a:xfrm>
            <a:off x="8986838" y="4005264"/>
            <a:ext cx="2886075" cy="2866838"/>
          </a:xfrm>
        </p:spPr>
        <p:txBody>
          <a:bodyPr>
            <a:normAutofit/>
          </a:bodyPr>
          <a:lstStyle>
            <a:lvl1pPr>
              <a:defRPr sz="1000">
                <a:solidFill>
                  <a:schemeClr val="bg1"/>
                </a:solidFill>
              </a:defRPr>
            </a:lvl1pPr>
          </a:lstStyle>
          <a:p>
            <a:endParaRPr lang="en-US"/>
          </a:p>
        </p:txBody>
      </p:sp>
      <p:sp>
        <p:nvSpPr>
          <p:cNvPr id="14" name="Text Placeholder 9">
            <a:extLst>
              <a:ext uri="{FF2B5EF4-FFF2-40B4-BE49-F238E27FC236}">
                <a16:creationId xmlns:a16="http://schemas.microsoft.com/office/drawing/2014/main" id="{D2F365C1-4543-B030-B2B7-8A73789F86D7}"/>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84DFB1D8-62D9-5769-97D7-7790B189D27E}"/>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3" name="Title 1">
            <a:extLst>
              <a:ext uri="{FF2B5EF4-FFF2-40B4-BE49-F238E27FC236}">
                <a16:creationId xmlns:a16="http://schemas.microsoft.com/office/drawing/2014/main" id="{F82FD990-6A04-8760-B07F-F4C52F0B049B}"/>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2985642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Divider_collage_07">
    <p:bg>
      <p:bgPr>
        <a:solidFill>
          <a:srgbClr val="091F2C"/>
        </a:solidFill>
        <a:effectLst/>
      </p:bgPr>
    </p:bg>
    <p:spTree>
      <p:nvGrpSpPr>
        <p:cNvPr id="1" name=""/>
        <p:cNvGrpSpPr/>
        <p:nvPr/>
      </p:nvGrpSpPr>
      <p:grpSpPr>
        <a:xfrm>
          <a:off x="0" y="0"/>
          <a:ext cx="0" cy="0"/>
          <a:chOff x="0" y="0"/>
          <a:chExt cx="0" cy="0"/>
        </a:xfrm>
      </p:grpSpPr>
      <p:sp>
        <p:nvSpPr>
          <p:cNvPr id="4" name="Footer 4">
            <a:extLst>
              <a:ext uri="{FF2B5EF4-FFF2-40B4-BE49-F238E27FC236}">
                <a16:creationId xmlns:a16="http://schemas.microsoft.com/office/drawing/2014/main" id="{C56D2CBE-C63D-203F-F0C8-9C9B916E8B9F}"/>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11" name="Picture Placeholder 52">
            <a:extLst>
              <a:ext uri="{FF2B5EF4-FFF2-40B4-BE49-F238E27FC236}">
                <a16:creationId xmlns:a16="http://schemas.microsoft.com/office/drawing/2014/main" id="{EFB75DD2-D454-9185-7859-C8140C33A412}"/>
              </a:ext>
            </a:extLst>
          </p:cNvPr>
          <p:cNvSpPr>
            <a:spLocks noGrp="1"/>
          </p:cNvSpPr>
          <p:nvPr>
            <p:ph type="pic" sz="quarter" idx="284"/>
          </p:nvPr>
        </p:nvSpPr>
        <p:spPr>
          <a:xfrm>
            <a:off x="7769413" y="-14101"/>
            <a:ext cx="3801035" cy="3360925"/>
          </a:xfrm>
        </p:spPr>
        <p:txBody>
          <a:bodyPr>
            <a:normAutofit/>
          </a:bodyPr>
          <a:lstStyle>
            <a:lvl1pPr>
              <a:defRPr sz="1000">
                <a:solidFill>
                  <a:schemeClr val="bg1"/>
                </a:solidFill>
              </a:defRPr>
            </a:lvl1pPr>
          </a:lstStyle>
          <a:p>
            <a:endParaRPr lang="en-US"/>
          </a:p>
        </p:txBody>
      </p:sp>
      <p:sp>
        <p:nvSpPr>
          <p:cNvPr id="12" name="Picture Placeholder 52">
            <a:extLst>
              <a:ext uri="{FF2B5EF4-FFF2-40B4-BE49-F238E27FC236}">
                <a16:creationId xmlns:a16="http://schemas.microsoft.com/office/drawing/2014/main" id="{A850666E-093D-A4C1-CFBD-241DE90AC540}"/>
              </a:ext>
            </a:extLst>
          </p:cNvPr>
          <p:cNvSpPr>
            <a:spLocks noGrp="1"/>
          </p:cNvSpPr>
          <p:nvPr>
            <p:ph type="pic" sz="quarter" idx="286"/>
          </p:nvPr>
        </p:nvSpPr>
        <p:spPr>
          <a:xfrm>
            <a:off x="6243638" y="3352800"/>
            <a:ext cx="1519237" cy="1214436"/>
          </a:xfrm>
        </p:spPr>
        <p:txBody>
          <a:bodyPr>
            <a:normAutofit/>
          </a:bodyPr>
          <a:lstStyle>
            <a:lvl1pPr>
              <a:defRPr sz="1000">
                <a:solidFill>
                  <a:schemeClr val="bg1"/>
                </a:solidFill>
              </a:defRPr>
            </a:lvl1pPr>
          </a:lstStyle>
          <a:p>
            <a:endParaRPr lang="en-US"/>
          </a:p>
        </p:txBody>
      </p:sp>
      <p:sp>
        <p:nvSpPr>
          <p:cNvPr id="13" name="Picture Placeholder 52">
            <a:extLst>
              <a:ext uri="{FF2B5EF4-FFF2-40B4-BE49-F238E27FC236}">
                <a16:creationId xmlns:a16="http://schemas.microsoft.com/office/drawing/2014/main" id="{9C94F0C2-B178-2CD6-2F12-1CF68B4261A4}"/>
              </a:ext>
            </a:extLst>
          </p:cNvPr>
          <p:cNvSpPr>
            <a:spLocks noGrp="1"/>
          </p:cNvSpPr>
          <p:nvPr>
            <p:ph type="pic" sz="quarter" idx="287"/>
          </p:nvPr>
        </p:nvSpPr>
        <p:spPr>
          <a:xfrm>
            <a:off x="7762877" y="4572001"/>
            <a:ext cx="3807571" cy="2276999"/>
          </a:xfrm>
        </p:spPr>
        <p:txBody>
          <a:bodyPr>
            <a:normAutofit/>
          </a:bodyPr>
          <a:lstStyle>
            <a:lvl1pPr>
              <a:defRPr sz="1000">
                <a:solidFill>
                  <a:schemeClr val="bg1"/>
                </a:solidFill>
              </a:defRPr>
            </a:lvl1pPr>
          </a:lstStyle>
          <a:p>
            <a:endParaRPr lang="en-US"/>
          </a:p>
        </p:txBody>
      </p:sp>
      <p:sp>
        <p:nvSpPr>
          <p:cNvPr id="16" name="Text Placeholder 9">
            <a:extLst>
              <a:ext uri="{FF2B5EF4-FFF2-40B4-BE49-F238E27FC236}">
                <a16:creationId xmlns:a16="http://schemas.microsoft.com/office/drawing/2014/main" id="{3C53A9FF-CBAA-A438-B461-C832C467D9C0}"/>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FFBB8543-4C66-BAD6-2013-0B74357077CE}"/>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3" name="Title 1">
            <a:extLst>
              <a:ext uri="{FF2B5EF4-FFF2-40B4-BE49-F238E27FC236}">
                <a16:creationId xmlns:a16="http://schemas.microsoft.com/office/drawing/2014/main" id="{E204FDC3-D069-1FF7-0F59-CCB8AAA87CF8}"/>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4243577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Divider_collage_11">
    <p:bg>
      <p:bgPr>
        <a:solidFill>
          <a:srgbClr val="091F2C"/>
        </a:solidFill>
        <a:effectLst/>
      </p:bgPr>
    </p:bg>
    <p:spTree>
      <p:nvGrpSpPr>
        <p:cNvPr id="1" name=""/>
        <p:cNvGrpSpPr/>
        <p:nvPr/>
      </p:nvGrpSpPr>
      <p:grpSpPr>
        <a:xfrm>
          <a:off x="0" y="0"/>
          <a:ext cx="0" cy="0"/>
          <a:chOff x="0" y="0"/>
          <a:chExt cx="0" cy="0"/>
        </a:xfrm>
      </p:grpSpPr>
      <p:sp>
        <p:nvSpPr>
          <p:cNvPr id="3" name="Footer 4">
            <a:extLst>
              <a:ext uri="{FF2B5EF4-FFF2-40B4-BE49-F238E27FC236}">
                <a16:creationId xmlns:a16="http://schemas.microsoft.com/office/drawing/2014/main" id="{05678444-758F-95AF-5B76-BBB722114A19}"/>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10" name="Picture Placeholder 52">
            <a:extLst>
              <a:ext uri="{FF2B5EF4-FFF2-40B4-BE49-F238E27FC236}">
                <a16:creationId xmlns:a16="http://schemas.microsoft.com/office/drawing/2014/main" id="{ED9807B1-399A-104B-82D4-3373C78CB06B}"/>
              </a:ext>
            </a:extLst>
          </p:cNvPr>
          <p:cNvSpPr>
            <a:spLocks noGrp="1"/>
          </p:cNvSpPr>
          <p:nvPr>
            <p:ph type="pic" sz="quarter" idx="284"/>
          </p:nvPr>
        </p:nvSpPr>
        <p:spPr>
          <a:xfrm>
            <a:off x="6096000" y="-14101"/>
            <a:ext cx="4713288" cy="5490976"/>
          </a:xfrm>
        </p:spPr>
        <p:txBody>
          <a:bodyPr>
            <a:normAutofit/>
          </a:bodyPr>
          <a:lstStyle>
            <a:lvl1pPr>
              <a:defRPr sz="1000">
                <a:solidFill>
                  <a:schemeClr val="bg1"/>
                </a:solidFill>
              </a:defRPr>
            </a:lvl1pPr>
          </a:lstStyle>
          <a:p>
            <a:endParaRPr lang="en-US"/>
          </a:p>
        </p:txBody>
      </p:sp>
      <p:sp>
        <p:nvSpPr>
          <p:cNvPr id="11" name="Picture Placeholder 52">
            <a:extLst>
              <a:ext uri="{FF2B5EF4-FFF2-40B4-BE49-F238E27FC236}">
                <a16:creationId xmlns:a16="http://schemas.microsoft.com/office/drawing/2014/main" id="{1210C444-1F7A-4087-0466-69C169791094}"/>
              </a:ext>
            </a:extLst>
          </p:cNvPr>
          <p:cNvSpPr>
            <a:spLocks noGrp="1"/>
          </p:cNvSpPr>
          <p:nvPr>
            <p:ph type="pic" sz="quarter" idx="285"/>
          </p:nvPr>
        </p:nvSpPr>
        <p:spPr>
          <a:xfrm>
            <a:off x="10809288" y="5476876"/>
            <a:ext cx="1382712" cy="1372124"/>
          </a:xfrm>
        </p:spPr>
        <p:txBody>
          <a:bodyPr>
            <a:normAutofit/>
          </a:bodyPr>
          <a:lstStyle>
            <a:lvl1pPr>
              <a:defRPr sz="1000">
                <a:solidFill>
                  <a:schemeClr val="bg1"/>
                </a:solidFill>
              </a:defRPr>
            </a:lvl1pPr>
          </a:lstStyle>
          <a:p>
            <a:endParaRPr lang="en-US"/>
          </a:p>
        </p:txBody>
      </p:sp>
      <p:sp>
        <p:nvSpPr>
          <p:cNvPr id="14" name="Text Placeholder 9">
            <a:extLst>
              <a:ext uri="{FF2B5EF4-FFF2-40B4-BE49-F238E27FC236}">
                <a16:creationId xmlns:a16="http://schemas.microsoft.com/office/drawing/2014/main" id="{B91E6078-C4AE-851C-0A99-1AC8805FB518}"/>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C51B57F0-5B45-75D0-B73A-822B5C03C7BE}"/>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4" name="Title 1">
            <a:extLst>
              <a:ext uri="{FF2B5EF4-FFF2-40B4-BE49-F238E27FC236}">
                <a16:creationId xmlns:a16="http://schemas.microsoft.com/office/drawing/2014/main" id="{AAD4547B-D573-EE21-6A93-BDF3DED1D5AF}"/>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264971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userDrawn="1">
  <p:cSld name="Divider_gallery_03">
    <p:bg>
      <p:bgPr>
        <a:solidFill>
          <a:srgbClr val="091F2C"/>
        </a:solidFill>
        <a:effectLst/>
      </p:bgPr>
    </p:bg>
    <p:spTree>
      <p:nvGrpSpPr>
        <p:cNvPr id="1" name=""/>
        <p:cNvGrpSpPr/>
        <p:nvPr/>
      </p:nvGrpSpPr>
      <p:grpSpPr>
        <a:xfrm>
          <a:off x="0" y="0"/>
          <a:ext cx="0" cy="0"/>
          <a:chOff x="0" y="0"/>
          <a:chExt cx="0" cy="0"/>
        </a:xfrm>
      </p:grpSpPr>
      <p:sp>
        <p:nvSpPr>
          <p:cNvPr id="3" name="Footer 4">
            <a:extLst>
              <a:ext uri="{FF2B5EF4-FFF2-40B4-BE49-F238E27FC236}">
                <a16:creationId xmlns:a16="http://schemas.microsoft.com/office/drawing/2014/main" id="{E7217037-08D1-6152-C066-ADF920D43CB7}"/>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9" name="Picture Placeholder 52">
            <a:extLst>
              <a:ext uri="{FF2B5EF4-FFF2-40B4-BE49-F238E27FC236}">
                <a16:creationId xmlns:a16="http://schemas.microsoft.com/office/drawing/2014/main" id="{8ABA95F5-C2D1-6E47-4037-74D9DCCD95C0}"/>
              </a:ext>
            </a:extLst>
          </p:cNvPr>
          <p:cNvSpPr>
            <a:spLocks noGrp="1"/>
          </p:cNvSpPr>
          <p:nvPr>
            <p:ph type="pic" sz="quarter" idx="284"/>
          </p:nvPr>
        </p:nvSpPr>
        <p:spPr>
          <a:xfrm>
            <a:off x="6096000" y="-14101"/>
            <a:ext cx="6096000" cy="3983101"/>
          </a:xfrm>
        </p:spPr>
        <p:txBody>
          <a:bodyPr>
            <a:normAutofit/>
          </a:bodyPr>
          <a:lstStyle>
            <a:lvl1pPr>
              <a:defRPr sz="1000">
                <a:solidFill>
                  <a:schemeClr val="bg1"/>
                </a:solidFill>
              </a:defRPr>
            </a:lvl1pPr>
          </a:lstStyle>
          <a:p>
            <a:endParaRPr lang="en-US"/>
          </a:p>
        </p:txBody>
      </p:sp>
      <p:sp>
        <p:nvSpPr>
          <p:cNvPr id="12" name="Picture Placeholder 52">
            <a:extLst>
              <a:ext uri="{FF2B5EF4-FFF2-40B4-BE49-F238E27FC236}">
                <a16:creationId xmlns:a16="http://schemas.microsoft.com/office/drawing/2014/main" id="{21B576CA-BCEB-C106-CF2F-8B703AB9119A}"/>
              </a:ext>
            </a:extLst>
          </p:cNvPr>
          <p:cNvSpPr>
            <a:spLocks noGrp="1"/>
          </p:cNvSpPr>
          <p:nvPr>
            <p:ph type="pic" sz="quarter" idx="285"/>
          </p:nvPr>
        </p:nvSpPr>
        <p:spPr>
          <a:xfrm>
            <a:off x="6105528" y="3960814"/>
            <a:ext cx="3050472" cy="2897186"/>
          </a:xfrm>
        </p:spPr>
        <p:txBody>
          <a:bodyPr>
            <a:normAutofit/>
          </a:bodyPr>
          <a:lstStyle>
            <a:lvl1pPr>
              <a:defRPr sz="1000">
                <a:solidFill>
                  <a:schemeClr val="bg1"/>
                </a:solidFill>
              </a:defRPr>
            </a:lvl1pPr>
          </a:lstStyle>
          <a:p>
            <a:endParaRPr lang="en-US"/>
          </a:p>
        </p:txBody>
      </p:sp>
      <p:sp>
        <p:nvSpPr>
          <p:cNvPr id="13" name="Picture Placeholder 52">
            <a:extLst>
              <a:ext uri="{FF2B5EF4-FFF2-40B4-BE49-F238E27FC236}">
                <a16:creationId xmlns:a16="http://schemas.microsoft.com/office/drawing/2014/main" id="{90BB7B51-9FBE-2D32-9F35-89BD6E419BDA}"/>
              </a:ext>
            </a:extLst>
          </p:cNvPr>
          <p:cNvSpPr>
            <a:spLocks noGrp="1"/>
          </p:cNvSpPr>
          <p:nvPr>
            <p:ph type="pic" sz="quarter" idx="286"/>
          </p:nvPr>
        </p:nvSpPr>
        <p:spPr>
          <a:xfrm>
            <a:off x="9158292" y="3960814"/>
            <a:ext cx="3050472" cy="2897186"/>
          </a:xfrm>
        </p:spPr>
        <p:txBody>
          <a:bodyPr>
            <a:normAutofit/>
          </a:bodyPr>
          <a:lstStyle>
            <a:lvl1pPr>
              <a:defRPr sz="1000">
                <a:solidFill>
                  <a:schemeClr val="bg1"/>
                </a:solidFill>
              </a:defRPr>
            </a:lvl1pPr>
          </a:lstStyle>
          <a:p>
            <a:endParaRPr lang="en-US"/>
          </a:p>
        </p:txBody>
      </p:sp>
      <p:sp>
        <p:nvSpPr>
          <p:cNvPr id="16" name="Text Placeholder 9">
            <a:extLst>
              <a:ext uri="{FF2B5EF4-FFF2-40B4-BE49-F238E27FC236}">
                <a16:creationId xmlns:a16="http://schemas.microsoft.com/office/drawing/2014/main" id="{62C0350F-3616-72C3-4302-D32E61A145B7}"/>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504E3242-1112-9351-16A0-640C8A7ABFFF}"/>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4" name="Title 1">
            <a:extLst>
              <a:ext uri="{FF2B5EF4-FFF2-40B4-BE49-F238E27FC236}">
                <a16:creationId xmlns:a16="http://schemas.microsoft.com/office/drawing/2014/main" id="{63DE455D-6A5B-217C-0578-B77E82595E90}"/>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2090659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1.xml><?xml version="1.0" encoding="utf-8"?>
<p:sldLayout xmlns:a="http://schemas.openxmlformats.org/drawingml/2006/main" xmlns:r="http://schemas.openxmlformats.org/officeDocument/2006/relationships" xmlns:p="http://schemas.openxmlformats.org/presentationml/2006/main" userDrawn="1">
  <p:cSld name="Divider_gallery_07">
    <p:bg>
      <p:bgPr>
        <a:solidFill>
          <a:srgbClr val="091F2C"/>
        </a:solidFill>
        <a:effectLst/>
      </p:bgPr>
    </p:bg>
    <p:spTree>
      <p:nvGrpSpPr>
        <p:cNvPr id="1" name=""/>
        <p:cNvGrpSpPr/>
        <p:nvPr/>
      </p:nvGrpSpPr>
      <p:grpSpPr>
        <a:xfrm>
          <a:off x="0" y="0"/>
          <a:ext cx="0" cy="0"/>
          <a:chOff x="0" y="0"/>
          <a:chExt cx="0" cy="0"/>
        </a:xfrm>
      </p:grpSpPr>
      <p:sp>
        <p:nvSpPr>
          <p:cNvPr id="3" name="Picture Placeholder 52">
            <a:extLst>
              <a:ext uri="{FF2B5EF4-FFF2-40B4-BE49-F238E27FC236}">
                <a16:creationId xmlns:a16="http://schemas.microsoft.com/office/drawing/2014/main" id="{E12C9A91-F2C5-18E0-2A24-FF995124D837}"/>
              </a:ext>
            </a:extLst>
          </p:cNvPr>
          <p:cNvSpPr>
            <a:spLocks noGrp="1"/>
          </p:cNvSpPr>
          <p:nvPr>
            <p:ph type="pic" sz="quarter" idx="284"/>
          </p:nvPr>
        </p:nvSpPr>
        <p:spPr>
          <a:xfrm>
            <a:off x="6095207" y="765176"/>
            <a:ext cx="2670175" cy="2663825"/>
          </a:xfrm>
        </p:spPr>
        <p:txBody>
          <a:bodyPr>
            <a:normAutofit/>
          </a:bodyPr>
          <a:lstStyle>
            <a:lvl1pPr>
              <a:defRPr sz="1000">
                <a:solidFill>
                  <a:schemeClr val="bg1"/>
                </a:solidFill>
              </a:defRPr>
            </a:lvl1pPr>
          </a:lstStyle>
          <a:p>
            <a:endParaRPr lang="en-US"/>
          </a:p>
        </p:txBody>
      </p:sp>
      <p:sp>
        <p:nvSpPr>
          <p:cNvPr id="5" name="Picture Placeholder 52">
            <a:extLst>
              <a:ext uri="{FF2B5EF4-FFF2-40B4-BE49-F238E27FC236}">
                <a16:creationId xmlns:a16="http://schemas.microsoft.com/office/drawing/2014/main" id="{5834E9A4-B05A-DC1E-E1F7-DF42E39E3521}"/>
              </a:ext>
            </a:extLst>
          </p:cNvPr>
          <p:cNvSpPr>
            <a:spLocks noGrp="1"/>
          </p:cNvSpPr>
          <p:nvPr>
            <p:ph type="pic" sz="quarter" idx="285"/>
          </p:nvPr>
        </p:nvSpPr>
        <p:spPr>
          <a:xfrm>
            <a:off x="8762207" y="765176"/>
            <a:ext cx="2670175" cy="2663825"/>
          </a:xfrm>
        </p:spPr>
        <p:txBody>
          <a:bodyPr>
            <a:normAutofit/>
          </a:bodyPr>
          <a:lstStyle>
            <a:lvl1pPr>
              <a:defRPr sz="1000">
                <a:solidFill>
                  <a:schemeClr val="bg1"/>
                </a:solidFill>
              </a:defRPr>
            </a:lvl1pPr>
          </a:lstStyle>
          <a:p>
            <a:endParaRPr lang="en-US"/>
          </a:p>
        </p:txBody>
      </p:sp>
      <p:sp>
        <p:nvSpPr>
          <p:cNvPr id="9" name="Picture Placeholder 52">
            <a:extLst>
              <a:ext uri="{FF2B5EF4-FFF2-40B4-BE49-F238E27FC236}">
                <a16:creationId xmlns:a16="http://schemas.microsoft.com/office/drawing/2014/main" id="{F3466DC3-0B7B-8310-675C-30F74D43D375}"/>
              </a:ext>
            </a:extLst>
          </p:cNvPr>
          <p:cNvSpPr>
            <a:spLocks noGrp="1"/>
          </p:cNvSpPr>
          <p:nvPr>
            <p:ph type="pic" sz="quarter" idx="286"/>
          </p:nvPr>
        </p:nvSpPr>
        <p:spPr>
          <a:xfrm>
            <a:off x="6095207" y="3438526"/>
            <a:ext cx="2670175" cy="2663825"/>
          </a:xfrm>
        </p:spPr>
        <p:txBody>
          <a:bodyPr>
            <a:normAutofit/>
          </a:bodyPr>
          <a:lstStyle>
            <a:lvl1pPr>
              <a:defRPr sz="1000">
                <a:solidFill>
                  <a:schemeClr val="bg1"/>
                </a:solidFill>
              </a:defRPr>
            </a:lvl1pPr>
          </a:lstStyle>
          <a:p>
            <a:endParaRPr lang="en-US"/>
          </a:p>
        </p:txBody>
      </p:sp>
      <p:sp>
        <p:nvSpPr>
          <p:cNvPr id="12" name="Picture Placeholder 52">
            <a:extLst>
              <a:ext uri="{FF2B5EF4-FFF2-40B4-BE49-F238E27FC236}">
                <a16:creationId xmlns:a16="http://schemas.microsoft.com/office/drawing/2014/main" id="{7FD97591-AB9A-10CF-1E4D-EC4FE09847DA}"/>
              </a:ext>
            </a:extLst>
          </p:cNvPr>
          <p:cNvSpPr>
            <a:spLocks noGrp="1"/>
          </p:cNvSpPr>
          <p:nvPr>
            <p:ph type="pic" sz="quarter" idx="287"/>
          </p:nvPr>
        </p:nvSpPr>
        <p:spPr>
          <a:xfrm>
            <a:off x="8762207" y="3438526"/>
            <a:ext cx="2670175" cy="2663825"/>
          </a:xfrm>
        </p:spPr>
        <p:txBody>
          <a:bodyPr>
            <a:normAutofit/>
          </a:bodyPr>
          <a:lstStyle>
            <a:lvl1pPr>
              <a:defRPr sz="1000">
                <a:solidFill>
                  <a:schemeClr val="bg1"/>
                </a:solidFill>
              </a:defRPr>
            </a:lvl1pPr>
          </a:lstStyle>
          <a:p>
            <a:endParaRPr lang="en-US"/>
          </a:p>
        </p:txBody>
      </p:sp>
      <p:sp>
        <p:nvSpPr>
          <p:cNvPr id="4" name="Footer 4">
            <a:extLst>
              <a:ext uri="{FF2B5EF4-FFF2-40B4-BE49-F238E27FC236}">
                <a16:creationId xmlns:a16="http://schemas.microsoft.com/office/drawing/2014/main" id="{E0091F6D-17A3-6CFD-8921-C7B37CC53044}"/>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14" name="Text Placeholder 9">
            <a:extLst>
              <a:ext uri="{FF2B5EF4-FFF2-40B4-BE49-F238E27FC236}">
                <a16:creationId xmlns:a16="http://schemas.microsoft.com/office/drawing/2014/main" id="{5B39C37A-42F3-8EA7-9F2E-CEFD88F0C40F}"/>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322059BF-0474-D910-D475-2848CE996808}"/>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6" name="Title 1">
            <a:extLst>
              <a:ext uri="{FF2B5EF4-FFF2-40B4-BE49-F238E27FC236}">
                <a16:creationId xmlns:a16="http://schemas.microsoft.com/office/drawing/2014/main" id="{A0F7F6D9-8799-A137-08E8-B56E02016DE0}"/>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3049243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userDrawn="1">
  <p:cSld name="Divider_gallery_11">
    <p:bg>
      <p:bgPr>
        <a:solidFill>
          <a:srgbClr val="091F2C"/>
        </a:solidFill>
        <a:effectLst/>
      </p:bgPr>
    </p:bg>
    <p:spTree>
      <p:nvGrpSpPr>
        <p:cNvPr id="1" name=""/>
        <p:cNvGrpSpPr/>
        <p:nvPr/>
      </p:nvGrpSpPr>
      <p:grpSpPr>
        <a:xfrm>
          <a:off x="0" y="0"/>
          <a:ext cx="0" cy="0"/>
          <a:chOff x="0" y="0"/>
          <a:chExt cx="0" cy="0"/>
        </a:xfrm>
      </p:grpSpPr>
      <p:sp>
        <p:nvSpPr>
          <p:cNvPr id="3" name="Footer 4">
            <a:extLst>
              <a:ext uri="{FF2B5EF4-FFF2-40B4-BE49-F238E27FC236}">
                <a16:creationId xmlns:a16="http://schemas.microsoft.com/office/drawing/2014/main" id="{2389BDCE-3A79-195A-647D-32DA5D645C52}"/>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9" name="Picture Placeholder 52">
            <a:extLst>
              <a:ext uri="{FF2B5EF4-FFF2-40B4-BE49-F238E27FC236}">
                <a16:creationId xmlns:a16="http://schemas.microsoft.com/office/drawing/2014/main" id="{54C54448-2476-EB85-BF4B-B85659C73998}"/>
              </a:ext>
            </a:extLst>
          </p:cNvPr>
          <p:cNvSpPr>
            <a:spLocks noGrp="1"/>
          </p:cNvSpPr>
          <p:nvPr>
            <p:ph type="pic" sz="quarter" idx="286"/>
          </p:nvPr>
        </p:nvSpPr>
        <p:spPr>
          <a:xfrm>
            <a:off x="5952566" y="1335090"/>
            <a:ext cx="5861609" cy="4198936"/>
          </a:xfrm>
        </p:spPr>
        <p:txBody>
          <a:bodyPr>
            <a:normAutofit/>
          </a:bodyPr>
          <a:lstStyle>
            <a:lvl1pPr>
              <a:defRPr sz="1000">
                <a:solidFill>
                  <a:schemeClr val="bg1"/>
                </a:solidFill>
              </a:defRPr>
            </a:lvl1pPr>
          </a:lstStyle>
          <a:p>
            <a:endParaRPr lang="en-US"/>
          </a:p>
        </p:txBody>
      </p:sp>
      <p:sp>
        <p:nvSpPr>
          <p:cNvPr id="12" name="Picture Placeholder 52">
            <a:extLst>
              <a:ext uri="{FF2B5EF4-FFF2-40B4-BE49-F238E27FC236}">
                <a16:creationId xmlns:a16="http://schemas.microsoft.com/office/drawing/2014/main" id="{1DCBBA04-D401-1C8A-21B0-45177F5741B8}"/>
              </a:ext>
            </a:extLst>
          </p:cNvPr>
          <p:cNvSpPr>
            <a:spLocks noGrp="1"/>
          </p:cNvSpPr>
          <p:nvPr>
            <p:ph type="pic" sz="quarter" idx="287"/>
          </p:nvPr>
        </p:nvSpPr>
        <p:spPr>
          <a:xfrm>
            <a:off x="5952566" y="-17481"/>
            <a:ext cx="5861609" cy="1352571"/>
          </a:xfrm>
        </p:spPr>
        <p:txBody>
          <a:bodyPr>
            <a:normAutofit/>
          </a:bodyPr>
          <a:lstStyle>
            <a:lvl1pPr>
              <a:defRPr sz="1000">
                <a:solidFill>
                  <a:schemeClr val="bg1"/>
                </a:solidFill>
              </a:defRPr>
            </a:lvl1pPr>
          </a:lstStyle>
          <a:p>
            <a:endParaRPr lang="en-US"/>
          </a:p>
        </p:txBody>
      </p:sp>
      <p:sp>
        <p:nvSpPr>
          <p:cNvPr id="13" name="Picture Placeholder 52">
            <a:extLst>
              <a:ext uri="{FF2B5EF4-FFF2-40B4-BE49-F238E27FC236}">
                <a16:creationId xmlns:a16="http://schemas.microsoft.com/office/drawing/2014/main" id="{88A4B5A9-0F7F-841B-EF5D-816702D4DECB}"/>
              </a:ext>
            </a:extLst>
          </p:cNvPr>
          <p:cNvSpPr>
            <a:spLocks noGrp="1"/>
          </p:cNvSpPr>
          <p:nvPr>
            <p:ph type="pic" sz="quarter" idx="288"/>
          </p:nvPr>
        </p:nvSpPr>
        <p:spPr>
          <a:xfrm>
            <a:off x="5952566" y="5534026"/>
            <a:ext cx="5861609" cy="1335089"/>
          </a:xfrm>
        </p:spPr>
        <p:txBody>
          <a:bodyPr>
            <a:normAutofit/>
          </a:bodyPr>
          <a:lstStyle>
            <a:lvl1pPr>
              <a:defRPr sz="1000">
                <a:solidFill>
                  <a:schemeClr val="bg1"/>
                </a:solidFill>
              </a:defRPr>
            </a:lvl1pPr>
          </a:lstStyle>
          <a:p>
            <a:endParaRPr lang="en-US"/>
          </a:p>
        </p:txBody>
      </p:sp>
      <p:sp>
        <p:nvSpPr>
          <p:cNvPr id="16" name="Text Placeholder 9">
            <a:extLst>
              <a:ext uri="{FF2B5EF4-FFF2-40B4-BE49-F238E27FC236}">
                <a16:creationId xmlns:a16="http://schemas.microsoft.com/office/drawing/2014/main" id="{B1C38F1D-E8AC-404D-D631-8800C0DEAF26}"/>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2BF8F1E5-FEAA-2518-FD8C-2EADA692C918}"/>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4" name="Title 1">
            <a:extLst>
              <a:ext uri="{FF2B5EF4-FFF2-40B4-BE49-F238E27FC236}">
                <a16:creationId xmlns:a16="http://schemas.microsoft.com/office/drawing/2014/main" id="{FB23F499-E1C5-8FDE-4748-5779E40806A2}"/>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2705570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3.xml><?xml version="1.0" encoding="utf-8"?>
<p:sldLayout xmlns:a="http://schemas.openxmlformats.org/drawingml/2006/main" xmlns:r="http://schemas.openxmlformats.org/officeDocument/2006/relationships" xmlns:p="http://schemas.openxmlformats.org/presentationml/2006/main" userDrawn="1">
  <p:cSld name="Divider_split_03">
    <p:bg>
      <p:bgPr>
        <a:solidFill>
          <a:srgbClr val="091F2C"/>
        </a:solidFill>
        <a:effectLst/>
      </p:bgPr>
    </p:bg>
    <p:spTree>
      <p:nvGrpSpPr>
        <p:cNvPr id="1" name=""/>
        <p:cNvGrpSpPr/>
        <p:nvPr/>
      </p:nvGrpSpPr>
      <p:grpSpPr>
        <a:xfrm>
          <a:off x="0" y="0"/>
          <a:ext cx="0" cy="0"/>
          <a:chOff x="0" y="0"/>
          <a:chExt cx="0" cy="0"/>
        </a:xfrm>
      </p:grpSpPr>
      <p:sp>
        <p:nvSpPr>
          <p:cNvPr id="3" name="Picture Placeholder 52">
            <a:extLst>
              <a:ext uri="{FF2B5EF4-FFF2-40B4-BE49-F238E27FC236}">
                <a16:creationId xmlns:a16="http://schemas.microsoft.com/office/drawing/2014/main" id="{5F9F3EC7-9DE2-D72D-B23B-AC71DCF39903}"/>
              </a:ext>
            </a:extLst>
          </p:cNvPr>
          <p:cNvSpPr>
            <a:spLocks noGrp="1"/>
          </p:cNvSpPr>
          <p:nvPr>
            <p:ph type="pic" sz="quarter" idx="286"/>
          </p:nvPr>
        </p:nvSpPr>
        <p:spPr>
          <a:xfrm>
            <a:off x="6096000" y="0"/>
            <a:ext cx="3052763" cy="6858000"/>
          </a:xfrm>
        </p:spPr>
        <p:txBody>
          <a:bodyPr>
            <a:normAutofit/>
          </a:bodyPr>
          <a:lstStyle>
            <a:lvl1pPr>
              <a:defRPr sz="1000">
                <a:solidFill>
                  <a:schemeClr val="bg1"/>
                </a:solidFill>
              </a:defRPr>
            </a:lvl1pPr>
          </a:lstStyle>
          <a:p>
            <a:endParaRPr lang="en-US"/>
          </a:p>
        </p:txBody>
      </p:sp>
      <p:sp>
        <p:nvSpPr>
          <p:cNvPr id="5" name="Picture Placeholder 52">
            <a:extLst>
              <a:ext uri="{FF2B5EF4-FFF2-40B4-BE49-F238E27FC236}">
                <a16:creationId xmlns:a16="http://schemas.microsoft.com/office/drawing/2014/main" id="{EF4C3228-2E17-AE9B-1A7C-85BA6594FFEB}"/>
              </a:ext>
            </a:extLst>
          </p:cNvPr>
          <p:cNvSpPr>
            <a:spLocks noGrp="1"/>
          </p:cNvSpPr>
          <p:nvPr>
            <p:ph type="pic" sz="quarter" idx="287"/>
          </p:nvPr>
        </p:nvSpPr>
        <p:spPr>
          <a:xfrm>
            <a:off x="9148764" y="0"/>
            <a:ext cx="3027749" cy="6858000"/>
          </a:xfrm>
        </p:spPr>
        <p:txBody>
          <a:bodyPr>
            <a:normAutofit/>
          </a:bodyPr>
          <a:lstStyle>
            <a:lvl1pPr>
              <a:defRPr sz="1000">
                <a:solidFill>
                  <a:schemeClr val="bg1"/>
                </a:solidFill>
              </a:defRPr>
            </a:lvl1pPr>
          </a:lstStyle>
          <a:p>
            <a:endParaRPr lang="en-US"/>
          </a:p>
        </p:txBody>
      </p:sp>
      <p:sp>
        <p:nvSpPr>
          <p:cNvPr id="4" name="Footer 4">
            <a:extLst>
              <a:ext uri="{FF2B5EF4-FFF2-40B4-BE49-F238E27FC236}">
                <a16:creationId xmlns:a16="http://schemas.microsoft.com/office/drawing/2014/main" id="{48025AFE-F5E6-17D9-EE2F-530FF629F3FA}"/>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12" name="Text Placeholder 9">
            <a:extLst>
              <a:ext uri="{FF2B5EF4-FFF2-40B4-BE49-F238E27FC236}">
                <a16:creationId xmlns:a16="http://schemas.microsoft.com/office/drawing/2014/main" id="{6ADE772D-0AEE-649D-B88C-9ACAB3572E8D}"/>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4E203792-2A7C-3411-A534-0E7BFFE1615C}"/>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6" name="Title 1">
            <a:extLst>
              <a:ext uri="{FF2B5EF4-FFF2-40B4-BE49-F238E27FC236}">
                <a16:creationId xmlns:a16="http://schemas.microsoft.com/office/drawing/2014/main" id="{F233B6BA-625C-22AA-27A1-299207075865}"/>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2091116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userDrawn="1">
  <p:cSld name="Divider_split_07">
    <p:bg>
      <p:bgPr>
        <a:solidFill>
          <a:srgbClr val="091F2C"/>
        </a:solidFill>
        <a:effectLst/>
      </p:bgPr>
    </p:bg>
    <p:spTree>
      <p:nvGrpSpPr>
        <p:cNvPr id="1" name=""/>
        <p:cNvGrpSpPr/>
        <p:nvPr/>
      </p:nvGrpSpPr>
      <p:grpSpPr>
        <a:xfrm>
          <a:off x="0" y="0"/>
          <a:ext cx="0" cy="0"/>
          <a:chOff x="0" y="0"/>
          <a:chExt cx="0" cy="0"/>
        </a:xfrm>
      </p:grpSpPr>
      <p:sp>
        <p:nvSpPr>
          <p:cNvPr id="4" name="Picture Placeholder 52">
            <a:extLst>
              <a:ext uri="{FF2B5EF4-FFF2-40B4-BE49-F238E27FC236}">
                <a16:creationId xmlns:a16="http://schemas.microsoft.com/office/drawing/2014/main" id="{30076676-4ED4-AE8D-E999-B2FF9F29D269}"/>
              </a:ext>
            </a:extLst>
          </p:cNvPr>
          <p:cNvSpPr>
            <a:spLocks noGrp="1"/>
          </p:cNvSpPr>
          <p:nvPr>
            <p:ph type="pic" sz="quarter" idx="287"/>
          </p:nvPr>
        </p:nvSpPr>
        <p:spPr>
          <a:xfrm>
            <a:off x="6096000" y="381000"/>
            <a:ext cx="5718176" cy="3048000"/>
          </a:xfrm>
        </p:spPr>
        <p:txBody>
          <a:bodyPr>
            <a:normAutofit/>
          </a:bodyPr>
          <a:lstStyle>
            <a:lvl1pPr>
              <a:defRPr sz="1000">
                <a:solidFill>
                  <a:schemeClr val="bg1"/>
                </a:solidFill>
              </a:defRPr>
            </a:lvl1pPr>
          </a:lstStyle>
          <a:p>
            <a:endParaRPr lang="en-US"/>
          </a:p>
        </p:txBody>
      </p:sp>
      <p:sp>
        <p:nvSpPr>
          <p:cNvPr id="9" name="Picture Placeholder 52">
            <a:extLst>
              <a:ext uri="{FF2B5EF4-FFF2-40B4-BE49-F238E27FC236}">
                <a16:creationId xmlns:a16="http://schemas.microsoft.com/office/drawing/2014/main" id="{DBF82779-5211-457C-5830-4D930A537F10}"/>
              </a:ext>
            </a:extLst>
          </p:cNvPr>
          <p:cNvSpPr>
            <a:spLocks noGrp="1"/>
          </p:cNvSpPr>
          <p:nvPr>
            <p:ph type="pic" sz="quarter" idx="288"/>
          </p:nvPr>
        </p:nvSpPr>
        <p:spPr>
          <a:xfrm>
            <a:off x="6096000" y="3429001"/>
            <a:ext cx="5718176" cy="3047999"/>
          </a:xfrm>
        </p:spPr>
        <p:txBody>
          <a:bodyPr>
            <a:normAutofit/>
          </a:bodyPr>
          <a:lstStyle>
            <a:lvl1pPr>
              <a:defRPr sz="1000">
                <a:solidFill>
                  <a:schemeClr val="bg1"/>
                </a:solidFill>
              </a:defRPr>
            </a:lvl1pPr>
          </a:lstStyle>
          <a:p>
            <a:endParaRPr lang="en-US"/>
          </a:p>
        </p:txBody>
      </p:sp>
      <p:sp>
        <p:nvSpPr>
          <p:cNvPr id="3" name="Footer 4">
            <a:extLst>
              <a:ext uri="{FF2B5EF4-FFF2-40B4-BE49-F238E27FC236}">
                <a16:creationId xmlns:a16="http://schemas.microsoft.com/office/drawing/2014/main" id="{063C6C80-ED7D-FF1B-4DB2-5B6FBDA234D4}"/>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10" name="Text Placeholder 9">
            <a:extLst>
              <a:ext uri="{FF2B5EF4-FFF2-40B4-BE49-F238E27FC236}">
                <a16:creationId xmlns:a16="http://schemas.microsoft.com/office/drawing/2014/main" id="{CC4EE9B4-5980-50BF-3EF4-7092D3A79FEF}"/>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5" name="Text Placeholder 9">
            <a:extLst>
              <a:ext uri="{FF2B5EF4-FFF2-40B4-BE49-F238E27FC236}">
                <a16:creationId xmlns:a16="http://schemas.microsoft.com/office/drawing/2014/main" id="{ADD9C61D-0F07-6C3F-C487-966DDAEB9E4D}"/>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7" name="Title 1">
            <a:extLst>
              <a:ext uri="{FF2B5EF4-FFF2-40B4-BE49-F238E27FC236}">
                <a16:creationId xmlns:a16="http://schemas.microsoft.com/office/drawing/2014/main" id="{E856471A-3F0E-1DEB-67FF-F6BDF72AD6B9}"/>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564282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Divider_split_11">
    <p:bg>
      <p:bgPr>
        <a:solidFill>
          <a:srgbClr val="091F2C"/>
        </a:solidFill>
        <a:effectLst/>
      </p:bgPr>
    </p:bg>
    <p:spTree>
      <p:nvGrpSpPr>
        <p:cNvPr id="1" name=""/>
        <p:cNvGrpSpPr/>
        <p:nvPr/>
      </p:nvGrpSpPr>
      <p:grpSpPr>
        <a:xfrm>
          <a:off x="0" y="0"/>
          <a:ext cx="0" cy="0"/>
          <a:chOff x="0" y="0"/>
          <a:chExt cx="0" cy="0"/>
        </a:xfrm>
      </p:grpSpPr>
      <p:sp>
        <p:nvSpPr>
          <p:cNvPr id="3" name="Picture Placeholder 52">
            <a:extLst>
              <a:ext uri="{FF2B5EF4-FFF2-40B4-BE49-F238E27FC236}">
                <a16:creationId xmlns:a16="http://schemas.microsoft.com/office/drawing/2014/main" id="{28832979-3474-E9D3-9668-A6F6CDB5E9F6}"/>
              </a:ext>
            </a:extLst>
          </p:cNvPr>
          <p:cNvSpPr>
            <a:spLocks noGrp="1"/>
          </p:cNvSpPr>
          <p:nvPr>
            <p:ph type="pic" sz="quarter" idx="287"/>
          </p:nvPr>
        </p:nvSpPr>
        <p:spPr>
          <a:xfrm>
            <a:off x="6096000" y="1527174"/>
            <a:ext cx="3052763" cy="5330825"/>
          </a:xfrm>
        </p:spPr>
        <p:txBody>
          <a:bodyPr>
            <a:normAutofit/>
          </a:bodyPr>
          <a:lstStyle>
            <a:lvl1pPr>
              <a:defRPr sz="1000">
                <a:solidFill>
                  <a:schemeClr val="bg1"/>
                </a:solidFill>
              </a:defRPr>
            </a:lvl1pPr>
          </a:lstStyle>
          <a:p>
            <a:endParaRPr lang="en-US"/>
          </a:p>
        </p:txBody>
      </p:sp>
      <p:sp>
        <p:nvSpPr>
          <p:cNvPr id="5" name="Picture Placeholder 52">
            <a:extLst>
              <a:ext uri="{FF2B5EF4-FFF2-40B4-BE49-F238E27FC236}">
                <a16:creationId xmlns:a16="http://schemas.microsoft.com/office/drawing/2014/main" id="{00758B04-641A-F166-7499-67DF5D117CB6}"/>
              </a:ext>
            </a:extLst>
          </p:cNvPr>
          <p:cNvSpPr>
            <a:spLocks noGrp="1"/>
          </p:cNvSpPr>
          <p:nvPr>
            <p:ph type="pic" sz="quarter" idx="288"/>
          </p:nvPr>
        </p:nvSpPr>
        <p:spPr>
          <a:xfrm>
            <a:off x="9148764" y="1527174"/>
            <a:ext cx="3038474" cy="5330825"/>
          </a:xfrm>
        </p:spPr>
        <p:txBody>
          <a:bodyPr>
            <a:normAutofit/>
          </a:bodyPr>
          <a:lstStyle>
            <a:lvl1pPr>
              <a:defRPr sz="1000">
                <a:solidFill>
                  <a:schemeClr val="bg1"/>
                </a:solidFill>
              </a:defRPr>
            </a:lvl1pPr>
          </a:lstStyle>
          <a:p>
            <a:endParaRPr lang="en-US"/>
          </a:p>
        </p:txBody>
      </p:sp>
      <p:sp>
        <p:nvSpPr>
          <p:cNvPr id="4" name="Footer 4">
            <a:extLst>
              <a:ext uri="{FF2B5EF4-FFF2-40B4-BE49-F238E27FC236}">
                <a16:creationId xmlns:a16="http://schemas.microsoft.com/office/drawing/2014/main" id="{7B92BE06-1977-5ADF-31D1-15B3FE3BB91D}"/>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12" name="Text Placeholder 9">
            <a:extLst>
              <a:ext uri="{FF2B5EF4-FFF2-40B4-BE49-F238E27FC236}">
                <a16:creationId xmlns:a16="http://schemas.microsoft.com/office/drawing/2014/main" id="{2DB8AF2B-23D8-6568-16C9-BAD4E87645DD}"/>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2" name="Text Placeholder 9">
            <a:extLst>
              <a:ext uri="{FF2B5EF4-FFF2-40B4-BE49-F238E27FC236}">
                <a16:creationId xmlns:a16="http://schemas.microsoft.com/office/drawing/2014/main" id="{BBD41010-F488-D27F-E302-C12CA4F18C21}"/>
              </a:ext>
            </a:extLst>
          </p:cNvPr>
          <p:cNvSpPr>
            <a:spLocks noGrp="1"/>
          </p:cNvSpPr>
          <p:nvPr>
            <p:ph type="body" sz="quarter" idx="281" hasCustomPrompt="1"/>
          </p:nvPr>
        </p:nvSpPr>
        <p:spPr>
          <a:xfrm>
            <a:off x="912815" y="3651250"/>
            <a:ext cx="3654424" cy="2290763"/>
          </a:xfrm>
        </p:spPr>
        <p:txBody>
          <a:bodyPr>
            <a:noAutofit/>
          </a:bodyPr>
          <a:lstStyle>
            <a:lvl1pPr marL="0" indent="0">
              <a:lnSpc>
                <a:spcPts val="1920"/>
              </a:lnSpc>
              <a:buFont typeface="Arial" panose="020B0604020202020204" pitchFamily="34" charset="0"/>
              <a:buNone/>
              <a:defRPr sz="16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6" name="Title 1">
            <a:extLst>
              <a:ext uri="{FF2B5EF4-FFF2-40B4-BE49-F238E27FC236}">
                <a16:creationId xmlns:a16="http://schemas.microsoft.com/office/drawing/2014/main" id="{0CDEE1D7-F617-A91E-D71A-10920547D544}"/>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1007515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Guidelines_light_04">
    <p:spTree>
      <p:nvGrpSpPr>
        <p:cNvPr id="1" name=""/>
        <p:cNvGrpSpPr/>
        <p:nvPr/>
      </p:nvGrpSpPr>
      <p:grpSpPr>
        <a:xfrm>
          <a:off x="0" y="0"/>
          <a:ext cx="0" cy="0"/>
          <a:chOff x="0" y="0"/>
          <a:chExt cx="0" cy="0"/>
        </a:xfrm>
      </p:grpSpPr>
      <p:sp>
        <p:nvSpPr>
          <p:cNvPr id="44" name="Picture Placeholder 52">
            <a:extLst>
              <a:ext uri="{FF2B5EF4-FFF2-40B4-BE49-F238E27FC236}">
                <a16:creationId xmlns:a16="http://schemas.microsoft.com/office/drawing/2014/main" id="{5655A5E3-552C-6C1F-483F-FE428DDE7EF5}"/>
              </a:ext>
            </a:extLst>
          </p:cNvPr>
          <p:cNvSpPr>
            <a:spLocks noGrp="1"/>
          </p:cNvSpPr>
          <p:nvPr>
            <p:ph type="pic" sz="quarter" idx="119"/>
          </p:nvPr>
        </p:nvSpPr>
        <p:spPr>
          <a:xfrm>
            <a:off x="912814" y="2145751"/>
            <a:ext cx="2589399" cy="1522960"/>
          </a:xfrm>
          <a:prstGeom prst="rect">
            <a:avLst/>
          </a:prstGeom>
        </p:spPr>
        <p:txBody>
          <a:bodyPr>
            <a:normAutofit/>
          </a:bodyPr>
          <a:lstStyle>
            <a:lvl1pPr>
              <a:defRPr sz="1000"/>
            </a:lvl1pPr>
          </a:lstStyle>
          <a:p>
            <a:endParaRPr lang="en-US"/>
          </a:p>
        </p:txBody>
      </p:sp>
      <p:sp>
        <p:nvSpPr>
          <p:cNvPr id="171" name="Text Placeholder 9">
            <a:extLst>
              <a:ext uri="{FF2B5EF4-FFF2-40B4-BE49-F238E27FC236}">
                <a16:creationId xmlns:a16="http://schemas.microsoft.com/office/drawing/2014/main" id="{CAA63638-5F85-4808-214E-8FEF4D62A757}"/>
              </a:ext>
            </a:extLst>
          </p:cNvPr>
          <p:cNvSpPr>
            <a:spLocks noGrp="1"/>
          </p:cNvSpPr>
          <p:nvPr>
            <p:ph type="body" sz="quarter" idx="280" hasCustomPrompt="1"/>
          </p:nvPr>
        </p:nvSpPr>
        <p:spPr>
          <a:xfrm>
            <a:off x="912814" y="3819525"/>
            <a:ext cx="2589398" cy="2290763"/>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 name="Footer 4">
            <a:extLst>
              <a:ext uri="{FF2B5EF4-FFF2-40B4-BE49-F238E27FC236}">
                <a16:creationId xmlns:a16="http://schemas.microsoft.com/office/drawing/2014/main" id="{DADD89F2-C1B7-FEEE-AC9A-7133F49F181A}"/>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4" name="Title 1">
            <a:extLst>
              <a:ext uri="{FF2B5EF4-FFF2-40B4-BE49-F238E27FC236}">
                <a16:creationId xmlns:a16="http://schemas.microsoft.com/office/drawing/2014/main" id="{AE191967-DB30-9E54-FB6F-D5D7F9CE4558}"/>
              </a:ext>
            </a:extLst>
          </p:cNvPr>
          <p:cNvSpPr>
            <a:spLocks noGrp="1"/>
          </p:cNvSpPr>
          <p:nvPr>
            <p:ph type="title" hasCustomPrompt="1"/>
          </p:nvPr>
        </p:nvSpPr>
        <p:spPr>
          <a:xfrm>
            <a:off x="912814" y="1068389"/>
            <a:ext cx="10807699" cy="307974"/>
          </a:xfrm>
          <a:prstGeom prst="rect">
            <a:avLst/>
          </a:prstGeom>
        </p:spPr>
        <p:txBody>
          <a:bodyPr/>
          <a:lstStyle>
            <a:lvl1pPr>
              <a:lnSpc>
                <a:spcPct val="80000"/>
              </a:lnSpc>
              <a:defRPr sz="2000"/>
            </a:lvl1pPr>
          </a:lstStyle>
          <a:p>
            <a:r>
              <a:rPr lang="en-US"/>
              <a:t>Title</a:t>
            </a:r>
          </a:p>
        </p:txBody>
      </p:sp>
      <p:sp>
        <p:nvSpPr>
          <p:cNvPr id="6" name="Picture Placeholder 52">
            <a:extLst>
              <a:ext uri="{FF2B5EF4-FFF2-40B4-BE49-F238E27FC236}">
                <a16:creationId xmlns:a16="http://schemas.microsoft.com/office/drawing/2014/main" id="{19DD431D-3BAC-AA76-BE16-8FC5C9CC1C29}"/>
              </a:ext>
            </a:extLst>
          </p:cNvPr>
          <p:cNvSpPr>
            <a:spLocks noGrp="1"/>
          </p:cNvSpPr>
          <p:nvPr>
            <p:ph type="pic" sz="quarter" idx="281"/>
          </p:nvPr>
        </p:nvSpPr>
        <p:spPr>
          <a:xfrm>
            <a:off x="3653025" y="2142763"/>
            <a:ext cx="2589399" cy="1522960"/>
          </a:xfrm>
          <a:prstGeom prst="rect">
            <a:avLst/>
          </a:prstGeom>
        </p:spPr>
        <p:txBody>
          <a:bodyPr>
            <a:normAutofit/>
          </a:bodyPr>
          <a:lstStyle>
            <a:lvl1pPr>
              <a:defRPr sz="1000"/>
            </a:lvl1pPr>
          </a:lstStyle>
          <a:p>
            <a:endParaRPr lang="en-US"/>
          </a:p>
        </p:txBody>
      </p:sp>
      <p:sp>
        <p:nvSpPr>
          <p:cNvPr id="10" name="Text Placeholder 9">
            <a:extLst>
              <a:ext uri="{FF2B5EF4-FFF2-40B4-BE49-F238E27FC236}">
                <a16:creationId xmlns:a16="http://schemas.microsoft.com/office/drawing/2014/main" id="{83498605-F92B-A367-98DE-49381DFC2E2C}"/>
              </a:ext>
            </a:extLst>
          </p:cNvPr>
          <p:cNvSpPr>
            <a:spLocks noGrp="1"/>
          </p:cNvSpPr>
          <p:nvPr>
            <p:ph type="body" sz="quarter" idx="282" hasCustomPrompt="1"/>
          </p:nvPr>
        </p:nvSpPr>
        <p:spPr>
          <a:xfrm>
            <a:off x="3653025" y="3816538"/>
            <a:ext cx="2589398" cy="2290763"/>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11" name="Picture Placeholder 52">
            <a:extLst>
              <a:ext uri="{FF2B5EF4-FFF2-40B4-BE49-F238E27FC236}">
                <a16:creationId xmlns:a16="http://schemas.microsoft.com/office/drawing/2014/main" id="{56BE6422-EF3F-B29F-67E4-02BB1B492249}"/>
              </a:ext>
            </a:extLst>
          </p:cNvPr>
          <p:cNvSpPr>
            <a:spLocks noGrp="1"/>
          </p:cNvSpPr>
          <p:nvPr>
            <p:ph type="pic" sz="quarter" idx="283"/>
          </p:nvPr>
        </p:nvSpPr>
        <p:spPr>
          <a:xfrm>
            <a:off x="6399213" y="2145751"/>
            <a:ext cx="2589399" cy="1522960"/>
          </a:xfrm>
          <a:prstGeom prst="rect">
            <a:avLst/>
          </a:prstGeom>
        </p:spPr>
        <p:txBody>
          <a:bodyPr>
            <a:normAutofit/>
          </a:bodyPr>
          <a:lstStyle>
            <a:lvl1pPr>
              <a:defRPr sz="1000"/>
            </a:lvl1pPr>
          </a:lstStyle>
          <a:p>
            <a:endParaRPr lang="en-US"/>
          </a:p>
        </p:txBody>
      </p:sp>
      <p:sp>
        <p:nvSpPr>
          <p:cNvPr id="15" name="Text Placeholder 9">
            <a:extLst>
              <a:ext uri="{FF2B5EF4-FFF2-40B4-BE49-F238E27FC236}">
                <a16:creationId xmlns:a16="http://schemas.microsoft.com/office/drawing/2014/main" id="{AECC8919-FFEE-07C8-FC20-4A6E7F4054B1}"/>
              </a:ext>
            </a:extLst>
          </p:cNvPr>
          <p:cNvSpPr>
            <a:spLocks noGrp="1"/>
          </p:cNvSpPr>
          <p:nvPr>
            <p:ph type="body" sz="quarter" idx="284" hasCustomPrompt="1"/>
          </p:nvPr>
        </p:nvSpPr>
        <p:spPr>
          <a:xfrm>
            <a:off x="6399213" y="3819525"/>
            <a:ext cx="2589398" cy="2290763"/>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16" name="Picture Placeholder 52">
            <a:extLst>
              <a:ext uri="{FF2B5EF4-FFF2-40B4-BE49-F238E27FC236}">
                <a16:creationId xmlns:a16="http://schemas.microsoft.com/office/drawing/2014/main" id="{3A429749-8C71-9314-2682-E28EFC8D0B8C}"/>
              </a:ext>
            </a:extLst>
          </p:cNvPr>
          <p:cNvSpPr>
            <a:spLocks noGrp="1"/>
          </p:cNvSpPr>
          <p:nvPr>
            <p:ph type="pic" sz="quarter" idx="285"/>
          </p:nvPr>
        </p:nvSpPr>
        <p:spPr>
          <a:xfrm>
            <a:off x="9139425" y="2142763"/>
            <a:ext cx="2589399" cy="1522960"/>
          </a:xfrm>
          <a:prstGeom prst="rect">
            <a:avLst/>
          </a:prstGeom>
        </p:spPr>
        <p:txBody>
          <a:bodyPr>
            <a:normAutofit/>
          </a:bodyPr>
          <a:lstStyle>
            <a:lvl1pPr>
              <a:defRPr sz="1000"/>
            </a:lvl1pPr>
          </a:lstStyle>
          <a:p>
            <a:endParaRPr lang="en-US"/>
          </a:p>
        </p:txBody>
      </p:sp>
      <p:sp>
        <p:nvSpPr>
          <p:cNvPr id="17" name="Text Placeholder 9">
            <a:extLst>
              <a:ext uri="{FF2B5EF4-FFF2-40B4-BE49-F238E27FC236}">
                <a16:creationId xmlns:a16="http://schemas.microsoft.com/office/drawing/2014/main" id="{128AF5A3-9FD2-6D3F-E0C7-80177C5CDC05}"/>
              </a:ext>
            </a:extLst>
          </p:cNvPr>
          <p:cNvSpPr>
            <a:spLocks noGrp="1"/>
          </p:cNvSpPr>
          <p:nvPr>
            <p:ph type="body" sz="quarter" idx="286" hasCustomPrompt="1"/>
          </p:nvPr>
        </p:nvSpPr>
        <p:spPr>
          <a:xfrm>
            <a:off x="9139425" y="3816538"/>
            <a:ext cx="2589398" cy="2290763"/>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19" name="Text Placeholder 9">
            <a:extLst>
              <a:ext uri="{FF2B5EF4-FFF2-40B4-BE49-F238E27FC236}">
                <a16:creationId xmlns:a16="http://schemas.microsoft.com/office/drawing/2014/main" id="{56A98817-160F-CF38-8227-3785B654350F}"/>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3347903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Guidelines_light_01">
    <p:spTree>
      <p:nvGrpSpPr>
        <p:cNvPr id="1" name=""/>
        <p:cNvGrpSpPr/>
        <p:nvPr/>
      </p:nvGrpSpPr>
      <p:grpSpPr>
        <a:xfrm>
          <a:off x="0" y="0"/>
          <a:ext cx="0" cy="0"/>
          <a:chOff x="0" y="0"/>
          <a:chExt cx="0" cy="0"/>
        </a:xfrm>
      </p:grpSpPr>
      <p:sp>
        <p:nvSpPr>
          <p:cNvPr id="44" name="Picture Placeholder 52">
            <a:extLst>
              <a:ext uri="{FF2B5EF4-FFF2-40B4-BE49-F238E27FC236}">
                <a16:creationId xmlns:a16="http://schemas.microsoft.com/office/drawing/2014/main" id="{5655A5E3-552C-6C1F-483F-FE428DDE7EF5}"/>
              </a:ext>
            </a:extLst>
          </p:cNvPr>
          <p:cNvSpPr>
            <a:spLocks noGrp="1"/>
          </p:cNvSpPr>
          <p:nvPr>
            <p:ph type="pic" sz="quarter" idx="119"/>
          </p:nvPr>
        </p:nvSpPr>
        <p:spPr>
          <a:xfrm>
            <a:off x="912815" y="1685366"/>
            <a:ext cx="3515751" cy="1816847"/>
          </a:xfrm>
          <a:prstGeom prst="rect">
            <a:avLst/>
          </a:prstGeom>
        </p:spPr>
        <p:txBody>
          <a:bodyPr>
            <a:normAutofit/>
          </a:bodyPr>
          <a:lstStyle>
            <a:lvl1pPr>
              <a:defRPr sz="1000"/>
            </a:lvl1pPr>
          </a:lstStyle>
          <a:p>
            <a:endParaRPr lang="en-US"/>
          </a:p>
        </p:txBody>
      </p:sp>
      <p:sp>
        <p:nvSpPr>
          <p:cNvPr id="171" name="Text Placeholder 9">
            <a:extLst>
              <a:ext uri="{FF2B5EF4-FFF2-40B4-BE49-F238E27FC236}">
                <a16:creationId xmlns:a16="http://schemas.microsoft.com/office/drawing/2014/main" id="{CAA63638-5F85-4808-214E-8FEF4D62A757}"/>
              </a:ext>
            </a:extLst>
          </p:cNvPr>
          <p:cNvSpPr>
            <a:spLocks noGrp="1"/>
          </p:cNvSpPr>
          <p:nvPr>
            <p:ph type="body" sz="quarter" idx="280" hasCustomPrompt="1"/>
          </p:nvPr>
        </p:nvSpPr>
        <p:spPr>
          <a:xfrm>
            <a:off x="914401" y="3663577"/>
            <a:ext cx="3514165" cy="310777"/>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 name="Footer 4">
            <a:extLst>
              <a:ext uri="{FF2B5EF4-FFF2-40B4-BE49-F238E27FC236}">
                <a16:creationId xmlns:a16="http://schemas.microsoft.com/office/drawing/2014/main" id="{4BD4D487-4C48-C910-5D81-870917763F54}"/>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15" name="Title 1">
            <a:extLst>
              <a:ext uri="{FF2B5EF4-FFF2-40B4-BE49-F238E27FC236}">
                <a16:creationId xmlns:a16="http://schemas.microsoft.com/office/drawing/2014/main" id="{9C22733C-F63A-7AC9-DCF7-1794B8626F59}"/>
              </a:ext>
            </a:extLst>
          </p:cNvPr>
          <p:cNvSpPr>
            <a:spLocks noGrp="1"/>
          </p:cNvSpPr>
          <p:nvPr>
            <p:ph type="title" hasCustomPrompt="1"/>
          </p:nvPr>
        </p:nvSpPr>
        <p:spPr>
          <a:xfrm>
            <a:off x="912814" y="1068389"/>
            <a:ext cx="10807699" cy="307974"/>
          </a:xfrm>
          <a:prstGeom prst="rect">
            <a:avLst/>
          </a:prstGeom>
        </p:spPr>
        <p:txBody>
          <a:bodyPr/>
          <a:lstStyle>
            <a:lvl1pPr>
              <a:lnSpc>
                <a:spcPct val="80000"/>
              </a:lnSpc>
              <a:defRPr sz="2000"/>
            </a:lvl1pPr>
          </a:lstStyle>
          <a:p>
            <a:r>
              <a:rPr lang="en-US"/>
              <a:t>Title</a:t>
            </a:r>
          </a:p>
        </p:txBody>
      </p:sp>
      <p:sp>
        <p:nvSpPr>
          <p:cNvPr id="18" name="Picture Placeholder 52">
            <a:extLst>
              <a:ext uri="{FF2B5EF4-FFF2-40B4-BE49-F238E27FC236}">
                <a16:creationId xmlns:a16="http://schemas.microsoft.com/office/drawing/2014/main" id="{7BE1590F-E478-36C2-C419-D15F932C842F}"/>
              </a:ext>
            </a:extLst>
          </p:cNvPr>
          <p:cNvSpPr>
            <a:spLocks noGrp="1"/>
          </p:cNvSpPr>
          <p:nvPr>
            <p:ph type="pic" sz="quarter" idx="281"/>
          </p:nvPr>
        </p:nvSpPr>
        <p:spPr>
          <a:xfrm>
            <a:off x="4561450" y="1688353"/>
            <a:ext cx="3515751" cy="1816847"/>
          </a:xfrm>
          <a:prstGeom prst="rect">
            <a:avLst/>
          </a:prstGeom>
        </p:spPr>
        <p:txBody>
          <a:bodyPr>
            <a:normAutofit/>
          </a:bodyPr>
          <a:lstStyle>
            <a:lvl1pPr>
              <a:defRPr sz="1000"/>
            </a:lvl1pPr>
          </a:lstStyle>
          <a:p>
            <a:endParaRPr lang="en-US"/>
          </a:p>
        </p:txBody>
      </p:sp>
      <p:sp>
        <p:nvSpPr>
          <p:cNvPr id="19" name="Text Placeholder 9">
            <a:extLst>
              <a:ext uri="{FF2B5EF4-FFF2-40B4-BE49-F238E27FC236}">
                <a16:creationId xmlns:a16="http://schemas.microsoft.com/office/drawing/2014/main" id="{15F2BC33-48C9-28FE-6129-45F631B3D998}"/>
              </a:ext>
            </a:extLst>
          </p:cNvPr>
          <p:cNvSpPr>
            <a:spLocks noGrp="1"/>
          </p:cNvSpPr>
          <p:nvPr>
            <p:ph type="body" sz="quarter" idx="282" hasCustomPrompt="1"/>
          </p:nvPr>
        </p:nvSpPr>
        <p:spPr>
          <a:xfrm>
            <a:off x="4563036" y="3666565"/>
            <a:ext cx="3514165" cy="310777"/>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0" name="Picture Placeholder 52">
            <a:extLst>
              <a:ext uri="{FF2B5EF4-FFF2-40B4-BE49-F238E27FC236}">
                <a16:creationId xmlns:a16="http://schemas.microsoft.com/office/drawing/2014/main" id="{2A02E256-BEE4-AEA8-AE18-47CC51392E47}"/>
              </a:ext>
            </a:extLst>
          </p:cNvPr>
          <p:cNvSpPr>
            <a:spLocks noGrp="1"/>
          </p:cNvSpPr>
          <p:nvPr>
            <p:ph type="pic" sz="quarter" idx="283"/>
          </p:nvPr>
        </p:nvSpPr>
        <p:spPr>
          <a:xfrm>
            <a:off x="8219051" y="1694331"/>
            <a:ext cx="3515751" cy="1816847"/>
          </a:xfrm>
          <a:prstGeom prst="rect">
            <a:avLst/>
          </a:prstGeom>
        </p:spPr>
        <p:txBody>
          <a:bodyPr>
            <a:normAutofit/>
          </a:bodyPr>
          <a:lstStyle>
            <a:lvl1pPr>
              <a:defRPr sz="1000"/>
            </a:lvl1pPr>
          </a:lstStyle>
          <a:p>
            <a:endParaRPr lang="en-US"/>
          </a:p>
        </p:txBody>
      </p:sp>
      <p:sp>
        <p:nvSpPr>
          <p:cNvPr id="21" name="Text Placeholder 9">
            <a:extLst>
              <a:ext uri="{FF2B5EF4-FFF2-40B4-BE49-F238E27FC236}">
                <a16:creationId xmlns:a16="http://schemas.microsoft.com/office/drawing/2014/main" id="{3285F172-A1B2-C7D1-10C9-287416206105}"/>
              </a:ext>
            </a:extLst>
          </p:cNvPr>
          <p:cNvSpPr>
            <a:spLocks noGrp="1"/>
          </p:cNvSpPr>
          <p:nvPr>
            <p:ph type="body" sz="quarter" idx="284" hasCustomPrompt="1"/>
          </p:nvPr>
        </p:nvSpPr>
        <p:spPr>
          <a:xfrm>
            <a:off x="8220637" y="3672542"/>
            <a:ext cx="3514165" cy="310777"/>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2" name="Picture Placeholder 52">
            <a:extLst>
              <a:ext uri="{FF2B5EF4-FFF2-40B4-BE49-F238E27FC236}">
                <a16:creationId xmlns:a16="http://schemas.microsoft.com/office/drawing/2014/main" id="{2A51C212-9BB8-83B6-1929-F5BD9281424C}"/>
              </a:ext>
            </a:extLst>
          </p:cNvPr>
          <p:cNvSpPr>
            <a:spLocks noGrp="1"/>
          </p:cNvSpPr>
          <p:nvPr>
            <p:ph type="pic" sz="quarter" idx="285"/>
          </p:nvPr>
        </p:nvSpPr>
        <p:spPr>
          <a:xfrm>
            <a:off x="915803" y="4126753"/>
            <a:ext cx="3515751" cy="1816847"/>
          </a:xfrm>
          <a:prstGeom prst="rect">
            <a:avLst/>
          </a:prstGeom>
        </p:spPr>
        <p:txBody>
          <a:bodyPr>
            <a:normAutofit/>
          </a:bodyPr>
          <a:lstStyle>
            <a:lvl1pPr>
              <a:defRPr sz="1000"/>
            </a:lvl1pPr>
          </a:lstStyle>
          <a:p>
            <a:endParaRPr lang="en-US"/>
          </a:p>
        </p:txBody>
      </p:sp>
      <p:sp>
        <p:nvSpPr>
          <p:cNvPr id="23" name="Text Placeholder 9">
            <a:extLst>
              <a:ext uri="{FF2B5EF4-FFF2-40B4-BE49-F238E27FC236}">
                <a16:creationId xmlns:a16="http://schemas.microsoft.com/office/drawing/2014/main" id="{F0EB3E96-24A5-7823-E9F9-4BE6F8D7251B}"/>
              </a:ext>
            </a:extLst>
          </p:cNvPr>
          <p:cNvSpPr>
            <a:spLocks noGrp="1"/>
          </p:cNvSpPr>
          <p:nvPr>
            <p:ph type="body" sz="quarter" idx="286" hasCustomPrompt="1"/>
          </p:nvPr>
        </p:nvSpPr>
        <p:spPr>
          <a:xfrm>
            <a:off x="917388" y="6104965"/>
            <a:ext cx="3514165" cy="310777"/>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4" name="Picture Placeholder 52">
            <a:extLst>
              <a:ext uri="{FF2B5EF4-FFF2-40B4-BE49-F238E27FC236}">
                <a16:creationId xmlns:a16="http://schemas.microsoft.com/office/drawing/2014/main" id="{2B6AC809-700C-C10B-AC24-10B2F60A486A}"/>
              </a:ext>
            </a:extLst>
          </p:cNvPr>
          <p:cNvSpPr>
            <a:spLocks noGrp="1"/>
          </p:cNvSpPr>
          <p:nvPr>
            <p:ph type="pic" sz="quarter" idx="287"/>
          </p:nvPr>
        </p:nvSpPr>
        <p:spPr>
          <a:xfrm>
            <a:off x="4564438" y="4129742"/>
            <a:ext cx="3515751" cy="1816847"/>
          </a:xfrm>
          <a:prstGeom prst="rect">
            <a:avLst/>
          </a:prstGeom>
        </p:spPr>
        <p:txBody>
          <a:bodyPr>
            <a:normAutofit/>
          </a:bodyPr>
          <a:lstStyle>
            <a:lvl1pPr>
              <a:defRPr sz="1000"/>
            </a:lvl1pPr>
          </a:lstStyle>
          <a:p>
            <a:endParaRPr lang="en-US"/>
          </a:p>
        </p:txBody>
      </p:sp>
      <p:sp>
        <p:nvSpPr>
          <p:cNvPr id="25" name="Text Placeholder 9">
            <a:extLst>
              <a:ext uri="{FF2B5EF4-FFF2-40B4-BE49-F238E27FC236}">
                <a16:creationId xmlns:a16="http://schemas.microsoft.com/office/drawing/2014/main" id="{EA0A3B4B-1731-1079-B6F0-6B7CEFB43CDE}"/>
              </a:ext>
            </a:extLst>
          </p:cNvPr>
          <p:cNvSpPr>
            <a:spLocks noGrp="1"/>
          </p:cNvSpPr>
          <p:nvPr>
            <p:ph type="body" sz="quarter" idx="288" hasCustomPrompt="1"/>
          </p:nvPr>
        </p:nvSpPr>
        <p:spPr>
          <a:xfrm>
            <a:off x="4566023" y="6107952"/>
            <a:ext cx="3514165" cy="310777"/>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6" name="Picture Placeholder 52">
            <a:extLst>
              <a:ext uri="{FF2B5EF4-FFF2-40B4-BE49-F238E27FC236}">
                <a16:creationId xmlns:a16="http://schemas.microsoft.com/office/drawing/2014/main" id="{22709F3F-FCB2-3DB8-4E92-E1483DB02B79}"/>
              </a:ext>
            </a:extLst>
          </p:cNvPr>
          <p:cNvSpPr>
            <a:spLocks noGrp="1"/>
          </p:cNvSpPr>
          <p:nvPr>
            <p:ph type="pic" sz="quarter" idx="289"/>
          </p:nvPr>
        </p:nvSpPr>
        <p:spPr>
          <a:xfrm>
            <a:off x="8222039" y="4135718"/>
            <a:ext cx="3515751" cy="1816847"/>
          </a:xfrm>
          <a:prstGeom prst="rect">
            <a:avLst/>
          </a:prstGeom>
        </p:spPr>
        <p:txBody>
          <a:bodyPr>
            <a:normAutofit/>
          </a:bodyPr>
          <a:lstStyle>
            <a:lvl1pPr>
              <a:defRPr sz="1000"/>
            </a:lvl1pPr>
          </a:lstStyle>
          <a:p>
            <a:endParaRPr lang="en-US"/>
          </a:p>
        </p:txBody>
      </p:sp>
      <p:sp>
        <p:nvSpPr>
          <p:cNvPr id="27" name="Text Placeholder 9">
            <a:extLst>
              <a:ext uri="{FF2B5EF4-FFF2-40B4-BE49-F238E27FC236}">
                <a16:creationId xmlns:a16="http://schemas.microsoft.com/office/drawing/2014/main" id="{32542442-45AA-9323-DCA0-8E4A2C4ECBB9}"/>
              </a:ext>
            </a:extLst>
          </p:cNvPr>
          <p:cNvSpPr>
            <a:spLocks noGrp="1"/>
          </p:cNvSpPr>
          <p:nvPr>
            <p:ph type="body" sz="quarter" idx="290" hasCustomPrompt="1"/>
          </p:nvPr>
        </p:nvSpPr>
        <p:spPr>
          <a:xfrm>
            <a:off x="8223624" y="6113930"/>
            <a:ext cx="3514165" cy="310777"/>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8" name="Text Placeholder 9">
            <a:extLst>
              <a:ext uri="{FF2B5EF4-FFF2-40B4-BE49-F238E27FC236}">
                <a16:creationId xmlns:a16="http://schemas.microsoft.com/office/drawing/2014/main" id="{3D1B0D15-41C6-3002-2D82-4B2B1CEB3A77}"/>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3226510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userDrawn="1">
  <p:cSld name="1_Content_slide_with_text_dark_09">
    <p:bg>
      <p:bgPr>
        <a:solidFill>
          <a:srgbClr val="091F2C"/>
        </a:solidFill>
        <a:effectLst/>
      </p:bgPr>
    </p:bg>
    <p:spTree>
      <p:nvGrpSpPr>
        <p:cNvPr id="1" name=""/>
        <p:cNvGrpSpPr/>
        <p:nvPr/>
      </p:nvGrpSpPr>
      <p:grpSpPr>
        <a:xfrm>
          <a:off x="0" y="0"/>
          <a:ext cx="0" cy="0"/>
          <a:chOff x="0" y="0"/>
          <a:chExt cx="0" cy="0"/>
        </a:xfrm>
      </p:grpSpPr>
      <p:sp>
        <p:nvSpPr>
          <p:cNvPr id="3" name="Text Placeholder 10">
            <a:extLst>
              <a:ext uri="{FF2B5EF4-FFF2-40B4-BE49-F238E27FC236}">
                <a16:creationId xmlns:a16="http://schemas.microsoft.com/office/drawing/2014/main" id="{4E0CB11C-BEC5-E131-038C-A9F7C3E01A28}"/>
              </a:ext>
            </a:extLst>
          </p:cNvPr>
          <p:cNvSpPr>
            <a:spLocks noGrp="1"/>
          </p:cNvSpPr>
          <p:nvPr>
            <p:ph type="body" sz="quarter" idx="281"/>
          </p:nvPr>
        </p:nvSpPr>
        <p:spPr>
          <a:xfrm>
            <a:off x="5332413" y="2285998"/>
            <a:ext cx="6388100" cy="4260852"/>
          </a:xfrm>
        </p:spPr>
        <p:txBody>
          <a:bodyPr vert="horz" lIns="91440" tIns="45720" rIns="91440" bIns="45720" rtlCol="0" anchor="t">
            <a:noAutofit/>
          </a:bodyPr>
          <a:lstStyle>
            <a:lvl1pPr marL="238115" indent="-238115">
              <a:lnSpc>
                <a:spcPct val="100000"/>
              </a:lnSpc>
              <a:spcBef>
                <a:spcPts val="1000"/>
              </a:spcBef>
              <a:buFont typeface="Arial" panose="020B0604020202020204" pitchFamily="34" charset="0"/>
              <a:buChar char="•"/>
              <a:defRPr>
                <a:solidFill>
                  <a:schemeClr val="bg1"/>
                </a:solidFill>
              </a:defRPr>
            </a:lvl1pPr>
          </a:lstStyle>
          <a:p>
            <a:pPr marL="285750" indent="-285750">
              <a:lnSpc>
                <a:spcPct val="100000"/>
              </a:lnSpc>
              <a:spcBef>
                <a:spcPts val="1200"/>
              </a:spcBef>
              <a:buFont typeface="Arial" panose="020B0604020202020204" pitchFamily="34" charset="0"/>
              <a:buChar char="•"/>
            </a:pPr>
            <a:endParaRPr lang="en-US" sz="2600">
              <a:effectLst/>
            </a:endParaRPr>
          </a:p>
        </p:txBody>
      </p:sp>
      <p:sp>
        <p:nvSpPr>
          <p:cNvPr id="2" name="Footer 4">
            <a:extLst>
              <a:ext uri="{FF2B5EF4-FFF2-40B4-BE49-F238E27FC236}">
                <a16:creationId xmlns:a16="http://schemas.microsoft.com/office/drawing/2014/main" id="{9370E1B2-573A-1C82-1FFC-750172528541}"/>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4" name="Title 1">
            <a:extLst>
              <a:ext uri="{FF2B5EF4-FFF2-40B4-BE49-F238E27FC236}">
                <a16:creationId xmlns:a16="http://schemas.microsoft.com/office/drawing/2014/main" id="{8FC2A0FB-9455-7024-C7F8-B40C563E0B2F}"/>
              </a:ext>
            </a:extLst>
          </p:cNvPr>
          <p:cNvSpPr>
            <a:spLocks noGrp="1"/>
          </p:cNvSpPr>
          <p:nvPr>
            <p:ph type="title" hasCustomPrompt="1"/>
          </p:nvPr>
        </p:nvSpPr>
        <p:spPr>
          <a:xfrm>
            <a:off x="912814" y="2295526"/>
            <a:ext cx="3969963" cy="760412"/>
          </a:xfrm>
        </p:spPr>
        <p:txBody>
          <a:bodyPr/>
          <a:lstStyle>
            <a:lvl1pPr>
              <a:lnSpc>
                <a:spcPts val="3840"/>
              </a:lnSpc>
              <a:defRPr sz="3200">
                <a:solidFill>
                  <a:schemeClr val="bg1"/>
                </a:solidFill>
              </a:defRPr>
            </a:lvl1pPr>
          </a:lstStyle>
          <a:p>
            <a:r>
              <a:rPr lang="en-US"/>
              <a:t>Title</a:t>
            </a:r>
          </a:p>
        </p:txBody>
      </p:sp>
      <p:sp>
        <p:nvSpPr>
          <p:cNvPr id="10" name="Text Placeholder 9">
            <a:extLst>
              <a:ext uri="{FF2B5EF4-FFF2-40B4-BE49-F238E27FC236}">
                <a16:creationId xmlns:a16="http://schemas.microsoft.com/office/drawing/2014/main" id="{D2A8DD59-B9F1-7505-5DA4-9DD1C8AFF262}"/>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cap="all"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94072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userDrawn="1">
  <p:cSld name="Table_of_contents_light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A6191-2E36-4CF7-8206-D0B2642A2FBD}"/>
              </a:ext>
            </a:extLst>
          </p:cNvPr>
          <p:cNvSpPr>
            <a:spLocks noGrp="1"/>
          </p:cNvSpPr>
          <p:nvPr>
            <p:ph type="title" hasCustomPrompt="1"/>
          </p:nvPr>
        </p:nvSpPr>
        <p:spPr>
          <a:xfrm>
            <a:off x="932329" y="1225175"/>
            <a:ext cx="4703483" cy="926353"/>
          </a:xfrm>
          <a:prstGeom prst="rect">
            <a:avLst/>
          </a:prstGeom>
        </p:spPr>
        <p:txBody>
          <a:bodyPr/>
          <a:lstStyle>
            <a:lvl1pPr>
              <a:lnSpc>
                <a:spcPts val="2400"/>
              </a:lnSpc>
              <a:defRPr sz="2000"/>
            </a:lvl1pPr>
          </a:lstStyle>
          <a:p>
            <a:r>
              <a:rPr lang="en-US"/>
              <a:t>Title</a:t>
            </a:r>
          </a:p>
        </p:txBody>
      </p:sp>
      <p:sp>
        <p:nvSpPr>
          <p:cNvPr id="10" name="Text Placeholder 9">
            <a:extLst>
              <a:ext uri="{FF2B5EF4-FFF2-40B4-BE49-F238E27FC236}">
                <a16:creationId xmlns:a16="http://schemas.microsoft.com/office/drawing/2014/main" id="{75F2C4D4-7B40-ADB2-1649-7885B6C12700}"/>
              </a:ext>
            </a:extLst>
          </p:cNvPr>
          <p:cNvSpPr>
            <a:spLocks noGrp="1"/>
          </p:cNvSpPr>
          <p:nvPr>
            <p:ph type="body" sz="quarter" idx="20" hasCustomPrompt="1"/>
          </p:nvPr>
        </p:nvSpPr>
        <p:spPr>
          <a:xfrm>
            <a:off x="932330" y="2446338"/>
            <a:ext cx="1671637" cy="300037"/>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a:p>
            <a:pPr lvl="0"/>
            <a:endParaRPr lang="en-US"/>
          </a:p>
        </p:txBody>
      </p:sp>
      <p:sp>
        <p:nvSpPr>
          <p:cNvPr id="11" name="Text Placeholder 9">
            <a:extLst>
              <a:ext uri="{FF2B5EF4-FFF2-40B4-BE49-F238E27FC236}">
                <a16:creationId xmlns:a16="http://schemas.microsoft.com/office/drawing/2014/main" id="{5BC85EDE-3463-C4ED-BA98-86814726CBA6}"/>
              </a:ext>
            </a:extLst>
          </p:cNvPr>
          <p:cNvSpPr>
            <a:spLocks noGrp="1"/>
          </p:cNvSpPr>
          <p:nvPr>
            <p:ph type="body" sz="quarter" idx="21" hasCustomPrompt="1"/>
          </p:nvPr>
        </p:nvSpPr>
        <p:spPr>
          <a:xfrm>
            <a:off x="2761128" y="2446338"/>
            <a:ext cx="444036" cy="300035"/>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2" name="Text Placeholder 9">
            <a:extLst>
              <a:ext uri="{FF2B5EF4-FFF2-40B4-BE49-F238E27FC236}">
                <a16:creationId xmlns:a16="http://schemas.microsoft.com/office/drawing/2014/main" id="{A290A2BA-ABBF-5893-6B8E-AD898455090B}"/>
              </a:ext>
            </a:extLst>
          </p:cNvPr>
          <p:cNvSpPr>
            <a:spLocks noGrp="1"/>
          </p:cNvSpPr>
          <p:nvPr>
            <p:ph type="body" sz="quarter" idx="22" hasCustomPrompt="1"/>
          </p:nvPr>
        </p:nvSpPr>
        <p:spPr>
          <a:xfrm>
            <a:off x="932330" y="2904560"/>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3" name="Text Placeholder 9">
            <a:extLst>
              <a:ext uri="{FF2B5EF4-FFF2-40B4-BE49-F238E27FC236}">
                <a16:creationId xmlns:a16="http://schemas.microsoft.com/office/drawing/2014/main" id="{5753D5D7-FF69-55BA-8C12-F677F34188C5}"/>
              </a:ext>
            </a:extLst>
          </p:cNvPr>
          <p:cNvSpPr>
            <a:spLocks noGrp="1"/>
          </p:cNvSpPr>
          <p:nvPr>
            <p:ph type="body" sz="quarter" idx="23" hasCustomPrompt="1"/>
          </p:nvPr>
        </p:nvSpPr>
        <p:spPr>
          <a:xfrm>
            <a:off x="2761127" y="2900352"/>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40" name="Footer 4">
            <a:extLst>
              <a:ext uri="{FF2B5EF4-FFF2-40B4-BE49-F238E27FC236}">
                <a16:creationId xmlns:a16="http://schemas.microsoft.com/office/drawing/2014/main" id="{BBAB99FA-79B3-1F96-520E-A2C1FF2C44D8}"/>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3" name="Text Placeholder 9">
            <a:extLst>
              <a:ext uri="{FF2B5EF4-FFF2-40B4-BE49-F238E27FC236}">
                <a16:creationId xmlns:a16="http://schemas.microsoft.com/office/drawing/2014/main" id="{39F918DE-5A9F-BAE8-56ED-2BD4A0DBF94D}"/>
              </a:ext>
            </a:extLst>
          </p:cNvPr>
          <p:cNvSpPr>
            <a:spLocks noGrp="1"/>
          </p:cNvSpPr>
          <p:nvPr>
            <p:ph type="body" sz="quarter" idx="356" hasCustomPrompt="1"/>
          </p:nvPr>
        </p:nvSpPr>
        <p:spPr>
          <a:xfrm>
            <a:off x="930346" y="3056962"/>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4" name="Text Placeholder 9">
            <a:extLst>
              <a:ext uri="{FF2B5EF4-FFF2-40B4-BE49-F238E27FC236}">
                <a16:creationId xmlns:a16="http://schemas.microsoft.com/office/drawing/2014/main" id="{534296F2-0D7F-60BD-A81F-819342376E4F}"/>
              </a:ext>
            </a:extLst>
          </p:cNvPr>
          <p:cNvSpPr>
            <a:spLocks noGrp="1"/>
          </p:cNvSpPr>
          <p:nvPr>
            <p:ph type="body" sz="quarter" idx="357" hasCustomPrompt="1"/>
          </p:nvPr>
        </p:nvSpPr>
        <p:spPr>
          <a:xfrm>
            <a:off x="2759143" y="3052752"/>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 name="Text Placeholder 9">
            <a:extLst>
              <a:ext uri="{FF2B5EF4-FFF2-40B4-BE49-F238E27FC236}">
                <a16:creationId xmlns:a16="http://schemas.microsoft.com/office/drawing/2014/main" id="{04849382-A7C8-DF30-ABE6-873CD58C552C}"/>
              </a:ext>
            </a:extLst>
          </p:cNvPr>
          <p:cNvSpPr>
            <a:spLocks noGrp="1"/>
          </p:cNvSpPr>
          <p:nvPr>
            <p:ph type="body" sz="quarter" idx="358" hasCustomPrompt="1"/>
          </p:nvPr>
        </p:nvSpPr>
        <p:spPr>
          <a:xfrm>
            <a:off x="930346" y="3204598"/>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8" name="Text Placeholder 9">
            <a:extLst>
              <a:ext uri="{FF2B5EF4-FFF2-40B4-BE49-F238E27FC236}">
                <a16:creationId xmlns:a16="http://schemas.microsoft.com/office/drawing/2014/main" id="{55D316D9-3BC4-36AC-B52A-89D7EF42A01C}"/>
              </a:ext>
            </a:extLst>
          </p:cNvPr>
          <p:cNvSpPr>
            <a:spLocks noGrp="1"/>
          </p:cNvSpPr>
          <p:nvPr>
            <p:ph type="body" sz="quarter" idx="359" hasCustomPrompt="1"/>
          </p:nvPr>
        </p:nvSpPr>
        <p:spPr>
          <a:xfrm>
            <a:off x="2759143" y="3200389"/>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 name="Text Placeholder 9">
            <a:extLst>
              <a:ext uri="{FF2B5EF4-FFF2-40B4-BE49-F238E27FC236}">
                <a16:creationId xmlns:a16="http://schemas.microsoft.com/office/drawing/2014/main" id="{2928822D-1FE4-4550-F4D7-B8A1FC39B021}"/>
              </a:ext>
            </a:extLst>
          </p:cNvPr>
          <p:cNvSpPr>
            <a:spLocks noGrp="1"/>
          </p:cNvSpPr>
          <p:nvPr>
            <p:ph type="body" sz="quarter" idx="360" hasCustomPrompt="1"/>
          </p:nvPr>
        </p:nvSpPr>
        <p:spPr>
          <a:xfrm>
            <a:off x="928363" y="3356999"/>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20" name="Text Placeholder 9">
            <a:extLst>
              <a:ext uri="{FF2B5EF4-FFF2-40B4-BE49-F238E27FC236}">
                <a16:creationId xmlns:a16="http://schemas.microsoft.com/office/drawing/2014/main" id="{4BDFF673-D258-DAB9-9E6B-EED6EC8CE5BA}"/>
              </a:ext>
            </a:extLst>
          </p:cNvPr>
          <p:cNvSpPr>
            <a:spLocks noGrp="1"/>
          </p:cNvSpPr>
          <p:nvPr>
            <p:ph type="body" sz="quarter" idx="361" hasCustomPrompt="1"/>
          </p:nvPr>
        </p:nvSpPr>
        <p:spPr>
          <a:xfrm>
            <a:off x="2757160" y="3352789"/>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1" name="Text Placeholder 9">
            <a:extLst>
              <a:ext uri="{FF2B5EF4-FFF2-40B4-BE49-F238E27FC236}">
                <a16:creationId xmlns:a16="http://schemas.microsoft.com/office/drawing/2014/main" id="{32CDEB0D-74C7-5FAE-0481-9353CE29F72B}"/>
              </a:ext>
            </a:extLst>
          </p:cNvPr>
          <p:cNvSpPr>
            <a:spLocks noGrp="1"/>
          </p:cNvSpPr>
          <p:nvPr>
            <p:ph type="body" sz="quarter" idx="362" hasCustomPrompt="1"/>
          </p:nvPr>
        </p:nvSpPr>
        <p:spPr>
          <a:xfrm>
            <a:off x="932330" y="3503604"/>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2" name="Text Placeholder 9">
            <a:extLst>
              <a:ext uri="{FF2B5EF4-FFF2-40B4-BE49-F238E27FC236}">
                <a16:creationId xmlns:a16="http://schemas.microsoft.com/office/drawing/2014/main" id="{A2C05405-7691-C01A-F637-3BFAE8921823}"/>
              </a:ext>
            </a:extLst>
          </p:cNvPr>
          <p:cNvSpPr>
            <a:spLocks noGrp="1"/>
          </p:cNvSpPr>
          <p:nvPr>
            <p:ph type="body" sz="quarter" idx="363" hasCustomPrompt="1"/>
          </p:nvPr>
        </p:nvSpPr>
        <p:spPr>
          <a:xfrm>
            <a:off x="2761127" y="3499395"/>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3" name="Text Placeholder 9">
            <a:extLst>
              <a:ext uri="{FF2B5EF4-FFF2-40B4-BE49-F238E27FC236}">
                <a16:creationId xmlns:a16="http://schemas.microsoft.com/office/drawing/2014/main" id="{EC3D3091-C611-574A-B70A-68E974633567}"/>
              </a:ext>
            </a:extLst>
          </p:cNvPr>
          <p:cNvSpPr>
            <a:spLocks noGrp="1"/>
          </p:cNvSpPr>
          <p:nvPr>
            <p:ph type="body" sz="quarter" idx="364" hasCustomPrompt="1"/>
          </p:nvPr>
        </p:nvSpPr>
        <p:spPr>
          <a:xfrm>
            <a:off x="930346" y="3656005"/>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24" name="Text Placeholder 9">
            <a:extLst>
              <a:ext uri="{FF2B5EF4-FFF2-40B4-BE49-F238E27FC236}">
                <a16:creationId xmlns:a16="http://schemas.microsoft.com/office/drawing/2014/main" id="{A235A66D-FE7A-78B5-1872-93166BA9FED0}"/>
              </a:ext>
            </a:extLst>
          </p:cNvPr>
          <p:cNvSpPr>
            <a:spLocks noGrp="1"/>
          </p:cNvSpPr>
          <p:nvPr>
            <p:ph type="body" sz="quarter" idx="365" hasCustomPrompt="1"/>
          </p:nvPr>
        </p:nvSpPr>
        <p:spPr>
          <a:xfrm>
            <a:off x="2759143" y="3651795"/>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5" name="Text Placeholder 9">
            <a:extLst>
              <a:ext uri="{FF2B5EF4-FFF2-40B4-BE49-F238E27FC236}">
                <a16:creationId xmlns:a16="http://schemas.microsoft.com/office/drawing/2014/main" id="{37D116D7-2575-C0FA-A7AF-991DC5ECC7E5}"/>
              </a:ext>
            </a:extLst>
          </p:cNvPr>
          <p:cNvSpPr>
            <a:spLocks noGrp="1"/>
          </p:cNvSpPr>
          <p:nvPr>
            <p:ph type="body" sz="quarter" idx="366" hasCustomPrompt="1"/>
          </p:nvPr>
        </p:nvSpPr>
        <p:spPr>
          <a:xfrm>
            <a:off x="930346" y="3803640"/>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6" name="Text Placeholder 9">
            <a:extLst>
              <a:ext uri="{FF2B5EF4-FFF2-40B4-BE49-F238E27FC236}">
                <a16:creationId xmlns:a16="http://schemas.microsoft.com/office/drawing/2014/main" id="{D5A21E93-608D-8041-9BEE-AA22C0237418}"/>
              </a:ext>
            </a:extLst>
          </p:cNvPr>
          <p:cNvSpPr>
            <a:spLocks noGrp="1"/>
          </p:cNvSpPr>
          <p:nvPr>
            <p:ph type="body" sz="quarter" idx="367" hasCustomPrompt="1"/>
          </p:nvPr>
        </p:nvSpPr>
        <p:spPr>
          <a:xfrm>
            <a:off x="2759143" y="3799432"/>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9" name="Text Placeholder 9">
            <a:extLst>
              <a:ext uri="{FF2B5EF4-FFF2-40B4-BE49-F238E27FC236}">
                <a16:creationId xmlns:a16="http://schemas.microsoft.com/office/drawing/2014/main" id="{BEAC8B4E-1487-D1B1-CB4F-DCBB92F3F79C}"/>
              </a:ext>
            </a:extLst>
          </p:cNvPr>
          <p:cNvSpPr>
            <a:spLocks noGrp="1"/>
          </p:cNvSpPr>
          <p:nvPr>
            <p:ph type="body" sz="quarter" idx="368" hasCustomPrompt="1"/>
          </p:nvPr>
        </p:nvSpPr>
        <p:spPr>
          <a:xfrm>
            <a:off x="3504080" y="2446338"/>
            <a:ext cx="1671637" cy="300037"/>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a:p>
            <a:pPr lvl="0"/>
            <a:endParaRPr lang="en-US"/>
          </a:p>
        </p:txBody>
      </p:sp>
      <p:sp>
        <p:nvSpPr>
          <p:cNvPr id="30" name="Text Placeholder 9">
            <a:extLst>
              <a:ext uri="{FF2B5EF4-FFF2-40B4-BE49-F238E27FC236}">
                <a16:creationId xmlns:a16="http://schemas.microsoft.com/office/drawing/2014/main" id="{E1D64E6E-F066-926D-06B9-306DF3197EF1}"/>
              </a:ext>
            </a:extLst>
          </p:cNvPr>
          <p:cNvSpPr>
            <a:spLocks noGrp="1"/>
          </p:cNvSpPr>
          <p:nvPr>
            <p:ph type="body" sz="quarter" idx="369" hasCustomPrompt="1"/>
          </p:nvPr>
        </p:nvSpPr>
        <p:spPr>
          <a:xfrm>
            <a:off x="5332877" y="2446338"/>
            <a:ext cx="461498" cy="300035"/>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1" name="Text Placeholder 9">
            <a:extLst>
              <a:ext uri="{FF2B5EF4-FFF2-40B4-BE49-F238E27FC236}">
                <a16:creationId xmlns:a16="http://schemas.microsoft.com/office/drawing/2014/main" id="{762CDE94-50D1-28A6-9AFC-315CE4827870}"/>
              </a:ext>
            </a:extLst>
          </p:cNvPr>
          <p:cNvSpPr>
            <a:spLocks noGrp="1"/>
          </p:cNvSpPr>
          <p:nvPr>
            <p:ph type="body" sz="quarter" idx="370" hasCustomPrompt="1"/>
          </p:nvPr>
        </p:nvSpPr>
        <p:spPr>
          <a:xfrm>
            <a:off x="3504080" y="2904560"/>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32" name="Text Placeholder 9">
            <a:extLst>
              <a:ext uri="{FF2B5EF4-FFF2-40B4-BE49-F238E27FC236}">
                <a16:creationId xmlns:a16="http://schemas.microsoft.com/office/drawing/2014/main" id="{571FAF5F-A7E1-E641-0FEA-2C98FAE55AA0}"/>
              </a:ext>
            </a:extLst>
          </p:cNvPr>
          <p:cNvSpPr>
            <a:spLocks noGrp="1"/>
          </p:cNvSpPr>
          <p:nvPr>
            <p:ph type="body" sz="quarter" idx="371" hasCustomPrompt="1"/>
          </p:nvPr>
        </p:nvSpPr>
        <p:spPr>
          <a:xfrm>
            <a:off x="5332877" y="2900352"/>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3" name="Text Placeholder 9">
            <a:extLst>
              <a:ext uri="{FF2B5EF4-FFF2-40B4-BE49-F238E27FC236}">
                <a16:creationId xmlns:a16="http://schemas.microsoft.com/office/drawing/2014/main" id="{A3119ADD-CFB3-9961-4380-174536DB22D0}"/>
              </a:ext>
            </a:extLst>
          </p:cNvPr>
          <p:cNvSpPr>
            <a:spLocks noGrp="1"/>
          </p:cNvSpPr>
          <p:nvPr>
            <p:ph type="body" sz="quarter" idx="372" hasCustomPrompt="1"/>
          </p:nvPr>
        </p:nvSpPr>
        <p:spPr>
          <a:xfrm>
            <a:off x="3502096" y="3056962"/>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34" name="Text Placeholder 9">
            <a:extLst>
              <a:ext uri="{FF2B5EF4-FFF2-40B4-BE49-F238E27FC236}">
                <a16:creationId xmlns:a16="http://schemas.microsoft.com/office/drawing/2014/main" id="{2B9DB980-0EC8-78A7-0CFC-CA281797581D}"/>
              </a:ext>
            </a:extLst>
          </p:cNvPr>
          <p:cNvSpPr>
            <a:spLocks noGrp="1"/>
          </p:cNvSpPr>
          <p:nvPr>
            <p:ph type="body" sz="quarter" idx="373" hasCustomPrompt="1"/>
          </p:nvPr>
        </p:nvSpPr>
        <p:spPr>
          <a:xfrm>
            <a:off x="5330893" y="3052752"/>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5" name="Text Placeholder 9">
            <a:extLst>
              <a:ext uri="{FF2B5EF4-FFF2-40B4-BE49-F238E27FC236}">
                <a16:creationId xmlns:a16="http://schemas.microsoft.com/office/drawing/2014/main" id="{71134BE8-5728-E4D0-E8D6-AE32A2FEB657}"/>
              </a:ext>
            </a:extLst>
          </p:cNvPr>
          <p:cNvSpPr>
            <a:spLocks noGrp="1"/>
          </p:cNvSpPr>
          <p:nvPr>
            <p:ph type="body" sz="quarter" idx="374" hasCustomPrompt="1"/>
          </p:nvPr>
        </p:nvSpPr>
        <p:spPr>
          <a:xfrm>
            <a:off x="3502096" y="3204598"/>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36" name="Text Placeholder 9">
            <a:extLst>
              <a:ext uri="{FF2B5EF4-FFF2-40B4-BE49-F238E27FC236}">
                <a16:creationId xmlns:a16="http://schemas.microsoft.com/office/drawing/2014/main" id="{04398BBF-43C3-9D55-43CB-FB4376A9E25C}"/>
              </a:ext>
            </a:extLst>
          </p:cNvPr>
          <p:cNvSpPr>
            <a:spLocks noGrp="1"/>
          </p:cNvSpPr>
          <p:nvPr>
            <p:ph type="body" sz="quarter" idx="375" hasCustomPrompt="1"/>
          </p:nvPr>
        </p:nvSpPr>
        <p:spPr>
          <a:xfrm>
            <a:off x="5330893" y="3200389"/>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7" name="Text Placeholder 9">
            <a:extLst>
              <a:ext uri="{FF2B5EF4-FFF2-40B4-BE49-F238E27FC236}">
                <a16:creationId xmlns:a16="http://schemas.microsoft.com/office/drawing/2014/main" id="{E611DE89-B283-CBC1-249E-B2A2A4BEB391}"/>
              </a:ext>
            </a:extLst>
          </p:cNvPr>
          <p:cNvSpPr>
            <a:spLocks noGrp="1"/>
          </p:cNvSpPr>
          <p:nvPr>
            <p:ph type="body" sz="quarter" idx="376" hasCustomPrompt="1"/>
          </p:nvPr>
        </p:nvSpPr>
        <p:spPr>
          <a:xfrm>
            <a:off x="3500113" y="3356999"/>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38" name="Text Placeholder 9">
            <a:extLst>
              <a:ext uri="{FF2B5EF4-FFF2-40B4-BE49-F238E27FC236}">
                <a16:creationId xmlns:a16="http://schemas.microsoft.com/office/drawing/2014/main" id="{EFDDF2F2-FA9A-0FBE-ADFE-3D2D85084BFB}"/>
              </a:ext>
            </a:extLst>
          </p:cNvPr>
          <p:cNvSpPr>
            <a:spLocks noGrp="1"/>
          </p:cNvSpPr>
          <p:nvPr>
            <p:ph type="body" sz="quarter" idx="377" hasCustomPrompt="1"/>
          </p:nvPr>
        </p:nvSpPr>
        <p:spPr>
          <a:xfrm>
            <a:off x="5328910" y="3352789"/>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39" name="Text Placeholder 9">
            <a:extLst>
              <a:ext uri="{FF2B5EF4-FFF2-40B4-BE49-F238E27FC236}">
                <a16:creationId xmlns:a16="http://schemas.microsoft.com/office/drawing/2014/main" id="{1D58B67C-2DC1-60E5-6491-357568FA8BEB}"/>
              </a:ext>
            </a:extLst>
          </p:cNvPr>
          <p:cNvSpPr>
            <a:spLocks noGrp="1"/>
          </p:cNvSpPr>
          <p:nvPr>
            <p:ph type="body" sz="quarter" idx="378" hasCustomPrompt="1"/>
          </p:nvPr>
        </p:nvSpPr>
        <p:spPr>
          <a:xfrm>
            <a:off x="3504080" y="3503604"/>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40" name="Text Placeholder 9">
            <a:extLst>
              <a:ext uri="{FF2B5EF4-FFF2-40B4-BE49-F238E27FC236}">
                <a16:creationId xmlns:a16="http://schemas.microsoft.com/office/drawing/2014/main" id="{F0261407-1289-A6FB-074F-41D93C330591}"/>
              </a:ext>
            </a:extLst>
          </p:cNvPr>
          <p:cNvSpPr>
            <a:spLocks noGrp="1"/>
          </p:cNvSpPr>
          <p:nvPr>
            <p:ph type="body" sz="quarter" idx="379" hasCustomPrompt="1"/>
          </p:nvPr>
        </p:nvSpPr>
        <p:spPr>
          <a:xfrm>
            <a:off x="5332877" y="3499395"/>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1" name="Text Placeholder 9">
            <a:extLst>
              <a:ext uri="{FF2B5EF4-FFF2-40B4-BE49-F238E27FC236}">
                <a16:creationId xmlns:a16="http://schemas.microsoft.com/office/drawing/2014/main" id="{F087E157-4DB1-B731-9245-1C03D91BBAB6}"/>
              </a:ext>
            </a:extLst>
          </p:cNvPr>
          <p:cNvSpPr>
            <a:spLocks noGrp="1"/>
          </p:cNvSpPr>
          <p:nvPr>
            <p:ph type="body" sz="quarter" idx="380" hasCustomPrompt="1"/>
          </p:nvPr>
        </p:nvSpPr>
        <p:spPr>
          <a:xfrm>
            <a:off x="3502096" y="3656005"/>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42" name="Text Placeholder 9">
            <a:extLst>
              <a:ext uri="{FF2B5EF4-FFF2-40B4-BE49-F238E27FC236}">
                <a16:creationId xmlns:a16="http://schemas.microsoft.com/office/drawing/2014/main" id="{EA6595FE-3211-CA40-4CDD-48EAFD1A30C6}"/>
              </a:ext>
            </a:extLst>
          </p:cNvPr>
          <p:cNvSpPr>
            <a:spLocks noGrp="1"/>
          </p:cNvSpPr>
          <p:nvPr>
            <p:ph type="body" sz="quarter" idx="381" hasCustomPrompt="1"/>
          </p:nvPr>
        </p:nvSpPr>
        <p:spPr>
          <a:xfrm>
            <a:off x="5330893" y="3651795"/>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3" name="Text Placeholder 9">
            <a:extLst>
              <a:ext uri="{FF2B5EF4-FFF2-40B4-BE49-F238E27FC236}">
                <a16:creationId xmlns:a16="http://schemas.microsoft.com/office/drawing/2014/main" id="{BD417972-E6E6-E076-9CAA-34D4614C806F}"/>
              </a:ext>
            </a:extLst>
          </p:cNvPr>
          <p:cNvSpPr>
            <a:spLocks noGrp="1"/>
          </p:cNvSpPr>
          <p:nvPr>
            <p:ph type="body" sz="quarter" idx="382" hasCustomPrompt="1"/>
          </p:nvPr>
        </p:nvSpPr>
        <p:spPr>
          <a:xfrm>
            <a:off x="3502096" y="3803640"/>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44" name="Text Placeholder 9">
            <a:extLst>
              <a:ext uri="{FF2B5EF4-FFF2-40B4-BE49-F238E27FC236}">
                <a16:creationId xmlns:a16="http://schemas.microsoft.com/office/drawing/2014/main" id="{78D19AC0-43DD-531F-A9DA-6BEA54165205}"/>
              </a:ext>
            </a:extLst>
          </p:cNvPr>
          <p:cNvSpPr>
            <a:spLocks noGrp="1"/>
          </p:cNvSpPr>
          <p:nvPr>
            <p:ph type="body" sz="quarter" idx="383" hasCustomPrompt="1"/>
          </p:nvPr>
        </p:nvSpPr>
        <p:spPr>
          <a:xfrm>
            <a:off x="5330893" y="3799432"/>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5" name="Text Placeholder 9">
            <a:extLst>
              <a:ext uri="{FF2B5EF4-FFF2-40B4-BE49-F238E27FC236}">
                <a16:creationId xmlns:a16="http://schemas.microsoft.com/office/drawing/2014/main" id="{3A06A273-22E4-9053-E087-868193E7A372}"/>
              </a:ext>
            </a:extLst>
          </p:cNvPr>
          <p:cNvSpPr>
            <a:spLocks noGrp="1"/>
          </p:cNvSpPr>
          <p:nvPr>
            <p:ph type="body" sz="quarter" idx="384" hasCustomPrompt="1"/>
          </p:nvPr>
        </p:nvSpPr>
        <p:spPr>
          <a:xfrm>
            <a:off x="6113930" y="2455863"/>
            <a:ext cx="1671637" cy="300037"/>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a:p>
            <a:pPr lvl="0"/>
            <a:endParaRPr lang="en-US"/>
          </a:p>
        </p:txBody>
      </p:sp>
      <p:sp>
        <p:nvSpPr>
          <p:cNvPr id="46" name="Text Placeholder 9">
            <a:extLst>
              <a:ext uri="{FF2B5EF4-FFF2-40B4-BE49-F238E27FC236}">
                <a16:creationId xmlns:a16="http://schemas.microsoft.com/office/drawing/2014/main" id="{D5FB4336-98CF-2B54-AF28-90FCB8A6D0F1}"/>
              </a:ext>
            </a:extLst>
          </p:cNvPr>
          <p:cNvSpPr>
            <a:spLocks noGrp="1"/>
          </p:cNvSpPr>
          <p:nvPr>
            <p:ph type="body" sz="quarter" idx="385" hasCustomPrompt="1"/>
          </p:nvPr>
        </p:nvSpPr>
        <p:spPr>
          <a:xfrm>
            <a:off x="7942728" y="2455863"/>
            <a:ext cx="444036" cy="300035"/>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7" name="Text Placeholder 9">
            <a:extLst>
              <a:ext uri="{FF2B5EF4-FFF2-40B4-BE49-F238E27FC236}">
                <a16:creationId xmlns:a16="http://schemas.microsoft.com/office/drawing/2014/main" id="{CDEFD7C6-5A63-5D66-345A-6C71317E92BE}"/>
              </a:ext>
            </a:extLst>
          </p:cNvPr>
          <p:cNvSpPr>
            <a:spLocks noGrp="1"/>
          </p:cNvSpPr>
          <p:nvPr>
            <p:ph type="body" sz="quarter" idx="386" hasCustomPrompt="1"/>
          </p:nvPr>
        </p:nvSpPr>
        <p:spPr>
          <a:xfrm>
            <a:off x="6113930" y="2914085"/>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48" name="Text Placeholder 9">
            <a:extLst>
              <a:ext uri="{FF2B5EF4-FFF2-40B4-BE49-F238E27FC236}">
                <a16:creationId xmlns:a16="http://schemas.microsoft.com/office/drawing/2014/main" id="{3811F005-9343-6EC4-22F0-F1DC899C991D}"/>
              </a:ext>
            </a:extLst>
          </p:cNvPr>
          <p:cNvSpPr>
            <a:spLocks noGrp="1"/>
          </p:cNvSpPr>
          <p:nvPr>
            <p:ph type="body" sz="quarter" idx="387" hasCustomPrompt="1"/>
          </p:nvPr>
        </p:nvSpPr>
        <p:spPr>
          <a:xfrm>
            <a:off x="7942727" y="2909877"/>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49" name="Text Placeholder 9">
            <a:extLst>
              <a:ext uri="{FF2B5EF4-FFF2-40B4-BE49-F238E27FC236}">
                <a16:creationId xmlns:a16="http://schemas.microsoft.com/office/drawing/2014/main" id="{D9247345-BEF6-5DC3-7AF2-39B9AC84D270}"/>
              </a:ext>
            </a:extLst>
          </p:cNvPr>
          <p:cNvSpPr>
            <a:spLocks noGrp="1"/>
          </p:cNvSpPr>
          <p:nvPr>
            <p:ph type="body" sz="quarter" idx="388" hasCustomPrompt="1"/>
          </p:nvPr>
        </p:nvSpPr>
        <p:spPr>
          <a:xfrm>
            <a:off x="6111946" y="3066487"/>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50" name="Text Placeholder 9">
            <a:extLst>
              <a:ext uri="{FF2B5EF4-FFF2-40B4-BE49-F238E27FC236}">
                <a16:creationId xmlns:a16="http://schemas.microsoft.com/office/drawing/2014/main" id="{D5CA13C3-1DED-4605-76DA-F2D3D062BC41}"/>
              </a:ext>
            </a:extLst>
          </p:cNvPr>
          <p:cNvSpPr>
            <a:spLocks noGrp="1"/>
          </p:cNvSpPr>
          <p:nvPr>
            <p:ph type="body" sz="quarter" idx="389" hasCustomPrompt="1"/>
          </p:nvPr>
        </p:nvSpPr>
        <p:spPr>
          <a:xfrm>
            <a:off x="7940743" y="3062277"/>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1" name="Text Placeholder 9">
            <a:extLst>
              <a:ext uri="{FF2B5EF4-FFF2-40B4-BE49-F238E27FC236}">
                <a16:creationId xmlns:a16="http://schemas.microsoft.com/office/drawing/2014/main" id="{63B9329D-5347-7EE0-C3A2-CE27674650EB}"/>
              </a:ext>
            </a:extLst>
          </p:cNvPr>
          <p:cNvSpPr>
            <a:spLocks noGrp="1"/>
          </p:cNvSpPr>
          <p:nvPr>
            <p:ph type="body" sz="quarter" idx="390" hasCustomPrompt="1"/>
          </p:nvPr>
        </p:nvSpPr>
        <p:spPr>
          <a:xfrm>
            <a:off x="6111946" y="3214123"/>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52" name="Text Placeholder 9">
            <a:extLst>
              <a:ext uri="{FF2B5EF4-FFF2-40B4-BE49-F238E27FC236}">
                <a16:creationId xmlns:a16="http://schemas.microsoft.com/office/drawing/2014/main" id="{3D6BA5AA-CE48-A388-A638-555DDFFB0787}"/>
              </a:ext>
            </a:extLst>
          </p:cNvPr>
          <p:cNvSpPr>
            <a:spLocks noGrp="1"/>
          </p:cNvSpPr>
          <p:nvPr>
            <p:ph type="body" sz="quarter" idx="391" hasCustomPrompt="1"/>
          </p:nvPr>
        </p:nvSpPr>
        <p:spPr>
          <a:xfrm>
            <a:off x="7940743" y="3209914"/>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3" name="Text Placeholder 9">
            <a:extLst>
              <a:ext uri="{FF2B5EF4-FFF2-40B4-BE49-F238E27FC236}">
                <a16:creationId xmlns:a16="http://schemas.microsoft.com/office/drawing/2014/main" id="{1E9AEC35-2FCE-B028-B04E-EC7665A3FB9A}"/>
              </a:ext>
            </a:extLst>
          </p:cNvPr>
          <p:cNvSpPr>
            <a:spLocks noGrp="1"/>
          </p:cNvSpPr>
          <p:nvPr>
            <p:ph type="body" sz="quarter" idx="392" hasCustomPrompt="1"/>
          </p:nvPr>
        </p:nvSpPr>
        <p:spPr>
          <a:xfrm>
            <a:off x="6109963" y="3366524"/>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54" name="Text Placeholder 9">
            <a:extLst>
              <a:ext uri="{FF2B5EF4-FFF2-40B4-BE49-F238E27FC236}">
                <a16:creationId xmlns:a16="http://schemas.microsoft.com/office/drawing/2014/main" id="{644F0F4D-3CBA-F915-A928-000B2EC8E24C}"/>
              </a:ext>
            </a:extLst>
          </p:cNvPr>
          <p:cNvSpPr>
            <a:spLocks noGrp="1"/>
          </p:cNvSpPr>
          <p:nvPr>
            <p:ph type="body" sz="quarter" idx="393" hasCustomPrompt="1"/>
          </p:nvPr>
        </p:nvSpPr>
        <p:spPr>
          <a:xfrm>
            <a:off x="7938760" y="3362314"/>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5" name="Text Placeholder 9">
            <a:extLst>
              <a:ext uri="{FF2B5EF4-FFF2-40B4-BE49-F238E27FC236}">
                <a16:creationId xmlns:a16="http://schemas.microsoft.com/office/drawing/2014/main" id="{B808F14E-4FDE-062B-8825-FE39D79CA0EC}"/>
              </a:ext>
            </a:extLst>
          </p:cNvPr>
          <p:cNvSpPr>
            <a:spLocks noGrp="1"/>
          </p:cNvSpPr>
          <p:nvPr>
            <p:ph type="body" sz="quarter" idx="394" hasCustomPrompt="1"/>
          </p:nvPr>
        </p:nvSpPr>
        <p:spPr>
          <a:xfrm>
            <a:off x="6113930" y="3513129"/>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56" name="Text Placeholder 9">
            <a:extLst>
              <a:ext uri="{FF2B5EF4-FFF2-40B4-BE49-F238E27FC236}">
                <a16:creationId xmlns:a16="http://schemas.microsoft.com/office/drawing/2014/main" id="{5EADDCF0-5ECD-AFDD-8154-DEB60E9F0AA8}"/>
              </a:ext>
            </a:extLst>
          </p:cNvPr>
          <p:cNvSpPr>
            <a:spLocks noGrp="1"/>
          </p:cNvSpPr>
          <p:nvPr>
            <p:ph type="body" sz="quarter" idx="395" hasCustomPrompt="1"/>
          </p:nvPr>
        </p:nvSpPr>
        <p:spPr>
          <a:xfrm>
            <a:off x="7942727" y="3508920"/>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7" name="Text Placeholder 9">
            <a:extLst>
              <a:ext uri="{FF2B5EF4-FFF2-40B4-BE49-F238E27FC236}">
                <a16:creationId xmlns:a16="http://schemas.microsoft.com/office/drawing/2014/main" id="{968299DB-32DA-7B7D-CA64-4E3C9BE09BDF}"/>
              </a:ext>
            </a:extLst>
          </p:cNvPr>
          <p:cNvSpPr>
            <a:spLocks noGrp="1"/>
          </p:cNvSpPr>
          <p:nvPr>
            <p:ph type="body" sz="quarter" idx="396" hasCustomPrompt="1"/>
          </p:nvPr>
        </p:nvSpPr>
        <p:spPr>
          <a:xfrm>
            <a:off x="6111946" y="3665530"/>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58" name="Text Placeholder 9">
            <a:extLst>
              <a:ext uri="{FF2B5EF4-FFF2-40B4-BE49-F238E27FC236}">
                <a16:creationId xmlns:a16="http://schemas.microsoft.com/office/drawing/2014/main" id="{A3BED689-2DA2-0DC3-DEC4-A298A657629F}"/>
              </a:ext>
            </a:extLst>
          </p:cNvPr>
          <p:cNvSpPr>
            <a:spLocks noGrp="1"/>
          </p:cNvSpPr>
          <p:nvPr>
            <p:ph type="body" sz="quarter" idx="397" hasCustomPrompt="1"/>
          </p:nvPr>
        </p:nvSpPr>
        <p:spPr>
          <a:xfrm>
            <a:off x="7940743" y="3661320"/>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59" name="Text Placeholder 9">
            <a:extLst>
              <a:ext uri="{FF2B5EF4-FFF2-40B4-BE49-F238E27FC236}">
                <a16:creationId xmlns:a16="http://schemas.microsoft.com/office/drawing/2014/main" id="{E369B584-9478-1EEB-999F-4B5956183990}"/>
              </a:ext>
            </a:extLst>
          </p:cNvPr>
          <p:cNvSpPr>
            <a:spLocks noGrp="1"/>
          </p:cNvSpPr>
          <p:nvPr>
            <p:ph type="body" sz="quarter" idx="398" hasCustomPrompt="1"/>
          </p:nvPr>
        </p:nvSpPr>
        <p:spPr>
          <a:xfrm>
            <a:off x="6111946" y="3813165"/>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60" name="Text Placeholder 9">
            <a:extLst>
              <a:ext uri="{FF2B5EF4-FFF2-40B4-BE49-F238E27FC236}">
                <a16:creationId xmlns:a16="http://schemas.microsoft.com/office/drawing/2014/main" id="{4FAAA10E-D33F-55BB-9FD9-8DB54B41E2BB}"/>
              </a:ext>
            </a:extLst>
          </p:cNvPr>
          <p:cNvSpPr>
            <a:spLocks noGrp="1"/>
          </p:cNvSpPr>
          <p:nvPr>
            <p:ph type="body" sz="quarter" idx="399" hasCustomPrompt="1"/>
          </p:nvPr>
        </p:nvSpPr>
        <p:spPr>
          <a:xfrm>
            <a:off x="7940743" y="3808957"/>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61" name="Text Placeholder 9">
            <a:extLst>
              <a:ext uri="{FF2B5EF4-FFF2-40B4-BE49-F238E27FC236}">
                <a16:creationId xmlns:a16="http://schemas.microsoft.com/office/drawing/2014/main" id="{BCE82148-0DCA-EF63-1C5A-C32DCB462856}"/>
              </a:ext>
            </a:extLst>
          </p:cNvPr>
          <p:cNvSpPr>
            <a:spLocks noGrp="1"/>
          </p:cNvSpPr>
          <p:nvPr>
            <p:ph type="body" sz="quarter" idx="400" hasCustomPrompt="1"/>
          </p:nvPr>
        </p:nvSpPr>
        <p:spPr>
          <a:xfrm>
            <a:off x="8685680" y="2455863"/>
            <a:ext cx="1671637" cy="300037"/>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a:p>
            <a:pPr lvl="0"/>
            <a:endParaRPr lang="en-US"/>
          </a:p>
        </p:txBody>
      </p:sp>
      <p:sp>
        <p:nvSpPr>
          <p:cNvPr id="62" name="Text Placeholder 9">
            <a:extLst>
              <a:ext uri="{FF2B5EF4-FFF2-40B4-BE49-F238E27FC236}">
                <a16:creationId xmlns:a16="http://schemas.microsoft.com/office/drawing/2014/main" id="{72B9177F-5659-2D21-8ABC-1E32DD078D3F}"/>
              </a:ext>
            </a:extLst>
          </p:cNvPr>
          <p:cNvSpPr>
            <a:spLocks noGrp="1"/>
          </p:cNvSpPr>
          <p:nvPr>
            <p:ph type="body" sz="quarter" idx="401" hasCustomPrompt="1"/>
          </p:nvPr>
        </p:nvSpPr>
        <p:spPr>
          <a:xfrm>
            <a:off x="10514477" y="2455863"/>
            <a:ext cx="455148" cy="300035"/>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63" name="Text Placeholder 9">
            <a:extLst>
              <a:ext uri="{FF2B5EF4-FFF2-40B4-BE49-F238E27FC236}">
                <a16:creationId xmlns:a16="http://schemas.microsoft.com/office/drawing/2014/main" id="{1D2A2159-33DA-28CB-A85B-5C10EFAB055B}"/>
              </a:ext>
            </a:extLst>
          </p:cNvPr>
          <p:cNvSpPr>
            <a:spLocks noGrp="1"/>
          </p:cNvSpPr>
          <p:nvPr>
            <p:ph type="body" sz="quarter" idx="402" hasCustomPrompt="1"/>
          </p:nvPr>
        </p:nvSpPr>
        <p:spPr>
          <a:xfrm>
            <a:off x="8685680" y="2914085"/>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28" name="Text Placeholder 9">
            <a:extLst>
              <a:ext uri="{FF2B5EF4-FFF2-40B4-BE49-F238E27FC236}">
                <a16:creationId xmlns:a16="http://schemas.microsoft.com/office/drawing/2014/main" id="{894F925D-0C98-86DC-21F8-2345D547B243}"/>
              </a:ext>
            </a:extLst>
          </p:cNvPr>
          <p:cNvSpPr>
            <a:spLocks noGrp="1"/>
          </p:cNvSpPr>
          <p:nvPr>
            <p:ph type="body" sz="quarter" idx="403" hasCustomPrompt="1"/>
          </p:nvPr>
        </p:nvSpPr>
        <p:spPr>
          <a:xfrm>
            <a:off x="10514477" y="2909877"/>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29" name="Text Placeholder 9">
            <a:extLst>
              <a:ext uri="{FF2B5EF4-FFF2-40B4-BE49-F238E27FC236}">
                <a16:creationId xmlns:a16="http://schemas.microsoft.com/office/drawing/2014/main" id="{27969200-B2E9-7ACF-7778-08F904643CD2}"/>
              </a:ext>
            </a:extLst>
          </p:cNvPr>
          <p:cNvSpPr>
            <a:spLocks noGrp="1"/>
          </p:cNvSpPr>
          <p:nvPr>
            <p:ph type="body" sz="quarter" idx="404" hasCustomPrompt="1"/>
          </p:nvPr>
        </p:nvSpPr>
        <p:spPr>
          <a:xfrm>
            <a:off x="8683696" y="3066487"/>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30" name="Text Placeholder 9">
            <a:extLst>
              <a:ext uri="{FF2B5EF4-FFF2-40B4-BE49-F238E27FC236}">
                <a16:creationId xmlns:a16="http://schemas.microsoft.com/office/drawing/2014/main" id="{E28EF55A-110F-9B6F-EC6C-B47CB2033E65}"/>
              </a:ext>
            </a:extLst>
          </p:cNvPr>
          <p:cNvSpPr>
            <a:spLocks noGrp="1"/>
          </p:cNvSpPr>
          <p:nvPr>
            <p:ph type="body" sz="quarter" idx="405" hasCustomPrompt="1"/>
          </p:nvPr>
        </p:nvSpPr>
        <p:spPr>
          <a:xfrm>
            <a:off x="10512493" y="3062277"/>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31" name="Text Placeholder 9">
            <a:extLst>
              <a:ext uri="{FF2B5EF4-FFF2-40B4-BE49-F238E27FC236}">
                <a16:creationId xmlns:a16="http://schemas.microsoft.com/office/drawing/2014/main" id="{876E41C2-C79D-D615-A468-0BAB09111369}"/>
              </a:ext>
            </a:extLst>
          </p:cNvPr>
          <p:cNvSpPr>
            <a:spLocks noGrp="1"/>
          </p:cNvSpPr>
          <p:nvPr>
            <p:ph type="body" sz="quarter" idx="406" hasCustomPrompt="1"/>
          </p:nvPr>
        </p:nvSpPr>
        <p:spPr>
          <a:xfrm>
            <a:off x="8683696" y="3214123"/>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32" name="Text Placeholder 9">
            <a:extLst>
              <a:ext uri="{FF2B5EF4-FFF2-40B4-BE49-F238E27FC236}">
                <a16:creationId xmlns:a16="http://schemas.microsoft.com/office/drawing/2014/main" id="{268F96C1-96A6-C6CE-112B-9C908E850855}"/>
              </a:ext>
            </a:extLst>
          </p:cNvPr>
          <p:cNvSpPr>
            <a:spLocks noGrp="1"/>
          </p:cNvSpPr>
          <p:nvPr>
            <p:ph type="body" sz="quarter" idx="407" hasCustomPrompt="1"/>
          </p:nvPr>
        </p:nvSpPr>
        <p:spPr>
          <a:xfrm>
            <a:off x="10512493" y="3209914"/>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33" name="Text Placeholder 9">
            <a:extLst>
              <a:ext uri="{FF2B5EF4-FFF2-40B4-BE49-F238E27FC236}">
                <a16:creationId xmlns:a16="http://schemas.microsoft.com/office/drawing/2014/main" id="{B09A4360-D66E-269C-0341-F2160E562775}"/>
              </a:ext>
            </a:extLst>
          </p:cNvPr>
          <p:cNvSpPr>
            <a:spLocks noGrp="1"/>
          </p:cNvSpPr>
          <p:nvPr>
            <p:ph type="body" sz="quarter" idx="408" hasCustomPrompt="1"/>
          </p:nvPr>
        </p:nvSpPr>
        <p:spPr>
          <a:xfrm>
            <a:off x="8681713" y="3366524"/>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34" name="Text Placeholder 9">
            <a:extLst>
              <a:ext uri="{FF2B5EF4-FFF2-40B4-BE49-F238E27FC236}">
                <a16:creationId xmlns:a16="http://schemas.microsoft.com/office/drawing/2014/main" id="{A5A45F18-1B2B-D1F7-EBC4-D67B01CF4C50}"/>
              </a:ext>
            </a:extLst>
          </p:cNvPr>
          <p:cNvSpPr>
            <a:spLocks noGrp="1"/>
          </p:cNvSpPr>
          <p:nvPr>
            <p:ph type="body" sz="quarter" idx="409" hasCustomPrompt="1"/>
          </p:nvPr>
        </p:nvSpPr>
        <p:spPr>
          <a:xfrm>
            <a:off x="10510510" y="3362314"/>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35" name="Text Placeholder 9">
            <a:extLst>
              <a:ext uri="{FF2B5EF4-FFF2-40B4-BE49-F238E27FC236}">
                <a16:creationId xmlns:a16="http://schemas.microsoft.com/office/drawing/2014/main" id="{2BDD4453-6576-6450-15AA-B59E2A746F96}"/>
              </a:ext>
            </a:extLst>
          </p:cNvPr>
          <p:cNvSpPr>
            <a:spLocks noGrp="1"/>
          </p:cNvSpPr>
          <p:nvPr>
            <p:ph type="body" sz="quarter" idx="410" hasCustomPrompt="1"/>
          </p:nvPr>
        </p:nvSpPr>
        <p:spPr>
          <a:xfrm>
            <a:off x="8685680" y="3513129"/>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36" name="Text Placeholder 9">
            <a:extLst>
              <a:ext uri="{FF2B5EF4-FFF2-40B4-BE49-F238E27FC236}">
                <a16:creationId xmlns:a16="http://schemas.microsoft.com/office/drawing/2014/main" id="{C4035B62-F5A2-F569-0B7E-E8083D24E295}"/>
              </a:ext>
            </a:extLst>
          </p:cNvPr>
          <p:cNvSpPr>
            <a:spLocks noGrp="1"/>
          </p:cNvSpPr>
          <p:nvPr>
            <p:ph type="body" sz="quarter" idx="411" hasCustomPrompt="1"/>
          </p:nvPr>
        </p:nvSpPr>
        <p:spPr>
          <a:xfrm>
            <a:off x="10514477" y="3508920"/>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37" name="Text Placeholder 9">
            <a:extLst>
              <a:ext uri="{FF2B5EF4-FFF2-40B4-BE49-F238E27FC236}">
                <a16:creationId xmlns:a16="http://schemas.microsoft.com/office/drawing/2014/main" id="{31DF83A9-F978-6376-15DF-677E9118D570}"/>
              </a:ext>
            </a:extLst>
          </p:cNvPr>
          <p:cNvSpPr>
            <a:spLocks noGrp="1"/>
          </p:cNvSpPr>
          <p:nvPr>
            <p:ph type="body" sz="quarter" idx="412" hasCustomPrompt="1"/>
          </p:nvPr>
        </p:nvSpPr>
        <p:spPr>
          <a:xfrm>
            <a:off x="8683696" y="3665530"/>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38" name="Text Placeholder 9">
            <a:extLst>
              <a:ext uri="{FF2B5EF4-FFF2-40B4-BE49-F238E27FC236}">
                <a16:creationId xmlns:a16="http://schemas.microsoft.com/office/drawing/2014/main" id="{AD9F87EE-A9A3-6C75-C43D-167E0073ABAD}"/>
              </a:ext>
            </a:extLst>
          </p:cNvPr>
          <p:cNvSpPr>
            <a:spLocks noGrp="1"/>
          </p:cNvSpPr>
          <p:nvPr>
            <p:ph type="body" sz="quarter" idx="413" hasCustomPrompt="1"/>
          </p:nvPr>
        </p:nvSpPr>
        <p:spPr>
          <a:xfrm>
            <a:off x="10512493" y="3661320"/>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39" name="Text Placeholder 9">
            <a:extLst>
              <a:ext uri="{FF2B5EF4-FFF2-40B4-BE49-F238E27FC236}">
                <a16:creationId xmlns:a16="http://schemas.microsoft.com/office/drawing/2014/main" id="{2ABAC10F-20BE-852D-DD9A-B9005FC0A232}"/>
              </a:ext>
            </a:extLst>
          </p:cNvPr>
          <p:cNvSpPr>
            <a:spLocks noGrp="1"/>
          </p:cNvSpPr>
          <p:nvPr>
            <p:ph type="body" sz="quarter" idx="414" hasCustomPrompt="1"/>
          </p:nvPr>
        </p:nvSpPr>
        <p:spPr>
          <a:xfrm>
            <a:off x="8683696" y="3813165"/>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42" name="Text Placeholder 9">
            <a:extLst>
              <a:ext uri="{FF2B5EF4-FFF2-40B4-BE49-F238E27FC236}">
                <a16:creationId xmlns:a16="http://schemas.microsoft.com/office/drawing/2014/main" id="{2995D860-00D6-DE2C-615B-143B0E2DBFF1}"/>
              </a:ext>
            </a:extLst>
          </p:cNvPr>
          <p:cNvSpPr>
            <a:spLocks noGrp="1"/>
          </p:cNvSpPr>
          <p:nvPr>
            <p:ph type="body" sz="quarter" idx="415" hasCustomPrompt="1"/>
          </p:nvPr>
        </p:nvSpPr>
        <p:spPr>
          <a:xfrm>
            <a:off x="10512493" y="3808957"/>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43" name="Text Placeholder 9">
            <a:extLst>
              <a:ext uri="{FF2B5EF4-FFF2-40B4-BE49-F238E27FC236}">
                <a16:creationId xmlns:a16="http://schemas.microsoft.com/office/drawing/2014/main" id="{AE5FDB0E-2356-75D5-DA82-ADE1E561214D}"/>
              </a:ext>
            </a:extLst>
          </p:cNvPr>
          <p:cNvSpPr>
            <a:spLocks noGrp="1"/>
          </p:cNvSpPr>
          <p:nvPr>
            <p:ph type="body" sz="quarter" idx="416" hasCustomPrompt="1"/>
          </p:nvPr>
        </p:nvSpPr>
        <p:spPr>
          <a:xfrm>
            <a:off x="922805" y="4427538"/>
            <a:ext cx="1671637" cy="300037"/>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a:p>
            <a:pPr lvl="0"/>
            <a:endParaRPr lang="en-US"/>
          </a:p>
        </p:txBody>
      </p:sp>
      <p:sp>
        <p:nvSpPr>
          <p:cNvPr id="144" name="Text Placeholder 9">
            <a:extLst>
              <a:ext uri="{FF2B5EF4-FFF2-40B4-BE49-F238E27FC236}">
                <a16:creationId xmlns:a16="http://schemas.microsoft.com/office/drawing/2014/main" id="{95B7510C-5508-1475-530B-7C4A0E4BF165}"/>
              </a:ext>
            </a:extLst>
          </p:cNvPr>
          <p:cNvSpPr>
            <a:spLocks noGrp="1"/>
          </p:cNvSpPr>
          <p:nvPr>
            <p:ph type="body" sz="quarter" idx="417" hasCustomPrompt="1"/>
          </p:nvPr>
        </p:nvSpPr>
        <p:spPr>
          <a:xfrm>
            <a:off x="2751603" y="4427538"/>
            <a:ext cx="444036" cy="300035"/>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45" name="Text Placeholder 9">
            <a:extLst>
              <a:ext uri="{FF2B5EF4-FFF2-40B4-BE49-F238E27FC236}">
                <a16:creationId xmlns:a16="http://schemas.microsoft.com/office/drawing/2014/main" id="{E5235FFB-0359-0544-0F5A-947C1D288BAD}"/>
              </a:ext>
            </a:extLst>
          </p:cNvPr>
          <p:cNvSpPr>
            <a:spLocks noGrp="1"/>
          </p:cNvSpPr>
          <p:nvPr>
            <p:ph type="body" sz="quarter" idx="418" hasCustomPrompt="1"/>
          </p:nvPr>
        </p:nvSpPr>
        <p:spPr>
          <a:xfrm>
            <a:off x="922805" y="4885760"/>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46" name="Text Placeholder 9">
            <a:extLst>
              <a:ext uri="{FF2B5EF4-FFF2-40B4-BE49-F238E27FC236}">
                <a16:creationId xmlns:a16="http://schemas.microsoft.com/office/drawing/2014/main" id="{EE8314E8-D021-6669-2C01-6206893ADB19}"/>
              </a:ext>
            </a:extLst>
          </p:cNvPr>
          <p:cNvSpPr>
            <a:spLocks noGrp="1"/>
          </p:cNvSpPr>
          <p:nvPr>
            <p:ph type="body" sz="quarter" idx="419" hasCustomPrompt="1"/>
          </p:nvPr>
        </p:nvSpPr>
        <p:spPr>
          <a:xfrm>
            <a:off x="2751602" y="4881552"/>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47" name="Text Placeholder 9">
            <a:extLst>
              <a:ext uri="{FF2B5EF4-FFF2-40B4-BE49-F238E27FC236}">
                <a16:creationId xmlns:a16="http://schemas.microsoft.com/office/drawing/2014/main" id="{E405E9A9-9B76-69D9-7EF6-95BA6DFF58A7}"/>
              </a:ext>
            </a:extLst>
          </p:cNvPr>
          <p:cNvSpPr>
            <a:spLocks noGrp="1"/>
          </p:cNvSpPr>
          <p:nvPr>
            <p:ph type="body" sz="quarter" idx="420" hasCustomPrompt="1"/>
          </p:nvPr>
        </p:nvSpPr>
        <p:spPr>
          <a:xfrm>
            <a:off x="920821" y="5038162"/>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48" name="Text Placeholder 9">
            <a:extLst>
              <a:ext uri="{FF2B5EF4-FFF2-40B4-BE49-F238E27FC236}">
                <a16:creationId xmlns:a16="http://schemas.microsoft.com/office/drawing/2014/main" id="{D0F7A5BB-F61F-1D57-E73C-DA370613E81F}"/>
              </a:ext>
            </a:extLst>
          </p:cNvPr>
          <p:cNvSpPr>
            <a:spLocks noGrp="1"/>
          </p:cNvSpPr>
          <p:nvPr>
            <p:ph type="body" sz="quarter" idx="421" hasCustomPrompt="1"/>
          </p:nvPr>
        </p:nvSpPr>
        <p:spPr>
          <a:xfrm>
            <a:off x="2749618" y="5033952"/>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49" name="Text Placeholder 9">
            <a:extLst>
              <a:ext uri="{FF2B5EF4-FFF2-40B4-BE49-F238E27FC236}">
                <a16:creationId xmlns:a16="http://schemas.microsoft.com/office/drawing/2014/main" id="{D701EFA6-0894-5B1B-EF50-6A54EABD4A62}"/>
              </a:ext>
            </a:extLst>
          </p:cNvPr>
          <p:cNvSpPr>
            <a:spLocks noGrp="1"/>
          </p:cNvSpPr>
          <p:nvPr>
            <p:ph type="body" sz="quarter" idx="422" hasCustomPrompt="1"/>
          </p:nvPr>
        </p:nvSpPr>
        <p:spPr>
          <a:xfrm>
            <a:off x="920821" y="5185798"/>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50" name="Text Placeholder 9">
            <a:extLst>
              <a:ext uri="{FF2B5EF4-FFF2-40B4-BE49-F238E27FC236}">
                <a16:creationId xmlns:a16="http://schemas.microsoft.com/office/drawing/2014/main" id="{C8EAABFE-2C3F-CBA4-E318-932A0BB70835}"/>
              </a:ext>
            </a:extLst>
          </p:cNvPr>
          <p:cNvSpPr>
            <a:spLocks noGrp="1"/>
          </p:cNvSpPr>
          <p:nvPr>
            <p:ph type="body" sz="quarter" idx="423" hasCustomPrompt="1"/>
          </p:nvPr>
        </p:nvSpPr>
        <p:spPr>
          <a:xfrm>
            <a:off x="2749618" y="5181589"/>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1" name="Text Placeholder 9">
            <a:extLst>
              <a:ext uri="{FF2B5EF4-FFF2-40B4-BE49-F238E27FC236}">
                <a16:creationId xmlns:a16="http://schemas.microsoft.com/office/drawing/2014/main" id="{6CB7415D-BF48-3954-AB53-AA08E89F55A5}"/>
              </a:ext>
            </a:extLst>
          </p:cNvPr>
          <p:cNvSpPr>
            <a:spLocks noGrp="1"/>
          </p:cNvSpPr>
          <p:nvPr>
            <p:ph type="body" sz="quarter" idx="424" hasCustomPrompt="1"/>
          </p:nvPr>
        </p:nvSpPr>
        <p:spPr>
          <a:xfrm>
            <a:off x="918838" y="5338199"/>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52" name="Text Placeholder 9">
            <a:extLst>
              <a:ext uri="{FF2B5EF4-FFF2-40B4-BE49-F238E27FC236}">
                <a16:creationId xmlns:a16="http://schemas.microsoft.com/office/drawing/2014/main" id="{A5CCC558-2349-0990-9CF7-F9F4791B8F29}"/>
              </a:ext>
            </a:extLst>
          </p:cNvPr>
          <p:cNvSpPr>
            <a:spLocks noGrp="1"/>
          </p:cNvSpPr>
          <p:nvPr>
            <p:ph type="body" sz="quarter" idx="425" hasCustomPrompt="1"/>
          </p:nvPr>
        </p:nvSpPr>
        <p:spPr>
          <a:xfrm>
            <a:off x="2747635" y="5333989"/>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3" name="Text Placeholder 9">
            <a:extLst>
              <a:ext uri="{FF2B5EF4-FFF2-40B4-BE49-F238E27FC236}">
                <a16:creationId xmlns:a16="http://schemas.microsoft.com/office/drawing/2014/main" id="{9D6F2D7C-6B42-3E4C-10BE-436C8CC0918B}"/>
              </a:ext>
            </a:extLst>
          </p:cNvPr>
          <p:cNvSpPr>
            <a:spLocks noGrp="1"/>
          </p:cNvSpPr>
          <p:nvPr>
            <p:ph type="body" sz="quarter" idx="426" hasCustomPrompt="1"/>
          </p:nvPr>
        </p:nvSpPr>
        <p:spPr>
          <a:xfrm>
            <a:off x="922805" y="5484804"/>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54" name="Text Placeholder 9">
            <a:extLst>
              <a:ext uri="{FF2B5EF4-FFF2-40B4-BE49-F238E27FC236}">
                <a16:creationId xmlns:a16="http://schemas.microsoft.com/office/drawing/2014/main" id="{4CC7306F-B9AF-0EA9-DFC5-8770E0F8EA5E}"/>
              </a:ext>
            </a:extLst>
          </p:cNvPr>
          <p:cNvSpPr>
            <a:spLocks noGrp="1"/>
          </p:cNvSpPr>
          <p:nvPr>
            <p:ph type="body" sz="quarter" idx="427" hasCustomPrompt="1"/>
          </p:nvPr>
        </p:nvSpPr>
        <p:spPr>
          <a:xfrm>
            <a:off x="2751602" y="5480595"/>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5" name="Text Placeholder 9">
            <a:extLst>
              <a:ext uri="{FF2B5EF4-FFF2-40B4-BE49-F238E27FC236}">
                <a16:creationId xmlns:a16="http://schemas.microsoft.com/office/drawing/2014/main" id="{C3EA6E30-E242-C0CE-3949-6435A7938A3D}"/>
              </a:ext>
            </a:extLst>
          </p:cNvPr>
          <p:cNvSpPr>
            <a:spLocks noGrp="1"/>
          </p:cNvSpPr>
          <p:nvPr>
            <p:ph type="body" sz="quarter" idx="428" hasCustomPrompt="1"/>
          </p:nvPr>
        </p:nvSpPr>
        <p:spPr>
          <a:xfrm>
            <a:off x="920821" y="5637205"/>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56" name="Text Placeholder 9">
            <a:extLst>
              <a:ext uri="{FF2B5EF4-FFF2-40B4-BE49-F238E27FC236}">
                <a16:creationId xmlns:a16="http://schemas.microsoft.com/office/drawing/2014/main" id="{8A6D962D-B180-DED7-5562-9EA421860CA4}"/>
              </a:ext>
            </a:extLst>
          </p:cNvPr>
          <p:cNvSpPr>
            <a:spLocks noGrp="1"/>
          </p:cNvSpPr>
          <p:nvPr>
            <p:ph type="body" sz="quarter" idx="429" hasCustomPrompt="1"/>
          </p:nvPr>
        </p:nvSpPr>
        <p:spPr>
          <a:xfrm>
            <a:off x="2749618" y="5632995"/>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7" name="Text Placeholder 9">
            <a:extLst>
              <a:ext uri="{FF2B5EF4-FFF2-40B4-BE49-F238E27FC236}">
                <a16:creationId xmlns:a16="http://schemas.microsoft.com/office/drawing/2014/main" id="{F1B42814-98FB-5A94-E613-1FFD5294B3E6}"/>
              </a:ext>
            </a:extLst>
          </p:cNvPr>
          <p:cNvSpPr>
            <a:spLocks noGrp="1"/>
          </p:cNvSpPr>
          <p:nvPr>
            <p:ph type="body" sz="quarter" idx="430" hasCustomPrompt="1"/>
          </p:nvPr>
        </p:nvSpPr>
        <p:spPr>
          <a:xfrm>
            <a:off x="920821" y="5784840"/>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58" name="Text Placeholder 9">
            <a:extLst>
              <a:ext uri="{FF2B5EF4-FFF2-40B4-BE49-F238E27FC236}">
                <a16:creationId xmlns:a16="http://schemas.microsoft.com/office/drawing/2014/main" id="{C80D3B9A-CED4-CF9D-B3E3-353D8FEC16A6}"/>
              </a:ext>
            </a:extLst>
          </p:cNvPr>
          <p:cNvSpPr>
            <a:spLocks noGrp="1"/>
          </p:cNvSpPr>
          <p:nvPr>
            <p:ph type="body" sz="quarter" idx="431" hasCustomPrompt="1"/>
          </p:nvPr>
        </p:nvSpPr>
        <p:spPr>
          <a:xfrm>
            <a:off x="2749618" y="5780632"/>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59" name="Text Placeholder 9">
            <a:extLst>
              <a:ext uri="{FF2B5EF4-FFF2-40B4-BE49-F238E27FC236}">
                <a16:creationId xmlns:a16="http://schemas.microsoft.com/office/drawing/2014/main" id="{3509E6F1-0F2F-4C67-40DB-9DFC9FF47D48}"/>
              </a:ext>
            </a:extLst>
          </p:cNvPr>
          <p:cNvSpPr>
            <a:spLocks noGrp="1"/>
          </p:cNvSpPr>
          <p:nvPr>
            <p:ph type="body" sz="quarter" idx="432" hasCustomPrompt="1"/>
          </p:nvPr>
        </p:nvSpPr>
        <p:spPr>
          <a:xfrm>
            <a:off x="3494555" y="4427538"/>
            <a:ext cx="1671637" cy="300037"/>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a:p>
            <a:pPr lvl="0"/>
            <a:endParaRPr lang="en-US"/>
          </a:p>
        </p:txBody>
      </p:sp>
      <p:sp>
        <p:nvSpPr>
          <p:cNvPr id="160" name="Text Placeholder 9">
            <a:extLst>
              <a:ext uri="{FF2B5EF4-FFF2-40B4-BE49-F238E27FC236}">
                <a16:creationId xmlns:a16="http://schemas.microsoft.com/office/drawing/2014/main" id="{25C0E5F2-FB49-911E-CD4A-569AE580937E}"/>
              </a:ext>
            </a:extLst>
          </p:cNvPr>
          <p:cNvSpPr>
            <a:spLocks noGrp="1"/>
          </p:cNvSpPr>
          <p:nvPr>
            <p:ph type="body" sz="quarter" idx="433" hasCustomPrompt="1"/>
          </p:nvPr>
        </p:nvSpPr>
        <p:spPr>
          <a:xfrm>
            <a:off x="5323352" y="4427538"/>
            <a:ext cx="461498" cy="300035"/>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1" name="Text Placeholder 9">
            <a:extLst>
              <a:ext uri="{FF2B5EF4-FFF2-40B4-BE49-F238E27FC236}">
                <a16:creationId xmlns:a16="http://schemas.microsoft.com/office/drawing/2014/main" id="{6D8DD4B8-C246-85C0-9645-B5ADCE07245C}"/>
              </a:ext>
            </a:extLst>
          </p:cNvPr>
          <p:cNvSpPr>
            <a:spLocks noGrp="1"/>
          </p:cNvSpPr>
          <p:nvPr>
            <p:ph type="body" sz="quarter" idx="434" hasCustomPrompt="1"/>
          </p:nvPr>
        </p:nvSpPr>
        <p:spPr>
          <a:xfrm>
            <a:off x="3494555" y="4885760"/>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62" name="Text Placeholder 9">
            <a:extLst>
              <a:ext uri="{FF2B5EF4-FFF2-40B4-BE49-F238E27FC236}">
                <a16:creationId xmlns:a16="http://schemas.microsoft.com/office/drawing/2014/main" id="{29BB16E9-2291-5360-77A9-BEBA6E6D0712}"/>
              </a:ext>
            </a:extLst>
          </p:cNvPr>
          <p:cNvSpPr>
            <a:spLocks noGrp="1"/>
          </p:cNvSpPr>
          <p:nvPr>
            <p:ph type="body" sz="quarter" idx="435" hasCustomPrompt="1"/>
          </p:nvPr>
        </p:nvSpPr>
        <p:spPr>
          <a:xfrm>
            <a:off x="5323352" y="4881552"/>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3" name="Text Placeholder 9">
            <a:extLst>
              <a:ext uri="{FF2B5EF4-FFF2-40B4-BE49-F238E27FC236}">
                <a16:creationId xmlns:a16="http://schemas.microsoft.com/office/drawing/2014/main" id="{B147EBEB-4EEB-69B4-ECA8-94C6E881265B}"/>
              </a:ext>
            </a:extLst>
          </p:cNvPr>
          <p:cNvSpPr>
            <a:spLocks noGrp="1"/>
          </p:cNvSpPr>
          <p:nvPr>
            <p:ph type="body" sz="quarter" idx="436" hasCustomPrompt="1"/>
          </p:nvPr>
        </p:nvSpPr>
        <p:spPr>
          <a:xfrm>
            <a:off x="3492571" y="5038162"/>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64" name="Text Placeholder 9">
            <a:extLst>
              <a:ext uri="{FF2B5EF4-FFF2-40B4-BE49-F238E27FC236}">
                <a16:creationId xmlns:a16="http://schemas.microsoft.com/office/drawing/2014/main" id="{5E3DFB85-C18E-F7F5-B215-6C3E74359351}"/>
              </a:ext>
            </a:extLst>
          </p:cNvPr>
          <p:cNvSpPr>
            <a:spLocks noGrp="1"/>
          </p:cNvSpPr>
          <p:nvPr>
            <p:ph type="body" sz="quarter" idx="437" hasCustomPrompt="1"/>
          </p:nvPr>
        </p:nvSpPr>
        <p:spPr>
          <a:xfrm>
            <a:off x="5321368" y="5033952"/>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5" name="Text Placeholder 9">
            <a:extLst>
              <a:ext uri="{FF2B5EF4-FFF2-40B4-BE49-F238E27FC236}">
                <a16:creationId xmlns:a16="http://schemas.microsoft.com/office/drawing/2014/main" id="{8695BE0E-F17F-6EEA-CE03-59471BA420EA}"/>
              </a:ext>
            </a:extLst>
          </p:cNvPr>
          <p:cNvSpPr>
            <a:spLocks noGrp="1"/>
          </p:cNvSpPr>
          <p:nvPr>
            <p:ph type="body" sz="quarter" idx="438" hasCustomPrompt="1"/>
          </p:nvPr>
        </p:nvSpPr>
        <p:spPr>
          <a:xfrm>
            <a:off x="3492571" y="5185798"/>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66" name="Text Placeholder 9">
            <a:extLst>
              <a:ext uri="{FF2B5EF4-FFF2-40B4-BE49-F238E27FC236}">
                <a16:creationId xmlns:a16="http://schemas.microsoft.com/office/drawing/2014/main" id="{56C285E8-3A1A-9C84-7637-769A958AEBBD}"/>
              </a:ext>
            </a:extLst>
          </p:cNvPr>
          <p:cNvSpPr>
            <a:spLocks noGrp="1"/>
          </p:cNvSpPr>
          <p:nvPr>
            <p:ph type="body" sz="quarter" idx="439" hasCustomPrompt="1"/>
          </p:nvPr>
        </p:nvSpPr>
        <p:spPr>
          <a:xfrm>
            <a:off x="5321368" y="5181589"/>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7" name="Text Placeholder 9">
            <a:extLst>
              <a:ext uri="{FF2B5EF4-FFF2-40B4-BE49-F238E27FC236}">
                <a16:creationId xmlns:a16="http://schemas.microsoft.com/office/drawing/2014/main" id="{4CEFDFDF-F08E-E1DB-1025-AA5C90BB4028}"/>
              </a:ext>
            </a:extLst>
          </p:cNvPr>
          <p:cNvSpPr>
            <a:spLocks noGrp="1"/>
          </p:cNvSpPr>
          <p:nvPr>
            <p:ph type="body" sz="quarter" idx="440" hasCustomPrompt="1"/>
          </p:nvPr>
        </p:nvSpPr>
        <p:spPr>
          <a:xfrm>
            <a:off x="3490588" y="5338199"/>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68" name="Text Placeholder 9">
            <a:extLst>
              <a:ext uri="{FF2B5EF4-FFF2-40B4-BE49-F238E27FC236}">
                <a16:creationId xmlns:a16="http://schemas.microsoft.com/office/drawing/2014/main" id="{CCD9BDF1-7454-20C0-5F47-729322BC0ADC}"/>
              </a:ext>
            </a:extLst>
          </p:cNvPr>
          <p:cNvSpPr>
            <a:spLocks noGrp="1"/>
          </p:cNvSpPr>
          <p:nvPr>
            <p:ph type="body" sz="quarter" idx="441" hasCustomPrompt="1"/>
          </p:nvPr>
        </p:nvSpPr>
        <p:spPr>
          <a:xfrm>
            <a:off x="5319385" y="5333989"/>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69" name="Text Placeholder 9">
            <a:extLst>
              <a:ext uri="{FF2B5EF4-FFF2-40B4-BE49-F238E27FC236}">
                <a16:creationId xmlns:a16="http://schemas.microsoft.com/office/drawing/2014/main" id="{B6B9C821-F40A-DBCE-F2EE-B9E77CEEF1CA}"/>
              </a:ext>
            </a:extLst>
          </p:cNvPr>
          <p:cNvSpPr>
            <a:spLocks noGrp="1"/>
          </p:cNvSpPr>
          <p:nvPr>
            <p:ph type="body" sz="quarter" idx="442" hasCustomPrompt="1"/>
          </p:nvPr>
        </p:nvSpPr>
        <p:spPr>
          <a:xfrm>
            <a:off x="3494555" y="5484804"/>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70" name="Text Placeholder 9">
            <a:extLst>
              <a:ext uri="{FF2B5EF4-FFF2-40B4-BE49-F238E27FC236}">
                <a16:creationId xmlns:a16="http://schemas.microsoft.com/office/drawing/2014/main" id="{2D08E6C4-27B7-B257-1E20-11C170D58647}"/>
              </a:ext>
            </a:extLst>
          </p:cNvPr>
          <p:cNvSpPr>
            <a:spLocks noGrp="1"/>
          </p:cNvSpPr>
          <p:nvPr>
            <p:ph type="body" sz="quarter" idx="443" hasCustomPrompt="1"/>
          </p:nvPr>
        </p:nvSpPr>
        <p:spPr>
          <a:xfrm>
            <a:off x="5323352" y="5480595"/>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1" name="Text Placeholder 9">
            <a:extLst>
              <a:ext uri="{FF2B5EF4-FFF2-40B4-BE49-F238E27FC236}">
                <a16:creationId xmlns:a16="http://schemas.microsoft.com/office/drawing/2014/main" id="{E9415560-9059-EDFA-8D3E-B76913559BB0}"/>
              </a:ext>
            </a:extLst>
          </p:cNvPr>
          <p:cNvSpPr>
            <a:spLocks noGrp="1"/>
          </p:cNvSpPr>
          <p:nvPr>
            <p:ph type="body" sz="quarter" idx="444" hasCustomPrompt="1"/>
          </p:nvPr>
        </p:nvSpPr>
        <p:spPr>
          <a:xfrm>
            <a:off x="3492571" y="5637205"/>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72" name="Text Placeholder 9">
            <a:extLst>
              <a:ext uri="{FF2B5EF4-FFF2-40B4-BE49-F238E27FC236}">
                <a16:creationId xmlns:a16="http://schemas.microsoft.com/office/drawing/2014/main" id="{27984A71-B404-6450-5C69-4B3B31200B08}"/>
              </a:ext>
            </a:extLst>
          </p:cNvPr>
          <p:cNvSpPr>
            <a:spLocks noGrp="1"/>
          </p:cNvSpPr>
          <p:nvPr>
            <p:ph type="body" sz="quarter" idx="445" hasCustomPrompt="1"/>
          </p:nvPr>
        </p:nvSpPr>
        <p:spPr>
          <a:xfrm>
            <a:off x="5321368" y="5632995"/>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3" name="Text Placeholder 9">
            <a:extLst>
              <a:ext uri="{FF2B5EF4-FFF2-40B4-BE49-F238E27FC236}">
                <a16:creationId xmlns:a16="http://schemas.microsoft.com/office/drawing/2014/main" id="{F67F44AC-3F83-61F8-C81E-C3F8274EDCA6}"/>
              </a:ext>
            </a:extLst>
          </p:cNvPr>
          <p:cNvSpPr>
            <a:spLocks noGrp="1"/>
          </p:cNvSpPr>
          <p:nvPr>
            <p:ph type="body" sz="quarter" idx="446" hasCustomPrompt="1"/>
          </p:nvPr>
        </p:nvSpPr>
        <p:spPr>
          <a:xfrm>
            <a:off x="3492571" y="5784840"/>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74" name="Text Placeholder 9">
            <a:extLst>
              <a:ext uri="{FF2B5EF4-FFF2-40B4-BE49-F238E27FC236}">
                <a16:creationId xmlns:a16="http://schemas.microsoft.com/office/drawing/2014/main" id="{BB19D9D9-6FD8-F07D-1970-4500608B8B60}"/>
              </a:ext>
            </a:extLst>
          </p:cNvPr>
          <p:cNvSpPr>
            <a:spLocks noGrp="1"/>
          </p:cNvSpPr>
          <p:nvPr>
            <p:ph type="body" sz="quarter" idx="447" hasCustomPrompt="1"/>
          </p:nvPr>
        </p:nvSpPr>
        <p:spPr>
          <a:xfrm>
            <a:off x="5321368" y="5780632"/>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5" name="Text Placeholder 9">
            <a:extLst>
              <a:ext uri="{FF2B5EF4-FFF2-40B4-BE49-F238E27FC236}">
                <a16:creationId xmlns:a16="http://schemas.microsoft.com/office/drawing/2014/main" id="{665BADF0-359C-DA7F-0D7D-C485C6EB6BBD}"/>
              </a:ext>
            </a:extLst>
          </p:cNvPr>
          <p:cNvSpPr>
            <a:spLocks noGrp="1"/>
          </p:cNvSpPr>
          <p:nvPr>
            <p:ph type="body" sz="quarter" idx="448" hasCustomPrompt="1"/>
          </p:nvPr>
        </p:nvSpPr>
        <p:spPr>
          <a:xfrm>
            <a:off x="6104405" y="4437063"/>
            <a:ext cx="1671637" cy="300037"/>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a:p>
            <a:pPr lvl="0"/>
            <a:endParaRPr lang="en-US"/>
          </a:p>
        </p:txBody>
      </p:sp>
      <p:sp>
        <p:nvSpPr>
          <p:cNvPr id="176" name="Text Placeholder 9">
            <a:extLst>
              <a:ext uri="{FF2B5EF4-FFF2-40B4-BE49-F238E27FC236}">
                <a16:creationId xmlns:a16="http://schemas.microsoft.com/office/drawing/2014/main" id="{1E0BA8B9-4319-4DBB-2449-1F8DD7B4726E}"/>
              </a:ext>
            </a:extLst>
          </p:cNvPr>
          <p:cNvSpPr>
            <a:spLocks noGrp="1"/>
          </p:cNvSpPr>
          <p:nvPr>
            <p:ph type="body" sz="quarter" idx="449" hasCustomPrompt="1"/>
          </p:nvPr>
        </p:nvSpPr>
        <p:spPr>
          <a:xfrm>
            <a:off x="7933203" y="4437063"/>
            <a:ext cx="444036" cy="300035"/>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7" name="Text Placeholder 9">
            <a:extLst>
              <a:ext uri="{FF2B5EF4-FFF2-40B4-BE49-F238E27FC236}">
                <a16:creationId xmlns:a16="http://schemas.microsoft.com/office/drawing/2014/main" id="{E968DE49-8E48-BDAD-3390-5905C0486559}"/>
              </a:ext>
            </a:extLst>
          </p:cNvPr>
          <p:cNvSpPr>
            <a:spLocks noGrp="1"/>
          </p:cNvSpPr>
          <p:nvPr>
            <p:ph type="body" sz="quarter" idx="450" hasCustomPrompt="1"/>
          </p:nvPr>
        </p:nvSpPr>
        <p:spPr>
          <a:xfrm>
            <a:off x="6104405" y="4895285"/>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78" name="Text Placeholder 9">
            <a:extLst>
              <a:ext uri="{FF2B5EF4-FFF2-40B4-BE49-F238E27FC236}">
                <a16:creationId xmlns:a16="http://schemas.microsoft.com/office/drawing/2014/main" id="{74176786-4CAE-4519-A3DF-DE08046C7ECD}"/>
              </a:ext>
            </a:extLst>
          </p:cNvPr>
          <p:cNvSpPr>
            <a:spLocks noGrp="1"/>
          </p:cNvSpPr>
          <p:nvPr>
            <p:ph type="body" sz="quarter" idx="451" hasCustomPrompt="1"/>
          </p:nvPr>
        </p:nvSpPr>
        <p:spPr>
          <a:xfrm>
            <a:off x="7933202" y="4891077"/>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79" name="Text Placeholder 9">
            <a:extLst>
              <a:ext uri="{FF2B5EF4-FFF2-40B4-BE49-F238E27FC236}">
                <a16:creationId xmlns:a16="http://schemas.microsoft.com/office/drawing/2014/main" id="{126AECAA-170D-1FDA-DDD6-68094C2A8BE4}"/>
              </a:ext>
            </a:extLst>
          </p:cNvPr>
          <p:cNvSpPr>
            <a:spLocks noGrp="1"/>
          </p:cNvSpPr>
          <p:nvPr>
            <p:ph type="body" sz="quarter" idx="452" hasCustomPrompt="1"/>
          </p:nvPr>
        </p:nvSpPr>
        <p:spPr>
          <a:xfrm>
            <a:off x="6102421" y="5047687"/>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80" name="Text Placeholder 9">
            <a:extLst>
              <a:ext uri="{FF2B5EF4-FFF2-40B4-BE49-F238E27FC236}">
                <a16:creationId xmlns:a16="http://schemas.microsoft.com/office/drawing/2014/main" id="{BE21D822-C4B4-1078-7056-E2924936840A}"/>
              </a:ext>
            </a:extLst>
          </p:cNvPr>
          <p:cNvSpPr>
            <a:spLocks noGrp="1"/>
          </p:cNvSpPr>
          <p:nvPr>
            <p:ph type="body" sz="quarter" idx="453" hasCustomPrompt="1"/>
          </p:nvPr>
        </p:nvSpPr>
        <p:spPr>
          <a:xfrm>
            <a:off x="7931218" y="5043477"/>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81" name="Text Placeholder 9">
            <a:extLst>
              <a:ext uri="{FF2B5EF4-FFF2-40B4-BE49-F238E27FC236}">
                <a16:creationId xmlns:a16="http://schemas.microsoft.com/office/drawing/2014/main" id="{3E7169CD-C662-4ABB-2EE5-8F516C5CB58E}"/>
              </a:ext>
            </a:extLst>
          </p:cNvPr>
          <p:cNvSpPr>
            <a:spLocks noGrp="1"/>
          </p:cNvSpPr>
          <p:nvPr>
            <p:ph type="body" sz="quarter" idx="454" hasCustomPrompt="1"/>
          </p:nvPr>
        </p:nvSpPr>
        <p:spPr>
          <a:xfrm>
            <a:off x="6102421" y="5195323"/>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82" name="Text Placeholder 9">
            <a:extLst>
              <a:ext uri="{FF2B5EF4-FFF2-40B4-BE49-F238E27FC236}">
                <a16:creationId xmlns:a16="http://schemas.microsoft.com/office/drawing/2014/main" id="{0699BBD3-CA49-50E6-3670-B65673201765}"/>
              </a:ext>
            </a:extLst>
          </p:cNvPr>
          <p:cNvSpPr>
            <a:spLocks noGrp="1"/>
          </p:cNvSpPr>
          <p:nvPr>
            <p:ph type="body" sz="quarter" idx="455" hasCustomPrompt="1"/>
          </p:nvPr>
        </p:nvSpPr>
        <p:spPr>
          <a:xfrm>
            <a:off x="7931218" y="5191114"/>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83" name="Text Placeholder 9">
            <a:extLst>
              <a:ext uri="{FF2B5EF4-FFF2-40B4-BE49-F238E27FC236}">
                <a16:creationId xmlns:a16="http://schemas.microsoft.com/office/drawing/2014/main" id="{58CBAAE4-370F-EFCA-EFA4-AE9B64801933}"/>
              </a:ext>
            </a:extLst>
          </p:cNvPr>
          <p:cNvSpPr>
            <a:spLocks noGrp="1"/>
          </p:cNvSpPr>
          <p:nvPr>
            <p:ph type="body" sz="quarter" idx="456" hasCustomPrompt="1"/>
          </p:nvPr>
        </p:nvSpPr>
        <p:spPr>
          <a:xfrm>
            <a:off x="6100437" y="5347724"/>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84" name="Text Placeholder 9">
            <a:extLst>
              <a:ext uri="{FF2B5EF4-FFF2-40B4-BE49-F238E27FC236}">
                <a16:creationId xmlns:a16="http://schemas.microsoft.com/office/drawing/2014/main" id="{D86413DA-35CB-13A5-7808-C907F7D0DC00}"/>
              </a:ext>
            </a:extLst>
          </p:cNvPr>
          <p:cNvSpPr>
            <a:spLocks noGrp="1"/>
          </p:cNvSpPr>
          <p:nvPr>
            <p:ph type="body" sz="quarter" idx="457" hasCustomPrompt="1"/>
          </p:nvPr>
        </p:nvSpPr>
        <p:spPr>
          <a:xfrm>
            <a:off x="7929235" y="5343514"/>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85" name="Text Placeholder 9">
            <a:extLst>
              <a:ext uri="{FF2B5EF4-FFF2-40B4-BE49-F238E27FC236}">
                <a16:creationId xmlns:a16="http://schemas.microsoft.com/office/drawing/2014/main" id="{621407FB-A0C1-4700-CB8C-041D5002AF20}"/>
              </a:ext>
            </a:extLst>
          </p:cNvPr>
          <p:cNvSpPr>
            <a:spLocks noGrp="1"/>
          </p:cNvSpPr>
          <p:nvPr>
            <p:ph type="body" sz="quarter" idx="458" hasCustomPrompt="1"/>
          </p:nvPr>
        </p:nvSpPr>
        <p:spPr>
          <a:xfrm>
            <a:off x="6104405" y="5494329"/>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86" name="Text Placeholder 9">
            <a:extLst>
              <a:ext uri="{FF2B5EF4-FFF2-40B4-BE49-F238E27FC236}">
                <a16:creationId xmlns:a16="http://schemas.microsoft.com/office/drawing/2014/main" id="{275F975F-AF41-5285-71B6-4B0AD1F2D083}"/>
              </a:ext>
            </a:extLst>
          </p:cNvPr>
          <p:cNvSpPr>
            <a:spLocks noGrp="1"/>
          </p:cNvSpPr>
          <p:nvPr>
            <p:ph type="body" sz="quarter" idx="459" hasCustomPrompt="1"/>
          </p:nvPr>
        </p:nvSpPr>
        <p:spPr>
          <a:xfrm>
            <a:off x="7933202" y="5490120"/>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87" name="Text Placeholder 9">
            <a:extLst>
              <a:ext uri="{FF2B5EF4-FFF2-40B4-BE49-F238E27FC236}">
                <a16:creationId xmlns:a16="http://schemas.microsoft.com/office/drawing/2014/main" id="{5E6A5040-EE29-7E8C-73A4-B8D42AAF9216}"/>
              </a:ext>
            </a:extLst>
          </p:cNvPr>
          <p:cNvSpPr>
            <a:spLocks noGrp="1"/>
          </p:cNvSpPr>
          <p:nvPr>
            <p:ph type="body" sz="quarter" idx="460" hasCustomPrompt="1"/>
          </p:nvPr>
        </p:nvSpPr>
        <p:spPr>
          <a:xfrm>
            <a:off x="6102421" y="5646730"/>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88" name="Text Placeholder 9">
            <a:extLst>
              <a:ext uri="{FF2B5EF4-FFF2-40B4-BE49-F238E27FC236}">
                <a16:creationId xmlns:a16="http://schemas.microsoft.com/office/drawing/2014/main" id="{F9DF93A3-806E-C33B-BD5A-A7E6089AFD87}"/>
              </a:ext>
            </a:extLst>
          </p:cNvPr>
          <p:cNvSpPr>
            <a:spLocks noGrp="1"/>
          </p:cNvSpPr>
          <p:nvPr>
            <p:ph type="body" sz="quarter" idx="461" hasCustomPrompt="1"/>
          </p:nvPr>
        </p:nvSpPr>
        <p:spPr>
          <a:xfrm>
            <a:off x="7931218" y="5642520"/>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89" name="Text Placeholder 9">
            <a:extLst>
              <a:ext uri="{FF2B5EF4-FFF2-40B4-BE49-F238E27FC236}">
                <a16:creationId xmlns:a16="http://schemas.microsoft.com/office/drawing/2014/main" id="{3DB502E3-4420-7E32-C78B-0C8CD1854555}"/>
              </a:ext>
            </a:extLst>
          </p:cNvPr>
          <p:cNvSpPr>
            <a:spLocks noGrp="1"/>
          </p:cNvSpPr>
          <p:nvPr>
            <p:ph type="body" sz="quarter" idx="462" hasCustomPrompt="1"/>
          </p:nvPr>
        </p:nvSpPr>
        <p:spPr>
          <a:xfrm>
            <a:off x="6102421" y="5794365"/>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90" name="Text Placeholder 9">
            <a:extLst>
              <a:ext uri="{FF2B5EF4-FFF2-40B4-BE49-F238E27FC236}">
                <a16:creationId xmlns:a16="http://schemas.microsoft.com/office/drawing/2014/main" id="{2E1478A6-366C-785D-5CB9-49BD7D9DBB80}"/>
              </a:ext>
            </a:extLst>
          </p:cNvPr>
          <p:cNvSpPr>
            <a:spLocks noGrp="1"/>
          </p:cNvSpPr>
          <p:nvPr>
            <p:ph type="body" sz="quarter" idx="463" hasCustomPrompt="1"/>
          </p:nvPr>
        </p:nvSpPr>
        <p:spPr>
          <a:xfrm>
            <a:off x="7931218" y="5790157"/>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1" name="Text Placeholder 9">
            <a:extLst>
              <a:ext uri="{FF2B5EF4-FFF2-40B4-BE49-F238E27FC236}">
                <a16:creationId xmlns:a16="http://schemas.microsoft.com/office/drawing/2014/main" id="{C746C1FB-D157-D7A5-B883-D5103DCB73C6}"/>
              </a:ext>
            </a:extLst>
          </p:cNvPr>
          <p:cNvSpPr>
            <a:spLocks noGrp="1"/>
          </p:cNvSpPr>
          <p:nvPr>
            <p:ph type="body" sz="quarter" idx="464" hasCustomPrompt="1"/>
          </p:nvPr>
        </p:nvSpPr>
        <p:spPr>
          <a:xfrm>
            <a:off x="8676155" y="4437063"/>
            <a:ext cx="1671637" cy="300037"/>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a:p>
            <a:pPr lvl="0"/>
            <a:endParaRPr lang="en-US"/>
          </a:p>
        </p:txBody>
      </p:sp>
      <p:sp>
        <p:nvSpPr>
          <p:cNvPr id="192" name="Text Placeholder 9">
            <a:extLst>
              <a:ext uri="{FF2B5EF4-FFF2-40B4-BE49-F238E27FC236}">
                <a16:creationId xmlns:a16="http://schemas.microsoft.com/office/drawing/2014/main" id="{ABDB6DDE-C6A6-5169-BFDF-87E15D69674F}"/>
              </a:ext>
            </a:extLst>
          </p:cNvPr>
          <p:cNvSpPr>
            <a:spLocks noGrp="1"/>
          </p:cNvSpPr>
          <p:nvPr>
            <p:ph type="body" sz="quarter" idx="465" hasCustomPrompt="1"/>
          </p:nvPr>
        </p:nvSpPr>
        <p:spPr>
          <a:xfrm>
            <a:off x="10504952" y="4437063"/>
            <a:ext cx="455148" cy="300035"/>
          </a:xfrm>
          <a:prstGeom prst="rect">
            <a:avLst/>
          </a:prstGeom>
        </p:spPr>
        <p:txBody>
          <a:bodyPr>
            <a:noAutofit/>
          </a:bodyPr>
          <a:lstStyle>
            <a:lvl1pPr marL="0" indent="0">
              <a:lnSpc>
                <a:spcPts val="1680"/>
              </a:lnSpc>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3" name="Text Placeholder 9">
            <a:extLst>
              <a:ext uri="{FF2B5EF4-FFF2-40B4-BE49-F238E27FC236}">
                <a16:creationId xmlns:a16="http://schemas.microsoft.com/office/drawing/2014/main" id="{071DF1E0-9D14-53D8-BC80-8969A5627165}"/>
              </a:ext>
            </a:extLst>
          </p:cNvPr>
          <p:cNvSpPr>
            <a:spLocks noGrp="1"/>
          </p:cNvSpPr>
          <p:nvPr>
            <p:ph type="body" sz="quarter" idx="466" hasCustomPrompt="1"/>
          </p:nvPr>
        </p:nvSpPr>
        <p:spPr>
          <a:xfrm>
            <a:off x="8676155" y="4895285"/>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94" name="Text Placeholder 9">
            <a:extLst>
              <a:ext uri="{FF2B5EF4-FFF2-40B4-BE49-F238E27FC236}">
                <a16:creationId xmlns:a16="http://schemas.microsoft.com/office/drawing/2014/main" id="{306E7708-F987-BD7E-8BC8-DFEEA298473E}"/>
              </a:ext>
            </a:extLst>
          </p:cNvPr>
          <p:cNvSpPr>
            <a:spLocks noGrp="1"/>
          </p:cNvSpPr>
          <p:nvPr>
            <p:ph type="body" sz="quarter" idx="467" hasCustomPrompt="1"/>
          </p:nvPr>
        </p:nvSpPr>
        <p:spPr>
          <a:xfrm>
            <a:off x="10504952" y="4891077"/>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5" name="Text Placeholder 9">
            <a:extLst>
              <a:ext uri="{FF2B5EF4-FFF2-40B4-BE49-F238E27FC236}">
                <a16:creationId xmlns:a16="http://schemas.microsoft.com/office/drawing/2014/main" id="{B5652DB7-F478-2F25-58D4-721679863881}"/>
              </a:ext>
            </a:extLst>
          </p:cNvPr>
          <p:cNvSpPr>
            <a:spLocks noGrp="1"/>
          </p:cNvSpPr>
          <p:nvPr>
            <p:ph type="body" sz="quarter" idx="468" hasCustomPrompt="1"/>
          </p:nvPr>
        </p:nvSpPr>
        <p:spPr>
          <a:xfrm>
            <a:off x="8674171" y="5047687"/>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196" name="Text Placeholder 9">
            <a:extLst>
              <a:ext uri="{FF2B5EF4-FFF2-40B4-BE49-F238E27FC236}">
                <a16:creationId xmlns:a16="http://schemas.microsoft.com/office/drawing/2014/main" id="{54D9BDDC-ADF5-859C-F400-25D4F4B072C1}"/>
              </a:ext>
            </a:extLst>
          </p:cNvPr>
          <p:cNvSpPr>
            <a:spLocks noGrp="1"/>
          </p:cNvSpPr>
          <p:nvPr>
            <p:ph type="body" sz="quarter" idx="469" hasCustomPrompt="1"/>
          </p:nvPr>
        </p:nvSpPr>
        <p:spPr>
          <a:xfrm>
            <a:off x="10502968" y="5043477"/>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7" name="Text Placeholder 9">
            <a:extLst>
              <a:ext uri="{FF2B5EF4-FFF2-40B4-BE49-F238E27FC236}">
                <a16:creationId xmlns:a16="http://schemas.microsoft.com/office/drawing/2014/main" id="{8CE2C4D1-CD78-A86C-D1FD-CB6C81F981D2}"/>
              </a:ext>
            </a:extLst>
          </p:cNvPr>
          <p:cNvSpPr>
            <a:spLocks noGrp="1"/>
          </p:cNvSpPr>
          <p:nvPr>
            <p:ph type="body" sz="quarter" idx="470" hasCustomPrompt="1"/>
          </p:nvPr>
        </p:nvSpPr>
        <p:spPr>
          <a:xfrm>
            <a:off x="8674171" y="5195323"/>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198" name="Text Placeholder 9">
            <a:extLst>
              <a:ext uri="{FF2B5EF4-FFF2-40B4-BE49-F238E27FC236}">
                <a16:creationId xmlns:a16="http://schemas.microsoft.com/office/drawing/2014/main" id="{6B2BAB5F-B27D-9865-3E81-17DFEFCFE9C0}"/>
              </a:ext>
            </a:extLst>
          </p:cNvPr>
          <p:cNvSpPr>
            <a:spLocks noGrp="1"/>
          </p:cNvSpPr>
          <p:nvPr>
            <p:ph type="body" sz="quarter" idx="471" hasCustomPrompt="1"/>
          </p:nvPr>
        </p:nvSpPr>
        <p:spPr>
          <a:xfrm>
            <a:off x="10502968" y="5191114"/>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199" name="Text Placeholder 9">
            <a:extLst>
              <a:ext uri="{FF2B5EF4-FFF2-40B4-BE49-F238E27FC236}">
                <a16:creationId xmlns:a16="http://schemas.microsoft.com/office/drawing/2014/main" id="{594EE9BC-9BCA-B737-9288-26E2B45E3C87}"/>
              </a:ext>
            </a:extLst>
          </p:cNvPr>
          <p:cNvSpPr>
            <a:spLocks noGrp="1"/>
          </p:cNvSpPr>
          <p:nvPr>
            <p:ph type="body" sz="quarter" idx="472" hasCustomPrompt="1"/>
          </p:nvPr>
        </p:nvSpPr>
        <p:spPr>
          <a:xfrm>
            <a:off x="8672188" y="5347724"/>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200" name="Text Placeholder 9">
            <a:extLst>
              <a:ext uri="{FF2B5EF4-FFF2-40B4-BE49-F238E27FC236}">
                <a16:creationId xmlns:a16="http://schemas.microsoft.com/office/drawing/2014/main" id="{8564155F-F38F-06FE-BF0A-E2041F629021}"/>
              </a:ext>
            </a:extLst>
          </p:cNvPr>
          <p:cNvSpPr>
            <a:spLocks noGrp="1"/>
          </p:cNvSpPr>
          <p:nvPr>
            <p:ph type="body" sz="quarter" idx="473" hasCustomPrompt="1"/>
          </p:nvPr>
        </p:nvSpPr>
        <p:spPr>
          <a:xfrm>
            <a:off x="10500985" y="5343514"/>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01" name="Text Placeholder 9">
            <a:extLst>
              <a:ext uri="{FF2B5EF4-FFF2-40B4-BE49-F238E27FC236}">
                <a16:creationId xmlns:a16="http://schemas.microsoft.com/office/drawing/2014/main" id="{D232D06A-E3ED-0C4E-6255-8C10C607F3DA}"/>
              </a:ext>
            </a:extLst>
          </p:cNvPr>
          <p:cNvSpPr>
            <a:spLocks noGrp="1"/>
          </p:cNvSpPr>
          <p:nvPr>
            <p:ph type="body" sz="quarter" idx="474" hasCustomPrompt="1"/>
          </p:nvPr>
        </p:nvSpPr>
        <p:spPr>
          <a:xfrm>
            <a:off x="8676155" y="5494329"/>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02" name="Text Placeholder 9">
            <a:extLst>
              <a:ext uri="{FF2B5EF4-FFF2-40B4-BE49-F238E27FC236}">
                <a16:creationId xmlns:a16="http://schemas.microsoft.com/office/drawing/2014/main" id="{3C11449A-A116-444C-2BCC-8E375D6955DE}"/>
              </a:ext>
            </a:extLst>
          </p:cNvPr>
          <p:cNvSpPr>
            <a:spLocks noGrp="1"/>
          </p:cNvSpPr>
          <p:nvPr>
            <p:ph type="body" sz="quarter" idx="475" hasCustomPrompt="1"/>
          </p:nvPr>
        </p:nvSpPr>
        <p:spPr>
          <a:xfrm>
            <a:off x="10504952" y="5490120"/>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03" name="Text Placeholder 9">
            <a:extLst>
              <a:ext uri="{FF2B5EF4-FFF2-40B4-BE49-F238E27FC236}">
                <a16:creationId xmlns:a16="http://schemas.microsoft.com/office/drawing/2014/main" id="{379CCBFE-E314-1D6A-0CA9-CEEE3EDF7AEE}"/>
              </a:ext>
            </a:extLst>
          </p:cNvPr>
          <p:cNvSpPr>
            <a:spLocks noGrp="1"/>
          </p:cNvSpPr>
          <p:nvPr>
            <p:ph type="body" sz="quarter" idx="476" hasCustomPrompt="1"/>
          </p:nvPr>
        </p:nvSpPr>
        <p:spPr>
          <a:xfrm>
            <a:off x="8674171" y="5646730"/>
            <a:ext cx="1671636" cy="14089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               </a:t>
            </a:r>
          </a:p>
        </p:txBody>
      </p:sp>
      <p:sp>
        <p:nvSpPr>
          <p:cNvPr id="204" name="Text Placeholder 9">
            <a:extLst>
              <a:ext uri="{FF2B5EF4-FFF2-40B4-BE49-F238E27FC236}">
                <a16:creationId xmlns:a16="http://schemas.microsoft.com/office/drawing/2014/main" id="{4A0487F6-2BD2-B159-BE5D-A0BFFC8B8661}"/>
              </a:ext>
            </a:extLst>
          </p:cNvPr>
          <p:cNvSpPr>
            <a:spLocks noGrp="1"/>
          </p:cNvSpPr>
          <p:nvPr>
            <p:ph type="body" sz="quarter" idx="477" hasCustomPrompt="1"/>
          </p:nvPr>
        </p:nvSpPr>
        <p:spPr>
          <a:xfrm>
            <a:off x="10502968" y="5642520"/>
            <a:ext cx="295277" cy="14256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05" name="Text Placeholder 9">
            <a:extLst>
              <a:ext uri="{FF2B5EF4-FFF2-40B4-BE49-F238E27FC236}">
                <a16:creationId xmlns:a16="http://schemas.microsoft.com/office/drawing/2014/main" id="{6E17706A-A8BB-202A-0D41-15EF0FCE5B00}"/>
              </a:ext>
            </a:extLst>
          </p:cNvPr>
          <p:cNvSpPr>
            <a:spLocks noGrp="1"/>
          </p:cNvSpPr>
          <p:nvPr>
            <p:ph type="body" sz="quarter" idx="478" hasCustomPrompt="1"/>
          </p:nvPr>
        </p:nvSpPr>
        <p:spPr>
          <a:xfrm>
            <a:off x="8674171" y="5794365"/>
            <a:ext cx="1671636" cy="148203"/>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Page name</a:t>
            </a:r>
          </a:p>
        </p:txBody>
      </p:sp>
      <p:sp>
        <p:nvSpPr>
          <p:cNvPr id="206" name="Text Placeholder 9">
            <a:extLst>
              <a:ext uri="{FF2B5EF4-FFF2-40B4-BE49-F238E27FC236}">
                <a16:creationId xmlns:a16="http://schemas.microsoft.com/office/drawing/2014/main" id="{36B6541C-E893-B752-39BB-A9F7D59A6C67}"/>
              </a:ext>
            </a:extLst>
          </p:cNvPr>
          <p:cNvSpPr>
            <a:spLocks noGrp="1"/>
          </p:cNvSpPr>
          <p:nvPr>
            <p:ph type="body" sz="quarter" idx="479" hasCustomPrompt="1"/>
          </p:nvPr>
        </p:nvSpPr>
        <p:spPr>
          <a:xfrm>
            <a:off x="10502968" y="5790157"/>
            <a:ext cx="295277" cy="147649"/>
          </a:xfrm>
          <a:prstGeom prst="rect">
            <a:avLst/>
          </a:prstGeom>
        </p:spPr>
        <p:txBody>
          <a:bodyPr>
            <a:noAutofit/>
          </a:bodyPr>
          <a:lstStyle>
            <a:lvl1pPr marL="0" indent="0">
              <a:lnSpc>
                <a:spcPts val="1120"/>
              </a:lnSpc>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a:t>
            </a:r>
          </a:p>
        </p:txBody>
      </p:sp>
      <p:sp>
        <p:nvSpPr>
          <p:cNvPr id="208" name="Text Placeholder 9">
            <a:extLst>
              <a:ext uri="{FF2B5EF4-FFF2-40B4-BE49-F238E27FC236}">
                <a16:creationId xmlns:a16="http://schemas.microsoft.com/office/drawing/2014/main" id="{304709CB-F28D-6148-3CA5-D64EF3B4EAC2}"/>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741313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0.xml><?xml version="1.0" encoding="utf-8"?>
<p:sldLayout xmlns:a="http://schemas.openxmlformats.org/drawingml/2006/main" xmlns:r="http://schemas.openxmlformats.org/officeDocument/2006/relationships" xmlns:p="http://schemas.openxmlformats.org/presentationml/2006/main" userDrawn="1">
  <p:cSld name="Content_slide_with_text_light_10">
    <p:spTree>
      <p:nvGrpSpPr>
        <p:cNvPr id="1" name=""/>
        <p:cNvGrpSpPr/>
        <p:nvPr/>
      </p:nvGrpSpPr>
      <p:grpSpPr>
        <a:xfrm>
          <a:off x="0" y="0"/>
          <a:ext cx="0" cy="0"/>
          <a:chOff x="0" y="0"/>
          <a:chExt cx="0" cy="0"/>
        </a:xfrm>
      </p:grpSpPr>
      <p:sp>
        <p:nvSpPr>
          <p:cNvPr id="12" name="Text Placeholder 9">
            <a:extLst>
              <a:ext uri="{FF2B5EF4-FFF2-40B4-BE49-F238E27FC236}">
                <a16:creationId xmlns:a16="http://schemas.microsoft.com/office/drawing/2014/main" id="{6D6B8931-792A-4291-7D63-7D60011AB6B2}"/>
              </a:ext>
            </a:extLst>
          </p:cNvPr>
          <p:cNvSpPr>
            <a:spLocks noGrp="1"/>
          </p:cNvSpPr>
          <p:nvPr>
            <p:ph type="body" sz="quarter" idx="281" hasCustomPrompt="1"/>
          </p:nvPr>
        </p:nvSpPr>
        <p:spPr>
          <a:xfrm>
            <a:off x="5480050" y="1068388"/>
            <a:ext cx="2138363" cy="303212"/>
          </a:xfrm>
        </p:spPr>
        <p:txBody>
          <a:bodyPr>
            <a:noAutofit/>
          </a:bodyPr>
          <a:lstStyle>
            <a:lvl1pPr marL="0" indent="0">
              <a:lnSpc>
                <a:spcPts val="1920"/>
              </a:lnSpc>
              <a:buFont typeface="Arial" panose="020B0604020202020204" pitchFamily="34" charset="0"/>
              <a:buNone/>
              <a:defRPr sz="16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3" name="Text Placeholder 9">
            <a:extLst>
              <a:ext uri="{FF2B5EF4-FFF2-40B4-BE49-F238E27FC236}">
                <a16:creationId xmlns:a16="http://schemas.microsoft.com/office/drawing/2014/main" id="{D6A0031C-AF26-E83B-B0AC-4DDB7C9A103C}"/>
              </a:ext>
            </a:extLst>
          </p:cNvPr>
          <p:cNvSpPr>
            <a:spLocks noGrp="1"/>
          </p:cNvSpPr>
          <p:nvPr>
            <p:ph type="body" sz="quarter" idx="282" hasCustomPrompt="1"/>
          </p:nvPr>
        </p:nvSpPr>
        <p:spPr>
          <a:xfrm>
            <a:off x="7913690" y="1068388"/>
            <a:ext cx="3806824" cy="298917"/>
          </a:xfrm>
        </p:spPr>
        <p:txBody>
          <a:bodyPr>
            <a:noAutofit/>
          </a:bodyPr>
          <a:lstStyle>
            <a:lvl1pPr marL="0" indent="0">
              <a:lnSpc>
                <a:spcPts val="1400"/>
              </a:lnSpc>
              <a:buFont typeface="Arial" panose="020B0604020202020204" pitchFamily="34" charset="0"/>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4" name="Text Placeholder 9">
            <a:extLst>
              <a:ext uri="{FF2B5EF4-FFF2-40B4-BE49-F238E27FC236}">
                <a16:creationId xmlns:a16="http://schemas.microsoft.com/office/drawing/2014/main" id="{CB4D886E-B5DA-A032-E2A1-2C71CA0B3D75}"/>
              </a:ext>
            </a:extLst>
          </p:cNvPr>
          <p:cNvSpPr>
            <a:spLocks noGrp="1"/>
          </p:cNvSpPr>
          <p:nvPr>
            <p:ph type="body" sz="quarter" idx="283" hasCustomPrompt="1"/>
          </p:nvPr>
        </p:nvSpPr>
        <p:spPr>
          <a:xfrm>
            <a:off x="7913689" y="1531940"/>
            <a:ext cx="3816348" cy="1057274"/>
          </a:xfrm>
        </p:spPr>
        <p:txBody>
          <a:bodyPr>
            <a:noAutofit/>
          </a:bodyPr>
          <a:lstStyle>
            <a:lvl1pPr marL="0" indent="0">
              <a:lnSpc>
                <a:spcPts val="160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cxnSp>
        <p:nvCxnSpPr>
          <p:cNvPr id="24" name="Straight Connector 23">
            <a:extLst>
              <a:ext uri="{FF2B5EF4-FFF2-40B4-BE49-F238E27FC236}">
                <a16:creationId xmlns:a16="http://schemas.microsoft.com/office/drawing/2014/main" id="{15546B33-CB37-B0C2-DF91-7C7C3BD8ED5D}"/>
              </a:ext>
            </a:extLst>
          </p:cNvPr>
          <p:cNvCxnSpPr>
            <a:cxnSpLocks/>
          </p:cNvCxnSpPr>
          <p:nvPr userDrawn="1"/>
        </p:nvCxnSpPr>
        <p:spPr>
          <a:xfrm>
            <a:off x="5480050" y="914400"/>
            <a:ext cx="62404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Footer 4">
            <a:extLst>
              <a:ext uri="{FF2B5EF4-FFF2-40B4-BE49-F238E27FC236}">
                <a16:creationId xmlns:a16="http://schemas.microsoft.com/office/drawing/2014/main" id="{50201D25-9753-C87F-C805-8D0B35A4F60B}"/>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4" name="Title 1">
            <a:extLst>
              <a:ext uri="{FF2B5EF4-FFF2-40B4-BE49-F238E27FC236}">
                <a16:creationId xmlns:a16="http://schemas.microsoft.com/office/drawing/2014/main" id="{21DD3396-DB6F-C22C-83E7-189CEA569E47}"/>
              </a:ext>
            </a:extLst>
          </p:cNvPr>
          <p:cNvSpPr>
            <a:spLocks noGrp="1"/>
          </p:cNvSpPr>
          <p:nvPr>
            <p:ph type="title" hasCustomPrompt="1"/>
          </p:nvPr>
        </p:nvSpPr>
        <p:spPr>
          <a:xfrm>
            <a:off x="928477" y="2295527"/>
            <a:ext cx="2569750" cy="293687"/>
          </a:xfrm>
          <a:prstGeom prst="rect">
            <a:avLst/>
          </a:prstGeom>
        </p:spPr>
        <p:txBody>
          <a:bodyPr/>
          <a:lstStyle>
            <a:lvl1pPr>
              <a:lnSpc>
                <a:spcPts val="2400"/>
              </a:lnSpc>
              <a:defRPr sz="2000"/>
            </a:lvl1pPr>
          </a:lstStyle>
          <a:p>
            <a:r>
              <a:rPr lang="en-US"/>
              <a:t>Title</a:t>
            </a:r>
          </a:p>
        </p:txBody>
      </p:sp>
      <p:sp>
        <p:nvSpPr>
          <p:cNvPr id="9" name="Text Placeholder 9">
            <a:extLst>
              <a:ext uri="{FF2B5EF4-FFF2-40B4-BE49-F238E27FC236}">
                <a16:creationId xmlns:a16="http://schemas.microsoft.com/office/drawing/2014/main" id="{2E1677B2-A65B-E79B-81A8-2EE1B6251D17}"/>
              </a:ext>
            </a:extLst>
          </p:cNvPr>
          <p:cNvSpPr>
            <a:spLocks noGrp="1"/>
          </p:cNvSpPr>
          <p:nvPr>
            <p:ph type="body" sz="quarter" idx="78" hasCustomPrompt="1"/>
          </p:nvPr>
        </p:nvSpPr>
        <p:spPr>
          <a:xfrm>
            <a:off x="942278" y="2746377"/>
            <a:ext cx="2556572" cy="3500437"/>
          </a:xfrm>
          <a:prstGeom prst="rect">
            <a:avLst/>
          </a:prstGeom>
        </p:spPr>
        <p:txBody>
          <a:bodyPr>
            <a:noAutofit/>
          </a:bodyPr>
          <a:lstStyle>
            <a:lvl1pPr marL="0" indent="0">
              <a:lnSpc>
                <a:spcPts val="160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32" name="Text Placeholder 9">
            <a:extLst>
              <a:ext uri="{FF2B5EF4-FFF2-40B4-BE49-F238E27FC236}">
                <a16:creationId xmlns:a16="http://schemas.microsoft.com/office/drawing/2014/main" id="{CF86A9DD-F58F-F0E3-91ED-B4E98D7E67C0}"/>
              </a:ext>
            </a:extLst>
          </p:cNvPr>
          <p:cNvSpPr>
            <a:spLocks noGrp="1"/>
          </p:cNvSpPr>
          <p:nvPr>
            <p:ph type="body" sz="quarter" idx="284" hasCustomPrompt="1"/>
          </p:nvPr>
        </p:nvSpPr>
        <p:spPr>
          <a:xfrm>
            <a:off x="5480049" y="2895600"/>
            <a:ext cx="2138363" cy="303212"/>
          </a:xfrm>
        </p:spPr>
        <p:txBody>
          <a:bodyPr>
            <a:noAutofit/>
          </a:bodyPr>
          <a:lstStyle>
            <a:lvl1pPr marL="0" indent="0">
              <a:lnSpc>
                <a:spcPts val="1920"/>
              </a:lnSpc>
              <a:buFont typeface="Arial" panose="020B0604020202020204" pitchFamily="34" charset="0"/>
              <a:buNone/>
              <a:defRPr sz="16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33" name="Text Placeholder 9">
            <a:extLst>
              <a:ext uri="{FF2B5EF4-FFF2-40B4-BE49-F238E27FC236}">
                <a16:creationId xmlns:a16="http://schemas.microsoft.com/office/drawing/2014/main" id="{E70778DC-358E-A853-DA05-260F14E24C03}"/>
              </a:ext>
            </a:extLst>
          </p:cNvPr>
          <p:cNvSpPr>
            <a:spLocks noGrp="1"/>
          </p:cNvSpPr>
          <p:nvPr>
            <p:ph type="body" sz="quarter" idx="285" hasCustomPrompt="1"/>
          </p:nvPr>
        </p:nvSpPr>
        <p:spPr>
          <a:xfrm>
            <a:off x="7913689" y="2895601"/>
            <a:ext cx="3806824" cy="298917"/>
          </a:xfrm>
        </p:spPr>
        <p:txBody>
          <a:bodyPr>
            <a:noAutofit/>
          </a:bodyPr>
          <a:lstStyle>
            <a:lvl1pPr marL="0" indent="0">
              <a:lnSpc>
                <a:spcPts val="1400"/>
              </a:lnSpc>
              <a:buFont typeface="Arial" panose="020B0604020202020204" pitchFamily="34" charset="0"/>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34" name="Text Placeholder 9">
            <a:extLst>
              <a:ext uri="{FF2B5EF4-FFF2-40B4-BE49-F238E27FC236}">
                <a16:creationId xmlns:a16="http://schemas.microsoft.com/office/drawing/2014/main" id="{C0966AF6-781D-5023-7992-BFA15A1452D6}"/>
              </a:ext>
            </a:extLst>
          </p:cNvPr>
          <p:cNvSpPr>
            <a:spLocks noGrp="1"/>
          </p:cNvSpPr>
          <p:nvPr>
            <p:ph type="body" sz="quarter" idx="286" hasCustomPrompt="1"/>
          </p:nvPr>
        </p:nvSpPr>
        <p:spPr>
          <a:xfrm>
            <a:off x="7913688" y="3359151"/>
            <a:ext cx="3816348" cy="1057274"/>
          </a:xfrm>
        </p:spPr>
        <p:txBody>
          <a:bodyPr>
            <a:noAutofit/>
          </a:bodyPr>
          <a:lstStyle>
            <a:lvl1pPr marL="0" indent="0">
              <a:lnSpc>
                <a:spcPts val="160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cxnSp>
        <p:nvCxnSpPr>
          <p:cNvPr id="35" name="Straight Connector 34">
            <a:extLst>
              <a:ext uri="{FF2B5EF4-FFF2-40B4-BE49-F238E27FC236}">
                <a16:creationId xmlns:a16="http://schemas.microsoft.com/office/drawing/2014/main" id="{A5A951EF-F5D4-6202-B7F5-D0DFE5260BAA}"/>
              </a:ext>
            </a:extLst>
          </p:cNvPr>
          <p:cNvCxnSpPr>
            <a:cxnSpLocks/>
          </p:cNvCxnSpPr>
          <p:nvPr userDrawn="1"/>
        </p:nvCxnSpPr>
        <p:spPr>
          <a:xfrm>
            <a:off x="5480049" y="2741612"/>
            <a:ext cx="62404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6" name="Text Placeholder 9">
            <a:extLst>
              <a:ext uri="{FF2B5EF4-FFF2-40B4-BE49-F238E27FC236}">
                <a16:creationId xmlns:a16="http://schemas.microsoft.com/office/drawing/2014/main" id="{2F68B141-3E95-45DD-9711-C522D1E3D689}"/>
              </a:ext>
            </a:extLst>
          </p:cNvPr>
          <p:cNvSpPr>
            <a:spLocks noGrp="1"/>
          </p:cNvSpPr>
          <p:nvPr>
            <p:ph type="body" sz="quarter" idx="287" hasCustomPrompt="1"/>
          </p:nvPr>
        </p:nvSpPr>
        <p:spPr>
          <a:xfrm>
            <a:off x="5489574" y="4717023"/>
            <a:ext cx="2138363" cy="303212"/>
          </a:xfrm>
        </p:spPr>
        <p:txBody>
          <a:bodyPr>
            <a:noAutofit/>
          </a:bodyPr>
          <a:lstStyle>
            <a:lvl1pPr marL="0" indent="0">
              <a:lnSpc>
                <a:spcPts val="1920"/>
              </a:lnSpc>
              <a:buFont typeface="Arial" panose="020B0604020202020204" pitchFamily="34" charset="0"/>
              <a:buNone/>
              <a:defRPr sz="16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37" name="Text Placeholder 9">
            <a:extLst>
              <a:ext uri="{FF2B5EF4-FFF2-40B4-BE49-F238E27FC236}">
                <a16:creationId xmlns:a16="http://schemas.microsoft.com/office/drawing/2014/main" id="{55F4AD80-2054-3B9B-F5E9-AE560FE5E221}"/>
              </a:ext>
            </a:extLst>
          </p:cNvPr>
          <p:cNvSpPr>
            <a:spLocks noGrp="1"/>
          </p:cNvSpPr>
          <p:nvPr>
            <p:ph type="body" sz="quarter" idx="288" hasCustomPrompt="1"/>
          </p:nvPr>
        </p:nvSpPr>
        <p:spPr>
          <a:xfrm>
            <a:off x="7923212" y="4717023"/>
            <a:ext cx="3806824" cy="298917"/>
          </a:xfrm>
        </p:spPr>
        <p:txBody>
          <a:bodyPr>
            <a:noAutofit/>
          </a:bodyPr>
          <a:lstStyle>
            <a:lvl1pPr marL="0" indent="0">
              <a:lnSpc>
                <a:spcPts val="1400"/>
              </a:lnSpc>
              <a:buFont typeface="Arial" panose="020B0604020202020204" pitchFamily="34" charset="0"/>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38" name="Text Placeholder 9">
            <a:extLst>
              <a:ext uri="{FF2B5EF4-FFF2-40B4-BE49-F238E27FC236}">
                <a16:creationId xmlns:a16="http://schemas.microsoft.com/office/drawing/2014/main" id="{B4A35C5E-0E78-FC38-42AD-86FE8F0D85FD}"/>
              </a:ext>
            </a:extLst>
          </p:cNvPr>
          <p:cNvSpPr>
            <a:spLocks noGrp="1"/>
          </p:cNvSpPr>
          <p:nvPr>
            <p:ph type="body" sz="quarter" idx="289" hasCustomPrompt="1"/>
          </p:nvPr>
        </p:nvSpPr>
        <p:spPr>
          <a:xfrm>
            <a:off x="7923212" y="5180575"/>
            <a:ext cx="3816348" cy="1057274"/>
          </a:xfrm>
        </p:spPr>
        <p:txBody>
          <a:bodyPr>
            <a:noAutofit/>
          </a:bodyPr>
          <a:lstStyle>
            <a:lvl1pPr marL="0" indent="0">
              <a:lnSpc>
                <a:spcPts val="160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cxnSp>
        <p:nvCxnSpPr>
          <p:cNvPr id="39" name="Straight Connector 38">
            <a:extLst>
              <a:ext uri="{FF2B5EF4-FFF2-40B4-BE49-F238E27FC236}">
                <a16:creationId xmlns:a16="http://schemas.microsoft.com/office/drawing/2014/main" id="{63565117-617C-85ED-799E-046C2B0F8BED}"/>
              </a:ext>
            </a:extLst>
          </p:cNvPr>
          <p:cNvCxnSpPr>
            <a:cxnSpLocks/>
          </p:cNvCxnSpPr>
          <p:nvPr userDrawn="1"/>
        </p:nvCxnSpPr>
        <p:spPr>
          <a:xfrm>
            <a:off x="5489574" y="4563035"/>
            <a:ext cx="62404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Text Placeholder 9">
            <a:extLst>
              <a:ext uri="{FF2B5EF4-FFF2-40B4-BE49-F238E27FC236}">
                <a16:creationId xmlns:a16="http://schemas.microsoft.com/office/drawing/2014/main" id="{B0697019-70FB-D502-89BC-A789D40246E5}"/>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3038178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1.xml><?xml version="1.0" encoding="utf-8"?>
<p:sldLayout xmlns:a="http://schemas.openxmlformats.org/drawingml/2006/main" xmlns:r="http://schemas.openxmlformats.org/officeDocument/2006/relationships" xmlns:p="http://schemas.openxmlformats.org/presentationml/2006/main" userDrawn="1">
  <p:cSld name="Content_slide_with_text_light_12">
    <p:spTree>
      <p:nvGrpSpPr>
        <p:cNvPr id="1" name=""/>
        <p:cNvGrpSpPr/>
        <p:nvPr/>
      </p:nvGrpSpPr>
      <p:grpSpPr>
        <a:xfrm>
          <a:off x="0" y="0"/>
          <a:ext cx="0" cy="0"/>
          <a:chOff x="0" y="0"/>
          <a:chExt cx="0" cy="0"/>
        </a:xfrm>
      </p:grpSpPr>
      <p:sp>
        <p:nvSpPr>
          <p:cNvPr id="18" name="Text Placeholder 9">
            <a:extLst>
              <a:ext uri="{FF2B5EF4-FFF2-40B4-BE49-F238E27FC236}">
                <a16:creationId xmlns:a16="http://schemas.microsoft.com/office/drawing/2014/main" id="{A587209B-7C33-7028-6E70-D305AF2BBDBD}"/>
              </a:ext>
            </a:extLst>
          </p:cNvPr>
          <p:cNvSpPr>
            <a:spLocks noGrp="1"/>
          </p:cNvSpPr>
          <p:nvPr>
            <p:ph type="body" sz="quarter" idx="282" hasCustomPrompt="1"/>
          </p:nvPr>
        </p:nvSpPr>
        <p:spPr>
          <a:xfrm>
            <a:off x="4265802" y="2295525"/>
            <a:ext cx="3647887" cy="306388"/>
          </a:xfrm>
        </p:spPr>
        <p:txBody>
          <a:bodyPr>
            <a:noAutofit/>
          </a:bodyPr>
          <a:lstStyle>
            <a:lvl1pPr marL="0" indent="0">
              <a:lnSpc>
                <a:spcPts val="1680"/>
              </a:lnSpc>
              <a:buFont typeface="Arial" panose="020B0604020202020204" pitchFamily="34" charset="0"/>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9" name="Text Placeholder 9">
            <a:extLst>
              <a:ext uri="{FF2B5EF4-FFF2-40B4-BE49-F238E27FC236}">
                <a16:creationId xmlns:a16="http://schemas.microsoft.com/office/drawing/2014/main" id="{C72816CD-E016-3998-23CE-7B777B611096}"/>
              </a:ext>
            </a:extLst>
          </p:cNvPr>
          <p:cNvSpPr>
            <a:spLocks noGrp="1"/>
          </p:cNvSpPr>
          <p:nvPr>
            <p:ph type="body" sz="quarter" idx="283" hasCustomPrompt="1"/>
          </p:nvPr>
        </p:nvSpPr>
        <p:spPr>
          <a:xfrm>
            <a:off x="4281490" y="2746375"/>
            <a:ext cx="3632199" cy="1365250"/>
          </a:xfrm>
        </p:spPr>
        <p:txBody>
          <a:bodyPr>
            <a:noAutofit/>
          </a:bodyPr>
          <a:lstStyle>
            <a:lvl1pPr marL="0" indent="0">
              <a:lnSpc>
                <a:spcPts val="160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2" name="Footer 4">
            <a:extLst>
              <a:ext uri="{FF2B5EF4-FFF2-40B4-BE49-F238E27FC236}">
                <a16:creationId xmlns:a16="http://schemas.microsoft.com/office/drawing/2014/main" id="{75F62827-119D-2DE5-F97D-BD2F03E63A8B}"/>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4" name="Title 1">
            <a:extLst>
              <a:ext uri="{FF2B5EF4-FFF2-40B4-BE49-F238E27FC236}">
                <a16:creationId xmlns:a16="http://schemas.microsoft.com/office/drawing/2014/main" id="{14537AFA-8324-5FF4-2411-E7EA769F2B3C}"/>
              </a:ext>
            </a:extLst>
          </p:cNvPr>
          <p:cNvSpPr>
            <a:spLocks noGrp="1"/>
          </p:cNvSpPr>
          <p:nvPr>
            <p:ph type="title" hasCustomPrompt="1"/>
          </p:nvPr>
        </p:nvSpPr>
        <p:spPr>
          <a:xfrm>
            <a:off x="928477" y="2295527"/>
            <a:ext cx="2569750" cy="293687"/>
          </a:xfrm>
          <a:prstGeom prst="rect">
            <a:avLst/>
          </a:prstGeom>
        </p:spPr>
        <p:txBody>
          <a:bodyPr/>
          <a:lstStyle>
            <a:lvl1pPr>
              <a:lnSpc>
                <a:spcPts val="2400"/>
              </a:lnSpc>
              <a:defRPr sz="2000"/>
            </a:lvl1pPr>
          </a:lstStyle>
          <a:p>
            <a:r>
              <a:rPr lang="en-US"/>
              <a:t>Title</a:t>
            </a:r>
          </a:p>
        </p:txBody>
      </p:sp>
      <p:sp>
        <p:nvSpPr>
          <p:cNvPr id="7" name="Text Placeholder 9">
            <a:extLst>
              <a:ext uri="{FF2B5EF4-FFF2-40B4-BE49-F238E27FC236}">
                <a16:creationId xmlns:a16="http://schemas.microsoft.com/office/drawing/2014/main" id="{CFAA922D-777B-C276-AFD1-82166FDD52B4}"/>
              </a:ext>
            </a:extLst>
          </p:cNvPr>
          <p:cNvSpPr>
            <a:spLocks noGrp="1"/>
          </p:cNvSpPr>
          <p:nvPr>
            <p:ph type="body" sz="quarter" idx="78" hasCustomPrompt="1"/>
          </p:nvPr>
        </p:nvSpPr>
        <p:spPr>
          <a:xfrm>
            <a:off x="942278" y="2746377"/>
            <a:ext cx="2556572" cy="3500437"/>
          </a:xfrm>
          <a:prstGeom prst="rect">
            <a:avLst/>
          </a:prstGeom>
        </p:spPr>
        <p:txBody>
          <a:bodyPr>
            <a:noAutofit/>
          </a:bodyPr>
          <a:lstStyle>
            <a:lvl1pPr marL="0" indent="0">
              <a:lnSpc>
                <a:spcPts val="160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10" name="Text Placeholder 9">
            <a:extLst>
              <a:ext uri="{FF2B5EF4-FFF2-40B4-BE49-F238E27FC236}">
                <a16:creationId xmlns:a16="http://schemas.microsoft.com/office/drawing/2014/main" id="{C345B7D5-F9C6-6C25-DA19-61AF407D741B}"/>
              </a:ext>
            </a:extLst>
          </p:cNvPr>
          <p:cNvSpPr>
            <a:spLocks noGrp="1"/>
          </p:cNvSpPr>
          <p:nvPr>
            <p:ph type="body" sz="quarter" idx="296" hasCustomPrompt="1"/>
          </p:nvPr>
        </p:nvSpPr>
        <p:spPr>
          <a:xfrm>
            <a:off x="8082151" y="2297113"/>
            <a:ext cx="3647887" cy="306388"/>
          </a:xfrm>
        </p:spPr>
        <p:txBody>
          <a:bodyPr>
            <a:noAutofit/>
          </a:bodyPr>
          <a:lstStyle>
            <a:lvl1pPr marL="0" indent="0">
              <a:lnSpc>
                <a:spcPts val="1680"/>
              </a:lnSpc>
              <a:buFont typeface="Arial" panose="020B0604020202020204" pitchFamily="34" charset="0"/>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1" name="Text Placeholder 9">
            <a:extLst>
              <a:ext uri="{FF2B5EF4-FFF2-40B4-BE49-F238E27FC236}">
                <a16:creationId xmlns:a16="http://schemas.microsoft.com/office/drawing/2014/main" id="{4D1B527F-0F0D-69BA-F013-52E29D4EF1EB}"/>
              </a:ext>
            </a:extLst>
          </p:cNvPr>
          <p:cNvSpPr>
            <a:spLocks noGrp="1"/>
          </p:cNvSpPr>
          <p:nvPr>
            <p:ph type="body" sz="quarter" idx="297" hasCustomPrompt="1"/>
          </p:nvPr>
        </p:nvSpPr>
        <p:spPr>
          <a:xfrm>
            <a:off x="8097839" y="2747963"/>
            <a:ext cx="3632199" cy="1365250"/>
          </a:xfrm>
        </p:spPr>
        <p:txBody>
          <a:bodyPr>
            <a:noAutofit/>
          </a:bodyPr>
          <a:lstStyle>
            <a:lvl1pPr marL="0" indent="0">
              <a:lnSpc>
                <a:spcPts val="160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12" name="Text Placeholder 9">
            <a:extLst>
              <a:ext uri="{FF2B5EF4-FFF2-40B4-BE49-F238E27FC236}">
                <a16:creationId xmlns:a16="http://schemas.microsoft.com/office/drawing/2014/main" id="{D57174B4-1A80-08BE-DB25-D43A280DA8A6}"/>
              </a:ext>
            </a:extLst>
          </p:cNvPr>
          <p:cNvSpPr>
            <a:spLocks noGrp="1"/>
          </p:cNvSpPr>
          <p:nvPr>
            <p:ph type="body" sz="quarter" idx="298" hasCustomPrompt="1"/>
          </p:nvPr>
        </p:nvSpPr>
        <p:spPr>
          <a:xfrm>
            <a:off x="4270470" y="4287044"/>
            <a:ext cx="3647887" cy="306388"/>
          </a:xfrm>
        </p:spPr>
        <p:txBody>
          <a:bodyPr>
            <a:noAutofit/>
          </a:bodyPr>
          <a:lstStyle>
            <a:lvl1pPr marL="0" indent="0">
              <a:lnSpc>
                <a:spcPts val="1680"/>
              </a:lnSpc>
              <a:buFont typeface="Arial" panose="020B0604020202020204" pitchFamily="34" charset="0"/>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3" name="Text Placeholder 9">
            <a:extLst>
              <a:ext uri="{FF2B5EF4-FFF2-40B4-BE49-F238E27FC236}">
                <a16:creationId xmlns:a16="http://schemas.microsoft.com/office/drawing/2014/main" id="{816B8C90-8228-19F5-8813-58AB62CDD92A}"/>
              </a:ext>
            </a:extLst>
          </p:cNvPr>
          <p:cNvSpPr>
            <a:spLocks noGrp="1"/>
          </p:cNvSpPr>
          <p:nvPr>
            <p:ph type="body" sz="quarter" idx="299" hasCustomPrompt="1"/>
          </p:nvPr>
        </p:nvSpPr>
        <p:spPr>
          <a:xfrm>
            <a:off x="4286158" y="4737895"/>
            <a:ext cx="3632199" cy="1351756"/>
          </a:xfrm>
        </p:spPr>
        <p:txBody>
          <a:bodyPr>
            <a:noAutofit/>
          </a:bodyPr>
          <a:lstStyle>
            <a:lvl1pPr marL="0" indent="0">
              <a:lnSpc>
                <a:spcPts val="160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14" name="Text Placeholder 9">
            <a:extLst>
              <a:ext uri="{FF2B5EF4-FFF2-40B4-BE49-F238E27FC236}">
                <a16:creationId xmlns:a16="http://schemas.microsoft.com/office/drawing/2014/main" id="{EA75DE14-14ED-2FB2-9EA5-3D83345FA858}"/>
              </a:ext>
            </a:extLst>
          </p:cNvPr>
          <p:cNvSpPr>
            <a:spLocks noGrp="1"/>
          </p:cNvSpPr>
          <p:nvPr>
            <p:ph type="body" sz="quarter" idx="300" hasCustomPrompt="1"/>
          </p:nvPr>
        </p:nvSpPr>
        <p:spPr>
          <a:xfrm>
            <a:off x="8086818" y="4288632"/>
            <a:ext cx="3647887" cy="306388"/>
          </a:xfrm>
        </p:spPr>
        <p:txBody>
          <a:bodyPr>
            <a:noAutofit/>
          </a:bodyPr>
          <a:lstStyle>
            <a:lvl1pPr marL="0" indent="0">
              <a:lnSpc>
                <a:spcPts val="1680"/>
              </a:lnSpc>
              <a:buFont typeface="Arial" panose="020B0604020202020204" pitchFamily="34" charset="0"/>
              <a:buNone/>
              <a:defRPr sz="1200">
                <a:latin typeface="Segoe Sans Display Semibold" pitchFamily="2" charset="0"/>
                <a:cs typeface="Segoe Sans Display Semibold"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Category</a:t>
            </a:r>
          </a:p>
        </p:txBody>
      </p:sp>
      <p:sp>
        <p:nvSpPr>
          <p:cNvPr id="15" name="Text Placeholder 9">
            <a:extLst>
              <a:ext uri="{FF2B5EF4-FFF2-40B4-BE49-F238E27FC236}">
                <a16:creationId xmlns:a16="http://schemas.microsoft.com/office/drawing/2014/main" id="{D6679CBB-DA70-588E-7466-000FA73BEE97}"/>
              </a:ext>
            </a:extLst>
          </p:cNvPr>
          <p:cNvSpPr>
            <a:spLocks noGrp="1"/>
          </p:cNvSpPr>
          <p:nvPr>
            <p:ph type="body" sz="quarter" idx="301" hasCustomPrompt="1"/>
          </p:nvPr>
        </p:nvSpPr>
        <p:spPr>
          <a:xfrm>
            <a:off x="8102507" y="4739483"/>
            <a:ext cx="3632199" cy="1351756"/>
          </a:xfrm>
        </p:spPr>
        <p:txBody>
          <a:bodyPr>
            <a:noAutofit/>
          </a:bodyPr>
          <a:lstStyle>
            <a:lvl1pPr marL="0" indent="0">
              <a:lnSpc>
                <a:spcPts val="160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22" name="Text Placeholder 9">
            <a:extLst>
              <a:ext uri="{FF2B5EF4-FFF2-40B4-BE49-F238E27FC236}">
                <a16:creationId xmlns:a16="http://schemas.microsoft.com/office/drawing/2014/main" id="{A28C1EE4-DB75-D637-B7CF-D9BFA2CA2405}"/>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3324394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2.xml><?xml version="1.0" encoding="utf-8"?>
<p:sldLayout xmlns:a="http://schemas.openxmlformats.org/drawingml/2006/main" xmlns:r="http://schemas.openxmlformats.org/officeDocument/2006/relationships" xmlns:p="http://schemas.openxmlformats.org/presentationml/2006/main" userDrawn="1">
  <p:cSld name="1_Chart_light_04">
    <p:spTree>
      <p:nvGrpSpPr>
        <p:cNvPr id="1" name=""/>
        <p:cNvGrpSpPr/>
        <p:nvPr/>
      </p:nvGrpSpPr>
      <p:grpSpPr>
        <a:xfrm>
          <a:off x="0" y="0"/>
          <a:ext cx="0" cy="0"/>
          <a:chOff x="0" y="0"/>
          <a:chExt cx="0" cy="0"/>
        </a:xfrm>
      </p:grpSpPr>
      <p:sp>
        <p:nvSpPr>
          <p:cNvPr id="7" name="Chart Placeholder 5">
            <a:extLst>
              <a:ext uri="{FF2B5EF4-FFF2-40B4-BE49-F238E27FC236}">
                <a16:creationId xmlns:a16="http://schemas.microsoft.com/office/drawing/2014/main" id="{8315E1A2-AD1C-D3B5-FFE9-17CF5EB3973C}"/>
              </a:ext>
            </a:extLst>
          </p:cNvPr>
          <p:cNvSpPr>
            <a:spLocks noGrp="1"/>
          </p:cNvSpPr>
          <p:nvPr>
            <p:ph type="chart" sz="quarter" idx="79"/>
          </p:nvPr>
        </p:nvSpPr>
        <p:spPr>
          <a:xfrm>
            <a:off x="5784849" y="914401"/>
            <a:ext cx="5483225" cy="4724400"/>
          </a:xfrm>
          <a:prstGeom prst="rect">
            <a:avLst/>
          </a:prstGeom>
        </p:spPr>
        <p:txBody>
          <a:bodyPr/>
          <a:lstStyle/>
          <a:p>
            <a:endParaRPr lang="en-US"/>
          </a:p>
        </p:txBody>
      </p:sp>
      <p:sp>
        <p:nvSpPr>
          <p:cNvPr id="11" name="Text Placeholder 9">
            <a:extLst>
              <a:ext uri="{FF2B5EF4-FFF2-40B4-BE49-F238E27FC236}">
                <a16:creationId xmlns:a16="http://schemas.microsoft.com/office/drawing/2014/main" id="{F4F9EC8A-5490-DD3A-FE0C-F186E3CEDB7C}"/>
              </a:ext>
            </a:extLst>
          </p:cNvPr>
          <p:cNvSpPr>
            <a:spLocks noGrp="1"/>
          </p:cNvSpPr>
          <p:nvPr>
            <p:ph type="body" sz="quarter" idx="80" hasCustomPrompt="1"/>
          </p:nvPr>
        </p:nvSpPr>
        <p:spPr>
          <a:xfrm>
            <a:off x="7478711" y="2997201"/>
            <a:ext cx="2095500" cy="558800"/>
          </a:xfrm>
          <a:prstGeom prst="rect">
            <a:avLst/>
          </a:prstGeom>
        </p:spPr>
        <p:txBody>
          <a:bodyPr anchor="ctr">
            <a:noAutofit/>
          </a:bodyPr>
          <a:lstStyle>
            <a:lvl1pPr marL="0" indent="0" algn="ctr">
              <a:buNone/>
              <a:defRPr sz="3600"/>
            </a:lvl1pPr>
            <a:lvl2pPr marL="457182" indent="0">
              <a:buNone/>
              <a:defRPr/>
            </a:lvl2pPr>
            <a:lvl3pPr marL="914363" indent="0">
              <a:buNone/>
              <a:defRPr/>
            </a:lvl3pPr>
            <a:lvl4pPr marL="1371545" indent="0">
              <a:buNone/>
              <a:defRPr/>
            </a:lvl4pPr>
            <a:lvl5pPr marL="1828727" indent="0">
              <a:buNone/>
              <a:defRPr/>
            </a:lvl5pPr>
          </a:lstStyle>
          <a:p>
            <a:pPr lvl="0"/>
            <a:r>
              <a:rPr lang="en-US"/>
              <a:t>##%</a:t>
            </a:r>
          </a:p>
        </p:txBody>
      </p:sp>
      <p:sp>
        <p:nvSpPr>
          <p:cNvPr id="3" name="Footer 4">
            <a:extLst>
              <a:ext uri="{FF2B5EF4-FFF2-40B4-BE49-F238E27FC236}">
                <a16:creationId xmlns:a16="http://schemas.microsoft.com/office/drawing/2014/main" id="{BA5D594F-4FB4-1696-0FC5-0DD790CD5168}"/>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6" name="Title 1">
            <a:extLst>
              <a:ext uri="{FF2B5EF4-FFF2-40B4-BE49-F238E27FC236}">
                <a16:creationId xmlns:a16="http://schemas.microsoft.com/office/drawing/2014/main" id="{F80DBAF7-0612-E2A6-F0A3-896E63B537CD}"/>
              </a:ext>
            </a:extLst>
          </p:cNvPr>
          <p:cNvSpPr>
            <a:spLocks noGrp="1"/>
          </p:cNvSpPr>
          <p:nvPr>
            <p:ph type="title" hasCustomPrompt="1"/>
          </p:nvPr>
        </p:nvSpPr>
        <p:spPr>
          <a:xfrm>
            <a:off x="928478" y="2295527"/>
            <a:ext cx="2570373" cy="293687"/>
          </a:xfrm>
          <a:prstGeom prst="rect">
            <a:avLst/>
          </a:prstGeom>
        </p:spPr>
        <p:txBody>
          <a:bodyPr/>
          <a:lstStyle>
            <a:lvl1pPr>
              <a:lnSpc>
                <a:spcPts val="2400"/>
              </a:lnSpc>
              <a:defRPr sz="2000"/>
            </a:lvl1pPr>
          </a:lstStyle>
          <a:p>
            <a:r>
              <a:rPr lang="en-US"/>
              <a:t>Title</a:t>
            </a:r>
          </a:p>
        </p:txBody>
      </p:sp>
      <p:sp>
        <p:nvSpPr>
          <p:cNvPr id="8" name="Text Placeholder 9">
            <a:extLst>
              <a:ext uri="{FF2B5EF4-FFF2-40B4-BE49-F238E27FC236}">
                <a16:creationId xmlns:a16="http://schemas.microsoft.com/office/drawing/2014/main" id="{D41FF384-5EDB-6BF2-C7A7-2AE727B57C06}"/>
              </a:ext>
            </a:extLst>
          </p:cNvPr>
          <p:cNvSpPr>
            <a:spLocks noGrp="1"/>
          </p:cNvSpPr>
          <p:nvPr>
            <p:ph type="body" sz="quarter" idx="78" hasCustomPrompt="1"/>
          </p:nvPr>
        </p:nvSpPr>
        <p:spPr>
          <a:xfrm>
            <a:off x="942278" y="2746377"/>
            <a:ext cx="2557192" cy="2730499"/>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9" name="Text Placeholder 9">
            <a:extLst>
              <a:ext uri="{FF2B5EF4-FFF2-40B4-BE49-F238E27FC236}">
                <a16:creationId xmlns:a16="http://schemas.microsoft.com/office/drawing/2014/main" id="{D0A9B80E-3E9E-FFA4-2CEC-4E6EEA6F6DF5}"/>
              </a:ext>
            </a:extLst>
          </p:cNvPr>
          <p:cNvSpPr>
            <a:spLocks noGrp="1"/>
          </p:cNvSpPr>
          <p:nvPr>
            <p:ph type="body" sz="quarter" idx="65" hasCustomPrompt="1"/>
          </p:nvPr>
        </p:nvSpPr>
        <p:spPr>
          <a:xfrm>
            <a:off x="912813" y="5949002"/>
            <a:ext cx="10807700" cy="597849"/>
          </a:xfrm>
          <a:prstGeom prst="rect">
            <a:avLst/>
          </a:prstGeom>
        </p:spPr>
        <p:txBody>
          <a:bodyPr>
            <a:noAutofit/>
          </a:bodyPr>
          <a:lstStyle>
            <a:lvl1pPr marL="0" indent="0">
              <a:lnSpc>
                <a:spcPts val="1120"/>
              </a:lnSpc>
              <a:buFont typeface="Arial" panose="020B0604020202020204" pitchFamily="34" charset="0"/>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10" name="Text Placeholder 9">
            <a:extLst>
              <a:ext uri="{FF2B5EF4-FFF2-40B4-BE49-F238E27FC236}">
                <a16:creationId xmlns:a16="http://schemas.microsoft.com/office/drawing/2014/main" id="{89FC7296-AD1D-F252-2EA0-CD42C69833FB}"/>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267363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3.xml><?xml version="1.0" encoding="utf-8"?>
<p:sldLayout xmlns:a="http://schemas.openxmlformats.org/drawingml/2006/main" xmlns:r="http://schemas.openxmlformats.org/officeDocument/2006/relationships" xmlns:p="http://schemas.openxmlformats.org/presentationml/2006/main" userDrawn="1">
  <p:cSld name="Chart_light_06">
    <p:spTree>
      <p:nvGrpSpPr>
        <p:cNvPr id="1" name=""/>
        <p:cNvGrpSpPr/>
        <p:nvPr/>
      </p:nvGrpSpPr>
      <p:grpSpPr>
        <a:xfrm>
          <a:off x="0" y="0"/>
          <a:ext cx="0" cy="0"/>
          <a:chOff x="0" y="0"/>
          <a:chExt cx="0" cy="0"/>
        </a:xfrm>
      </p:grpSpPr>
      <p:sp>
        <p:nvSpPr>
          <p:cNvPr id="4" name="Chart Placeholder 5">
            <a:extLst>
              <a:ext uri="{FF2B5EF4-FFF2-40B4-BE49-F238E27FC236}">
                <a16:creationId xmlns:a16="http://schemas.microsoft.com/office/drawing/2014/main" id="{D1BF192D-83D1-7141-C941-EEEBA2DB246B}"/>
              </a:ext>
            </a:extLst>
          </p:cNvPr>
          <p:cNvSpPr>
            <a:spLocks noGrp="1"/>
          </p:cNvSpPr>
          <p:nvPr>
            <p:ph type="chart" sz="quarter" idx="80"/>
          </p:nvPr>
        </p:nvSpPr>
        <p:spPr>
          <a:xfrm>
            <a:off x="9257506" y="1542283"/>
            <a:ext cx="2464595" cy="4200525"/>
          </a:xfrm>
          <a:prstGeom prst="rect">
            <a:avLst/>
          </a:prstGeom>
        </p:spPr>
        <p:txBody>
          <a:bodyPr/>
          <a:lstStyle>
            <a:lvl1pPr>
              <a:defRPr lang="en-US" dirty="0"/>
            </a:lvl1pPr>
          </a:lstStyle>
          <a:p>
            <a:endParaRPr lang="en-US"/>
          </a:p>
        </p:txBody>
      </p:sp>
      <p:sp>
        <p:nvSpPr>
          <p:cNvPr id="3" name="Chart Placeholder 5">
            <a:extLst>
              <a:ext uri="{FF2B5EF4-FFF2-40B4-BE49-F238E27FC236}">
                <a16:creationId xmlns:a16="http://schemas.microsoft.com/office/drawing/2014/main" id="{7621E1F7-B150-C70C-F47F-E2C1208276DB}"/>
              </a:ext>
            </a:extLst>
          </p:cNvPr>
          <p:cNvSpPr>
            <a:spLocks noGrp="1"/>
          </p:cNvSpPr>
          <p:nvPr>
            <p:ph type="chart" sz="quarter" idx="79"/>
          </p:nvPr>
        </p:nvSpPr>
        <p:spPr>
          <a:xfrm>
            <a:off x="926461" y="1542283"/>
            <a:ext cx="2464595" cy="4200525"/>
          </a:xfrm>
          <a:prstGeom prst="rect">
            <a:avLst/>
          </a:prstGeom>
        </p:spPr>
        <p:txBody>
          <a:bodyPr/>
          <a:lstStyle>
            <a:lvl1pPr>
              <a:defRPr lang="en-US" dirty="0"/>
            </a:lvl1pPr>
          </a:lstStyle>
          <a:p>
            <a:endParaRPr lang="en-US"/>
          </a:p>
        </p:txBody>
      </p:sp>
      <p:sp>
        <p:nvSpPr>
          <p:cNvPr id="9" name="Chart Placeholder 5">
            <a:extLst>
              <a:ext uri="{FF2B5EF4-FFF2-40B4-BE49-F238E27FC236}">
                <a16:creationId xmlns:a16="http://schemas.microsoft.com/office/drawing/2014/main" id="{1E335189-9933-6062-2156-AD875E6A5CE3}"/>
              </a:ext>
            </a:extLst>
          </p:cNvPr>
          <p:cNvSpPr>
            <a:spLocks noGrp="1"/>
          </p:cNvSpPr>
          <p:nvPr>
            <p:ph type="chart" sz="quarter" idx="81"/>
          </p:nvPr>
        </p:nvSpPr>
        <p:spPr>
          <a:xfrm>
            <a:off x="6480491" y="1542283"/>
            <a:ext cx="2464595" cy="4200525"/>
          </a:xfrm>
          <a:prstGeom prst="rect">
            <a:avLst/>
          </a:prstGeom>
        </p:spPr>
        <p:txBody>
          <a:bodyPr/>
          <a:lstStyle>
            <a:lvl1pPr>
              <a:defRPr lang="en-US" dirty="0"/>
            </a:lvl1pPr>
          </a:lstStyle>
          <a:p>
            <a:endParaRPr lang="en-US"/>
          </a:p>
        </p:txBody>
      </p:sp>
      <p:sp>
        <p:nvSpPr>
          <p:cNvPr id="21" name="Text Placeholder 9">
            <a:extLst>
              <a:ext uri="{FF2B5EF4-FFF2-40B4-BE49-F238E27FC236}">
                <a16:creationId xmlns:a16="http://schemas.microsoft.com/office/drawing/2014/main" id="{31AEA55C-5E2C-FA7E-CC25-E2125F9C0668}"/>
              </a:ext>
            </a:extLst>
          </p:cNvPr>
          <p:cNvSpPr>
            <a:spLocks noGrp="1"/>
          </p:cNvSpPr>
          <p:nvPr>
            <p:ph type="body" sz="quarter" idx="83" hasCustomPrompt="1"/>
          </p:nvPr>
        </p:nvSpPr>
        <p:spPr>
          <a:xfrm>
            <a:off x="1681320" y="3625851"/>
            <a:ext cx="947736" cy="454024"/>
          </a:xfrm>
          <a:prstGeom prst="rect">
            <a:avLst/>
          </a:prstGeom>
        </p:spPr>
        <p:txBody>
          <a:bodyPr anchor="ctr">
            <a:noAutofit/>
          </a:bodyPr>
          <a:lstStyle>
            <a:lvl1pPr marL="0" indent="0" algn="ctr">
              <a:buNone/>
              <a:defRPr sz="2000"/>
            </a:lvl1pPr>
            <a:lvl2pPr marL="457182" indent="0">
              <a:buNone/>
              <a:defRPr/>
            </a:lvl2pPr>
            <a:lvl3pPr marL="914363" indent="0">
              <a:buNone/>
              <a:defRPr/>
            </a:lvl3pPr>
            <a:lvl4pPr marL="1371545" indent="0">
              <a:buNone/>
              <a:defRPr/>
            </a:lvl4pPr>
            <a:lvl5pPr marL="1828727" indent="0">
              <a:buNone/>
              <a:defRPr/>
            </a:lvl5pPr>
          </a:lstStyle>
          <a:p>
            <a:pPr lvl="0"/>
            <a:r>
              <a:rPr lang="en-US"/>
              <a:t>##%</a:t>
            </a:r>
          </a:p>
        </p:txBody>
      </p:sp>
      <p:sp>
        <p:nvSpPr>
          <p:cNvPr id="25" name="Chart Placeholder 5">
            <a:extLst>
              <a:ext uri="{FF2B5EF4-FFF2-40B4-BE49-F238E27FC236}">
                <a16:creationId xmlns:a16="http://schemas.microsoft.com/office/drawing/2014/main" id="{C2BDAD2A-3D9D-AFB4-531E-C959BBADF102}"/>
              </a:ext>
            </a:extLst>
          </p:cNvPr>
          <p:cNvSpPr>
            <a:spLocks noGrp="1"/>
          </p:cNvSpPr>
          <p:nvPr>
            <p:ph type="chart" sz="quarter" idx="84"/>
          </p:nvPr>
        </p:nvSpPr>
        <p:spPr>
          <a:xfrm>
            <a:off x="3703476" y="1542283"/>
            <a:ext cx="2464595" cy="4200525"/>
          </a:xfrm>
          <a:prstGeom prst="rect">
            <a:avLst/>
          </a:prstGeom>
        </p:spPr>
        <p:txBody>
          <a:bodyPr/>
          <a:lstStyle>
            <a:lvl1pPr>
              <a:defRPr lang="en-US" dirty="0"/>
            </a:lvl1pPr>
          </a:lstStyle>
          <a:p>
            <a:endParaRPr lang="en-US"/>
          </a:p>
        </p:txBody>
      </p:sp>
      <p:sp>
        <p:nvSpPr>
          <p:cNvPr id="2" name="Footer 4">
            <a:extLst>
              <a:ext uri="{FF2B5EF4-FFF2-40B4-BE49-F238E27FC236}">
                <a16:creationId xmlns:a16="http://schemas.microsoft.com/office/drawing/2014/main" id="{0C1C138B-A9F6-0C30-C8E6-D141A6082ADF}"/>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8" name="Title 1">
            <a:extLst>
              <a:ext uri="{FF2B5EF4-FFF2-40B4-BE49-F238E27FC236}">
                <a16:creationId xmlns:a16="http://schemas.microsoft.com/office/drawing/2014/main" id="{46F9BE8A-C6CD-0854-5C31-7743E4EBA58E}"/>
              </a:ext>
            </a:extLst>
          </p:cNvPr>
          <p:cNvSpPr>
            <a:spLocks noGrp="1"/>
          </p:cNvSpPr>
          <p:nvPr>
            <p:ph type="title" hasCustomPrompt="1"/>
          </p:nvPr>
        </p:nvSpPr>
        <p:spPr>
          <a:xfrm>
            <a:off x="912814" y="1068389"/>
            <a:ext cx="10807699" cy="307974"/>
          </a:xfrm>
          <a:prstGeom prst="rect">
            <a:avLst/>
          </a:prstGeom>
        </p:spPr>
        <p:txBody>
          <a:bodyPr/>
          <a:lstStyle>
            <a:lvl1pPr>
              <a:lnSpc>
                <a:spcPct val="80000"/>
              </a:lnSpc>
              <a:defRPr sz="2000"/>
            </a:lvl1pPr>
          </a:lstStyle>
          <a:p>
            <a:r>
              <a:rPr lang="en-US"/>
              <a:t>Title</a:t>
            </a:r>
          </a:p>
        </p:txBody>
      </p:sp>
      <p:sp>
        <p:nvSpPr>
          <p:cNvPr id="11" name="Text Placeholder 9">
            <a:extLst>
              <a:ext uri="{FF2B5EF4-FFF2-40B4-BE49-F238E27FC236}">
                <a16:creationId xmlns:a16="http://schemas.microsoft.com/office/drawing/2014/main" id="{14A8D61E-9E0A-45E0-EF61-C41B5F65FE56}"/>
              </a:ext>
            </a:extLst>
          </p:cNvPr>
          <p:cNvSpPr>
            <a:spLocks noGrp="1"/>
          </p:cNvSpPr>
          <p:nvPr>
            <p:ph type="body" sz="quarter" idx="86" hasCustomPrompt="1"/>
          </p:nvPr>
        </p:nvSpPr>
        <p:spPr>
          <a:xfrm>
            <a:off x="4454756" y="3619210"/>
            <a:ext cx="947736" cy="454024"/>
          </a:xfrm>
          <a:prstGeom prst="rect">
            <a:avLst/>
          </a:prstGeom>
        </p:spPr>
        <p:txBody>
          <a:bodyPr anchor="ctr">
            <a:noAutofit/>
          </a:bodyPr>
          <a:lstStyle>
            <a:lvl1pPr marL="0" indent="0" algn="ctr">
              <a:buNone/>
              <a:defRPr sz="2000"/>
            </a:lvl1pPr>
            <a:lvl2pPr marL="457182" indent="0">
              <a:buNone/>
              <a:defRPr/>
            </a:lvl2pPr>
            <a:lvl3pPr marL="914363" indent="0">
              <a:buNone/>
              <a:defRPr/>
            </a:lvl3pPr>
            <a:lvl4pPr marL="1371545" indent="0">
              <a:buNone/>
              <a:defRPr/>
            </a:lvl4pPr>
            <a:lvl5pPr marL="1828727" indent="0">
              <a:buNone/>
              <a:defRPr/>
            </a:lvl5pPr>
          </a:lstStyle>
          <a:p>
            <a:pPr lvl="0"/>
            <a:r>
              <a:rPr lang="en-US"/>
              <a:t>##%</a:t>
            </a:r>
          </a:p>
        </p:txBody>
      </p:sp>
      <p:sp>
        <p:nvSpPr>
          <p:cNvPr id="13" name="Text Placeholder 9">
            <a:extLst>
              <a:ext uri="{FF2B5EF4-FFF2-40B4-BE49-F238E27FC236}">
                <a16:creationId xmlns:a16="http://schemas.microsoft.com/office/drawing/2014/main" id="{6D6530FA-6D9A-CECC-DC9D-6CDAD53C8B77}"/>
              </a:ext>
            </a:extLst>
          </p:cNvPr>
          <p:cNvSpPr>
            <a:spLocks noGrp="1"/>
          </p:cNvSpPr>
          <p:nvPr>
            <p:ph type="body" sz="quarter" idx="88" hasCustomPrompt="1"/>
          </p:nvPr>
        </p:nvSpPr>
        <p:spPr>
          <a:xfrm>
            <a:off x="7228194" y="3619210"/>
            <a:ext cx="947736" cy="454024"/>
          </a:xfrm>
          <a:prstGeom prst="rect">
            <a:avLst/>
          </a:prstGeom>
        </p:spPr>
        <p:txBody>
          <a:bodyPr anchor="ctr">
            <a:noAutofit/>
          </a:bodyPr>
          <a:lstStyle>
            <a:lvl1pPr marL="0" indent="0" algn="ctr">
              <a:buNone/>
              <a:defRPr sz="2000"/>
            </a:lvl1pPr>
            <a:lvl2pPr marL="457182" indent="0">
              <a:buNone/>
              <a:defRPr/>
            </a:lvl2pPr>
            <a:lvl3pPr marL="914363" indent="0">
              <a:buNone/>
              <a:defRPr/>
            </a:lvl3pPr>
            <a:lvl4pPr marL="1371545" indent="0">
              <a:buNone/>
              <a:defRPr/>
            </a:lvl4pPr>
            <a:lvl5pPr marL="1828727" indent="0">
              <a:buNone/>
              <a:defRPr/>
            </a:lvl5pPr>
          </a:lstStyle>
          <a:p>
            <a:pPr lvl="0"/>
            <a:r>
              <a:rPr lang="en-US"/>
              <a:t>##%</a:t>
            </a:r>
          </a:p>
        </p:txBody>
      </p:sp>
      <p:sp>
        <p:nvSpPr>
          <p:cNvPr id="15" name="Text Placeholder 9">
            <a:extLst>
              <a:ext uri="{FF2B5EF4-FFF2-40B4-BE49-F238E27FC236}">
                <a16:creationId xmlns:a16="http://schemas.microsoft.com/office/drawing/2014/main" id="{73E76C66-6A11-B50B-85E8-EDC74F8DA0CC}"/>
              </a:ext>
            </a:extLst>
          </p:cNvPr>
          <p:cNvSpPr>
            <a:spLocks noGrp="1"/>
          </p:cNvSpPr>
          <p:nvPr>
            <p:ph type="body" sz="quarter" idx="90" hasCustomPrompt="1"/>
          </p:nvPr>
        </p:nvSpPr>
        <p:spPr>
          <a:xfrm>
            <a:off x="10010776" y="3609156"/>
            <a:ext cx="947736" cy="454024"/>
          </a:xfrm>
          <a:prstGeom prst="rect">
            <a:avLst/>
          </a:prstGeom>
        </p:spPr>
        <p:txBody>
          <a:bodyPr anchor="ctr">
            <a:noAutofit/>
          </a:bodyPr>
          <a:lstStyle>
            <a:lvl1pPr marL="0" indent="0" algn="ctr">
              <a:buNone/>
              <a:defRPr sz="2000"/>
            </a:lvl1pPr>
            <a:lvl2pPr marL="457182" indent="0">
              <a:buNone/>
              <a:defRPr/>
            </a:lvl2pPr>
            <a:lvl3pPr marL="914363" indent="0">
              <a:buNone/>
              <a:defRPr/>
            </a:lvl3pPr>
            <a:lvl4pPr marL="1371545" indent="0">
              <a:buNone/>
              <a:defRPr/>
            </a:lvl4pPr>
            <a:lvl5pPr marL="1828727" indent="0">
              <a:buNone/>
              <a:defRPr/>
            </a:lvl5pPr>
          </a:lstStyle>
          <a:p>
            <a:pPr lvl="0"/>
            <a:r>
              <a:rPr lang="en-US"/>
              <a:t>##%</a:t>
            </a:r>
          </a:p>
        </p:txBody>
      </p:sp>
      <p:sp>
        <p:nvSpPr>
          <p:cNvPr id="16" name="Text Placeholder 9">
            <a:extLst>
              <a:ext uri="{FF2B5EF4-FFF2-40B4-BE49-F238E27FC236}">
                <a16:creationId xmlns:a16="http://schemas.microsoft.com/office/drawing/2014/main" id="{B2CCD823-8DB3-4FB3-9832-E575D932B2E4}"/>
              </a:ext>
            </a:extLst>
          </p:cNvPr>
          <p:cNvSpPr>
            <a:spLocks noGrp="1"/>
          </p:cNvSpPr>
          <p:nvPr>
            <p:ph type="body" sz="quarter" idx="65" hasCustomPrompt="1"/>
          </p:nvPr>
        </p:nvSpPr>
        <p:spPr>
          <a:xfrm>
            <a:off x="912813" y="5949002"/>
            <a:ext cx="10807700" cy="597849"/>
          </a:xfrm>
          <a:prstGeom prst="rect">
            <a:avLst/>
          </a:prstGeom>
        </p:spPr>
        <p:txBody>
          <a:bodyPr>
            <a:noAutofit/>
          </a:bodyPr>
          <a:lstStyle>
            <a:lvl1pPr marL="0" indent="0">
              <a:lnSpc>
                <a:spcPts val="1120"/>
              </a:lnSpc>
              <a:buFont typeface="Arial" panose="020B0604020202020204" pitchFamily="34" charset="0"/>
              <a:buNone/>
              <a:defRPr sz="8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17" name="Text Placeholder 9">
            <a:extLst>
              <a:ext uri="{FF2B5EF4-FFF2-40B4-BE49-F238E27FC236}">
                <a16:creationId xmlns:a16="http://schemas.microsoft.com/office/drawing/2014/main" id="{311B5635-A34C-59BF-83B8-F58798B94EB6}"/>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946752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Content_slide_with_image_light_01">
    <p:spTree>
      <p:nvGrpSpPr>
        <p:cNvPr id="1" name=""/>
        <p:cNvGrpSpPr/>
        <p:nvPr/>
      </p:nvGrpSpPr>
      <p:grpSpPr>
        <a:xfrm>
          <a:off x="0" y="0"/>
          <a:ext cx="0" cy="0"/>
          <a:chOff x="0" y="0"/>
          <a:chExt cx="0" cy="0"/>
        </a:xfrm>
      </p:grpSpPr>
      <p:sp>
        <p:nvSpPr>
          <p:cNvPr id="9" name="Picture Placeholder 52">
            <a:extLst>
              <a:ext uri="{FF2B5EF4-FFF2-40B4-BE49-F238E27FC236}">
                <a16:creationId xmlns:a16="http://schemas.microsoft.com/office/drawing/2014/main" id="{E3FEA39A-3A09-F3FE-A8B5-A25DB16B2F2F}"/>
              </a:ext>
            </a:extLst>
          </p:cNvPr>
          <p:cNvSpPr>
            <a:spLocks noGrp="1"/>
          </p:cNvSpPr>
          <p:nvPr>
            <p:ph type="pic" sz="quarter" idx="282"/>
          </p:nvPr>
        </p:nvSpPr>
        <p:spPr>
          <a:xfrm>
            <a:off x="6099969" y="0"/>
            <a:ext cx="6092031" cy="6858000"/>
          </a:xfrm>
        </p:spPr>
        <p:txBody>
          <a:bodyPr>
            <a:normAutofit/>
          </a:bodyPr>
          <a:lstStyle>
            <a:lvl1pPr>
              <a:defRPr sz="1000">
                <a:solidFill>
                  <a:schemeClr val="tx1"/>
                </a:solidFill>
              </a:defRPr>
            </a:lvl1pPr>
          </a:lstStyle>
          <a:p>
            <a:endParaRPr lang="en-US"/>
          </a:p>
        </p:txBody>
      </p:sp>
      <p:sp>
        <p:nvSpPr>
          <p:cNvPr id="2" name="Footer 4">
            <a:extLst>
              <a:ext uri="{FF2B5EF4-FFF2-40B4-BE49-F238E27FC236}">
                <a16:creationId xmlns:a16="http://schemas.microsoft.com/office/drawing/2014/main" id="{EEA28928-7E77-6A33-55A6-52635222C68C}"/>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4" name="Title 1">
            <a:extLst>
              <a:ext uri="{FF2B5EF4-FFF2-40B4-BE49-F238E27FC236}">
                <a16:creationId xmlns:a16="http://schemas.microsoft.com/office/drawing/2014/main" id="{5978251C-CEDC-4F82-C5D8-E147F02DF749}"/>
              </a:ext>
            </a:extLst>
          </p:cNvPr>
          <p:cNvSpPr>
            <a:spLocks noGrp="1"/>
          </p:cNvSpPr>
          <p:nvPr>
            <p:ph type="title" hasCustomPrompt="1"/>
          </p:nvPr>
        </p:nvSpPr>
        <p:spPr>
          <a:xfrm>
            <a:off x="928478" y="2295527"/>
            <a:ext cx="3495246" cy="293687"/>
          </a:xfrm>
          <a:prstGeom prst="rect">
            <a:avLst/>
          </a:prstGeom>
        </p:spPr>
        <p:txBody>
          <a:bodyPr/>
          <a:lstStyle>
            <a:lvl1pPr>
              <a:lnSpc>
                <a:spcPts val="2400"/>
              </a:lnSpc>
              <a:defRPr sz="2000"/>
            </a:lvl1pPr>
          </a:lstStyle>
          <a:p>
            <a:r>
              <a:rPr lang="en-US"/>
              <a:t>Title</a:t>
            </a:r>
          </a:p>
        </p:txBody>
      </p:sp>
      <p:sp>
        <p:nvSpPr>
          <p:cNvPr id="10" name="Text Placeholder 9">
            <a:extLst>
              <a:ext uri="{FF2B5EF4-FFF2-40B4-BE49-F238E27FC236}">
                <a16:creationId xmlns:a16="http://schemas.microsoft.com/office/drawing/2014/main" id="{1532DBAD-FED6-5622-096D-872D88958267}"/>
              </a:ext>
            </a:extLst>
          </p:cNvPr>
          <p:cNvSpPr>
            <a:spLocks noGrp="1"/>
          </p:cNvSpPr>
          <p:nvPr>
            <p:ph type="body" sz="quarter" idx="78" hasCustomPrompt="1"/>
          </p:nvPr>
        </p:nvSpPr>
        <p:spPr>
          <a:xfrm>
            <a:off x="942278" y="2746377"/>
            <a:ext cx="3477322" cy="3500437"/>
          </a:xfrm>
          <a:prstGeom prst="rect">
            <a:avLst/>
          </a:prstGeom>
        </p:spPr>
        <p:txBody>
          <a:bodyPr vert="horz" lIns="91440" tIns="45720" rIns="91440" bIns="45720" rtlCol="0">
            <a:noAutofit/>
          </a:bodyPr>
          <a:lstStyle>
            <a:lvl1pPr>
              <a:defRPr lang="en-US" sz="1200"/>
            </a:lvl1pPr>
          </a:lstStyle>
          <a:p>
            <a:pPr marL="0" lvl="0" indent="0">
              <a:lnSpc>
                <a:spcPts val="1600"/>
              </a:lnSpc>
              <a:buNone/>
            </a:pPr>
            <a:r>
              <a:rPr lang="en-US"/>
              <a:t>Body text</a:t>
            </a:r>
          </a:p>
        </p:txBody>
      </p:sp>
      <p:sp>
        <p:nvSpPr>
          <p:cNvPr id="6" name="Text Placeholder 9">
            <a:extLst>
              <a:ext uri="{FF2B5EF4-FFF2-40B4-BE49-F238E27FC236}">
                <a16:creationId xmlns:a16="http://schemas.microsoft.com/office/drawing/2014/main" id="{2E639365-9962-619C-E068-AA8051B0441A}"/>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729620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5.xml><?xml version="1.0" encoding="utf-8"?>
<p:sldLayout xmlns:a="http://schemas.openxmlformats.org/drawingml/2006/main" xmlns:r="http://schemas.openxmlformats.org/officeDocument/2006/relationships" xmlns:p="http://schemas.openxmlformats.org/presentationml/2006/main" userDrawn="1">
  <p:cSld name="Content_slide_with_image_light_08">
    <p:spTree>
      <p:nvGrpSpPr>
        <p:cNvPr id="1" name=""/>
        <p:cNvGrpSpPr/>
        <p:nvPr/>
      </p:nvGrpSpPr>
      <p:grpSpPr>
        <a:xfrm>
          <a:off x="0" y="0"/>
          <a:ext cx="0" cy="0"/>
          <a:chOff x="0" y="0"/>
          <a:chExt cx="0" cy="0"/>
        </a:xfrm>
      </p:grpSpPr>
      <p:sp>
        <p:nvSpPr>
          <p:cNvPr id="9" name="Picture Placeholder 52">
            <a:extLst>
              <a:ext uri="{FF2B5EF4-FFF2-40B4-BE49-F238E27FC236}">
                <a16:creationId xmlns:a16="http://schemas.microsoft.com/office/drawing/2014/main" id="{E3FEA39A-3A09-F3FE-A8B5-A25DB16B2F2F}"/>
              </a:ext>
            </a:extLst>
          </p:cNvPr>
          <p:cNvSpPr>
            <a:spLocks noGrp="1"/>
          </p:cNvSpPr>
          <p:nvPr>
            <p:ph type="pic" sz="quarter" idx="282"/>
          </p:nvPr>
        </p:nvSpPr>
        <p:spPr>
          <a:xfrm>
            <a:off x="4113215" y="0"/>
            <a:ext cx="8078786" cy="6858000"/>
          </a:xfrm>
        </p:spPr>
        <p:txBody>
          <a:bodyPr>
            <a:normAutofit/>
          </a:bodyPr>
          <a:lstStyle>
            <a:lvl1pPr>
              <a:defRPr sz="1000">
                <a:solidFill>
                  <a:schemeClr val="tx1"/>
                </a:solidFill>
              </a:defRPr>
            </a:lvl1pPr>
          </a:lstStyle>
          <a:p>
            <a:endParaRPr lang="en-US"/>
          </a:p>
        </p:txBody>
      </p:sp>
      <p:sp>
        <p:nvSpPr>
          <p:cNvPr id="2" name="Footer 4">
            <a:extLst>
              <a:ext uri="{FF2B5EF4-FFF2-40B4-BE49-F238E27FC236}">
                <a16:creationId xmlns:a16="http://schemas.microsoft.com/office/drawing/2014/main" id="{B4C1F7E7-8C7C-9C0D-6B65-B5827DDBA157}"/>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4" name="Title 1">
            <a:extLst>
              <a:ext uri="{FF2B5EF4-FFF2-40B4-BE49-F238E27FC236}">
                <a16:creationId xmlns:a16="http://schemas.microsoft.com/office/drawing/2014/main" id="{97F6D28B-50E8-E9BD-8326-EEC55B3176BF}"/>
              </a:ext>
            </a:extLst>
          </p:cNvPr>
          <p:cNvSpPr>
            <a:spLocks noGrp="1"/>
          </p:cNvSpPr>
          <p:nvPr>
            <p:ph type="title" hasCustomPrompt="1"/>
          </p:nvPr>
        </p:nvSpPr>
        <p:spPr>
          <a:xfrm>
            <a:off x="928477" y="2295527"/>
            <a:ext cx="2569750" cy="293687"/>
          </a:xfrm>
          <a:prstGeom prst="rect">
            <a:avLst/>
          </a:prstGeom>
        </p:spPr>
        <p:txBody>
          <a:bodyPr/>
          <a:lstStyle>
            <a:lvl1pPr>
              <a:lnSpc>
                <a:spcPts val="2400"/>
              </a:lnSpc>
              <a:defRPr sz="2000"/>
            </a:lvl1pPr>
          </a:lstStyle>
          <a:p>
            <a:r>
              <a:rPr lang="en-US"/>
              <a:t>Title</a:t>
            </a:r>
          </a:p>
        </p:txBody>
      </p:sp>
      <p:sp>
        <p:nvSpPr>
          <p:cNvPr id="10" name="Text Placeholder 9">
            <a:extLst>
              <a:ext uri="{FF2B5EF4-FFF2-40B4-BE49-F238E27FC236}">
                <a16:creationId xmlns:a16="http://schemas.microsoft.com/office/drawing/2014/main" id="{B92F6718-5E55-607A-2557-5AA92289A3D6}"/>
              </a:ext>
            </a:extLst>
          </p:cNvPr>
          <p:cNvSpPr>
            <a:spLocks noGrp="1"/>
          </p:cNvSpPr>
          <p:nvPr>
            <p:ph type="body" sz="quarter" idx="78" hasCustomPrompt="1"/>
          </p:nvPr>
        </p:nvSpPr>
        <p:spPr>
          <a:xfrm>
            <a:off x="942278" y="2746377"/>
            <a:ext cx="2556572" cy="3500437"/>
          </a:xfrm>
          <a:prstGeom prst="rect">
            <a:avLst/>
          </a:prstGeom>
        </p:spPr>
        <p:txBody>
          <a:bodyPr>
            <a:noAutofit/>
          </a:bodyPr>
          <a:lstStyle>
            <a:lvl1pPr marL="0" indent="0">
              <a:lnSpc>
                <a:spcPts val="160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12" name="Text Placeholder 9">
            <a:extLst>
              <a:ext uri="{FF2B5EF4-FFF2-40B4-BE49-F238E27FC236}">
                <a16:creationId xmlns:a16="http://schemas.microsoft.com/office/drawing/2014/main" id="{D27EC132-1A70-B8D2-0DB6-C65E902F2284}"/>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307650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Content_slide_with_text_light_08">
    <p:spTree>
      <p:nvGrpSpPr>
        <p:cNvPr id="1" name=""/>
        <p:cNvGrpSpPr/>
        <p:nvPr/>
      </p:nvGrpSpPr>
      <p:grpSpPr>
        <a:xfrm>
          <a:off x="0" y="0"/>
          <a:ext cx="0" cy="0"/>
          <a:chOff x="0" y="0"/>
          <a:chExt cx="0" cy="0"/>
        </a:xfrm>
      </p:grpSpPr>
      <p:sp>
        <p:nvSpPr>
          <p:cNvPr id="2" name="Footer 4">
            <a:extLst>
              <a:ext uri="{FF2B5EF4-FFF2-40B4-BE49-F238E27FC236}">
                <a16:creationId xmlns:a16="http://schemas.microsoft.com/office/drawing/2014/main" id="{A9B5848F-E4F3-C8DF-211C-842FD0CC5FDF}"/>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25" name="Text Placeholder 9">
            <a:extLst>
              <a:ext uri="{FF2B5EF4-FFF2-40B4-BE49-F238E27FC236}">
                <a16:creationId xmlns:a16="http://schemas.microsoft.com/office/drawing/2014/main" id="{562A35A9-5E28-64E5-3F53-762430192449}"/>
              </a:ext>
            </a:extLst>
          </p:cNvPr>
          <p:cNvSpPr>
            <a:spLocks noGrp="1"/>
          </p:cNvSpPr>
          <p:nvPr>
            <p:ph type="body" sz="quarter" idx="294" hasCustomPrompt="1"/>
          </p:nvPr>
        </p:nvSpPr>
        <p:spPr>
          <a:xfrm>
            <a:off x="914402" y="3509964"/>
            <a:ext cx="2587811" cy="2745580"/>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6" name="Text Placeholder 9">
            <a:extLst>
              <a:ext uri="{FF2B5EF4-FFF2-40B4-BE49-F238E27FC236}">
                <a16:creationId xmlns:a16="http://schemas.microsoft.com/office/drawing/2014/main" id="{27307556-C5D9-5F66-4A23-2ECB6BE52D0E}"/>
              </a:ext>
            </a:extLst>
          </p:cNvPr>
          <p:cNvSpPr>
            <a:spLocks noGrp="1"/>
          </p:cNvSpPr>
          <p:nvPr>
            <p:ph type="body" sz="quarter" idx="295" hasCustomPrompt="1"/>
          </p:nvPr>
        </p:nvSpPr>
        <p:spPr>
          <a:xfrm>
            <a:off x="6396038" y="3501233"/>
            <a:ext cx="2590800" cy="2745580"/>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7" name="Text Placeholder 9">
            <a:extLst>
              <a:ext uri="{FF2B5EF4-FFF2-40B4-BE49-F238E27FC236}">
                <a16:creationId xmlns:a16="http://schemas.microsoft.com/office/drawing/2014/main" id="{E7D25B16-AD10-356F-F6D2-5B495D031D86}"/>
              </a:ext>
            </a:extLst>
          </p:cNvPr>
          <p:cNvSpPr>
            <a:spLocks noGrp="1"/>
          </p:cNvSpPr>
          <p:nvPr>
            <p:ph type="body" sz="quarter" idx="296" hasCustomPrompt="1"/>
          </p:nvPr>
        </p:nvSpPr>
        <p:spPr>
          <a:xfrm>
            <a:off x="3652840" y="3509964"/>
            <a:ext cx="2590799" cy="2745580"/>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8" name="Title 1">
            <a:extLst>
              <a:ext uri="{FF2B5EF4-FFF2-40B4-BE49-F238E27FC236}">
                <a16:creationId xmlns:a16="http://schemas.microsoft.com/office/drawing/2014/main" id="{E7484C4D-FBF4-D30A-9E9B-54C456D560D2}"/>
              </a:ext>
            </a:extLst>
          </p:cNvPr>
          <p:cNvSpPr>
            <a:spLocks noGrp="1"/>
          </p:cNvSpPr>
          <p:nvPr>
            <p:ph type="title" hasCustomPrompt="1"/>
          </p:nvPr>
        </p:nvSpPr>
        <p:spPr>
          <a:xfrm>
            <a:off x="912813" y="2299727"/>
            <a:ext cx="3506787" cy="1057837"/>
          </a:xfrm>
          <a:prstGeom prst="rect">
            <a:avLst/>
          </a:prstGeom>
        </p:spPr>
        <p:txBody>
          <a:bodyPr/>
          <a:lstStyle>
            <a:lvl1pPr>
              <a:lnSpc>
                <a:spcPts val="2400"/>
              </a:lnSpc>
              <a:defRPr sz="2000"/>
            </a:lvl1pPr>
          </a:lstStyle>
          <a:p>
            <a:r>
              <a:rPr lang="en-US"/>
              <a:t>Title</a:t>
            </a:r>
          </a:p>
        </p:txBody>
      </p:sp>
      <p:sp>
        <p:nvSpPr>
          <p:cNvPr id="29" name="Text Placeholder 9">
            <a:extLst>
              <a:ext uri="{FF2B5EF4-FFF2-40B4-BE49-F238E27FC236}">
                <a16:creationId xmlns:a16="http://schemas.microsoft.com/office/drawing/2014/main" id="{CA8EE396-77DB-3DF1-DE31-69C7BB605E5B}"/>
              </a:ext>
            </a:extLst>
          </p:cNvPr>
          <p:cNvSpPr>
            <a:spLocks noGrp="1"/>
          </p:cNvSpPr>
          <p:nvPr>
            <p:ph type="body" sz="quarter" idx="292" hasCustomPrompt="1"/>
          </p:nvPr>
        </p:nvSpPr>
        <p:spPr>
          <a:xfrm>
            <a:off x="4567239" y="2286000"/>
            <a:ext cx="4419600" cy="1071563"/>
          </a:xfrm>
          <a:prstGeom prst="rect">
            <a:avLst/>
          </a:prstGeom>
        </p:spPr>
        <p:txBody>
          <a:bodyPr>
            <a:noAutofit/>
          </a:bodyPr>
          <a:lstStyle>
            <a:lvl1pPr marL="0" indent="0">
              <a:lnSpc>
                <a:spcPts val="168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30" name="Text Placeholder 9">
            <a:extLst>
              <a:ext uri="{FF2B5EF4-FFF2-40B4-BE49-F238E27FC236}">
                <a16:creationId xmlns:a16="http://schemas.microsoft.com/office/drawing/2014/main" id="{DB063E7E-A920-76EC-E8E5-67690CE8D3AD}"/>
              </a:ext>
            </a:extLst>
          </p:cNvPr>
          <p:cNvSpPr>
            <a:spLocks noGrp="1"/>
          </p:cNvSpPr>
          <p:nvPr>
            <p:ph type="body" sz="quarter" idx="297" hasCustomPrompt="1"/>
          </p:nvPr>
        </p:nvSpPr>
        <p:spPr>
          <a:xfrm>
            <a:off x="9139237" y="3509964"/>
            <a:ext cx="2590800" cy="2745580"/>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31" name="Text Placeholder 9">
            <a:extLst>
              <a:ext uri="{FF2B5EF4-FFF2-40B4-BE49-F238E27FC236}">
                <a16:creationId xmlns:a16="http://schemas.microsoft.com/office/drawing/2014/main" id="{AA3956E0-9129-117A-60AC-329FCA5807AC}"/>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17599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7.xml><?xml version="1.0" encoding="utf-8"?>
<p:sldLayout xmlns:a="http://schemas.openxmlformats.org/drawingml/2006/main" xmlns:r="http://schemas.openxmlformats.org/officeDocument/2006/relationships" xmlns:p="http://schemas.openxmlformats.org/presentationml/2006/main" userDrawn="1">
  <p:cSld name="Content_slide_with_image_light_29">
    <p:spTree>
      <p:nvGrpSpPr>
        <p:cNvPr id="1" name=""/>
        <p:cNvGrpSpPr/>
        <p:nvPr/>
      </p:nvGrpSpPr>
      <p:grpSpPr>
        <a:xfrm>
          <a:off x="0" y="0"/>
          <a:ext cx="0" cy="0"/>
          <a:chOff x="0" y="0"/>
          <a:chExt cx="0" cy="0"/>
        </a:xfrm>
      </p:grpSpPr>
      <p:sp>
        <p:nvSpPr>
          <p:cNvPr id="3" name="Footer 4">
            <a:extLst>
              <a:ext uri="{FF2B5EF4-FFF2-40B4-BE49-F238E27FC236}">
                <a16:creationId xmlns:a16="http://schemas.microsoft.com/office/drawing/2014/main" id="{68B3F866-99EF-19C2-7D73-91A8A4FCF3E8}"/>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9" name="Title 1">
            <a:extLst>
              <a:ext uri="{FF2B5EF4-FFF2-40B4-BE49-F238E27FC236}">
                <a16:creationId xmlns:a16="http://schemas.microsoft.com/office/drawing/2014/main" id="{5DA487F2-46FA-3B1E-68E4-0EB5A871EC22}"/>
              </a:ext>
            </a:extLst>
          </p:cNvPr>
          <p:cNvSpPr>
            <a:spLocks noGrp="1"/>
          </p:cNvSpPr>
          <p:nvPr>
            <p:ph type="title" hasCustomPrompt="1"/>
          </p:nvPr>
        </p:nvSpPr>
        <p:spPr>
          <a:xfrm>
            <a:off x="928479" y="2295527"/>
            <a:ext cx="2728484" cy="293687"/>
          </a:xfrm>
          <a:prstGeom prst="rect">
            <a:avLst/>
          </a:prstGeom>
        </p:spPr>
        <p:txBody>
          <a:bodyPr/>
          <a:lstStyle>
            <a:lvl1pPr>
              <a:lnSpc>
                <a:spcPts val="2400"/>
              </a:lnSpc>
              <a:defRPr sz="2000"/>
            </a:lvl1pPr>
          </a:lstStyle>
          <a:p>
            <a:r>
              <a:rPr lang="en-US"/>
              <a:t>Title</a:t>
            </a:r>
          </a:p>
        </p:txBody>
      </p:sp>
      <p:sp>
        <p:nvSpPr>
          <p:cNvPr id="11" name="Text Placeholder 9">
            <a:extLst>
              <a:ext uri="{FF2B5EF4-FFF2-40B4-BE49-F238E27FC236}">
                <a16:creationId xmlns:a16="http://schemas.microsoft.com/office/drawing/2014/main" id="{8C2B8023-47A3-4272-5257-A3DEE38F0B0B}"/>
              </a:ext>
            </a:extLst>
          </p:cNvPr>
          <p:cNvSpPr>
            <a:spLocks noGrp="1"/>
          </p:cNvSpPr>
          <p:nvPr>
            <p:ph type="body" sz="quarter" idx="78" hasCustomPrompt="1"/>
          </p:nvPr>
        </p:nvSpPr>
        <p:spPr>
          <a:xfrm>
            <a:off x="924356" y="3051175"/>
            <a:ext cx="2728484" cy="3195638"/>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12" name="Text Placeholder 9">
            <a:extLst>
              <a:ext uri="{FF2B5EF4-FFF2-40B4-BE49-F238E27FC236}">
                <a16:creationId xmlns:a16="http://schemas.microsoft.com/office/drawing/2014/main" id="{96F3D12C-B8CD-2196-57EB-575244B327B6}"/>
              </a:ext>
            </a:extLst>
          </p:cNvPr>
          <p:cNvSpPr>
            <a:spLocks noGrp="1"/>
          </p:cNvSpPr>
          <p:nvPr>
            <p:ph type="body" sz="quarter" idx="283" hasCustomPrompt="1"/>
          </p:nvPr>
        </p:nvSpPr>
        <p:spPr>
          <a:xfrm>
            <a:off x="928478" y="2746376"/>
            <a:ext cx="2725266" cy="293687"/>
          </a:xfrm>
          <a:prstGeom prst="rect">
            <a:avLst/>
          </a:prstGeom>
        </p:spPr>
        <p:txBody>
          <a:bodyPr>
            <a:noAutofit/>
          </a:bodyPr>
          <a:lstStyle>
            <a:lvl1pPr marL="0" indent="0">
              <a:lnSpc>
                <a:spcPts val="168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16" name="Picture Placeholder 52">
            <a:extLst>
              <a:ext uri="{FF2B5EF4-FFF2-40B4-BE49-F238E27FC236}">
                <a16:creationId xmlns:a16="http://schemas.microsoft.com/office/drawing/2014/main" id="{96A6CD76-C5D3-5B58-B87E-96C8669ECC6F}"/>
              </a:ext>
            </a:extLst>
          </p:cNvPr>
          <p:cNvSpPr>
            <a:spLocks noGrp="1"/>
          </p:cNvSpPr>
          <p:nvPr>
            <p:ph type="pic" sz="quarter" idx="282"/>
          </p:nvPr>
        </p:nvSpPr>
        <p:spPr>
          <a:xfrm>
            <a:off x="8071661" y="1225551"/>
            <a:ext cx="3625850" cy="2438399"/>
          </a:xfrm>
        </p:spPr>
        <p:txBody>
          <a:bodyPr>
            <a:normAutofit/>
          </a:bodyPr>
          <a:lstStyle>
            <a:lvl1pPr>
              <a:defRPr sz="1000">
                <a:solidFill>
                  <a:schemeClr val="tx1"/>
                </a:solidFill>
              </a:defRPr>
            </a:lvl1pPr>
          </a:lstStyle>
          <a:p>
            <a:endParaRPr lang="en-US"/>
          </a:p>
        </p:txBody>
      </p:sp>
      <p:sp>
        <p:nvSpPr>
          <p:cNvPr id="17" name="Picture Placeholder 52">
            <a:extLst>
              <a:ext uri="{FF2B5EF4-FFF2-40B4-BE49-F238E27FC236}">
                <a16:creationId xmlns:a16="http://schemas.microsoft.com/office/drawing/2014/main" id="{71191593-594B-BCC6-AECB-94AB2E4E12B3}"/>
              </a:ext>
            </a:extLst>
          </p:cNvPr>
          <p:cNvSpPr>
            <a:spLocks noGrp="1"/>
          </p:cNvSpPr>
          <p:nvPr>
            <p:ph type="pic" sz="quarter" idx="289"/>
          </p:nvPr>
        </p:nvSpPr>
        <p:spPr>
          <a:xfrm>
            <a:off x="4281488" y="1222376"/>
            <a:ext cx="3625850" cy="2438399"/>
          </a:xfrm>
        </p:spPr>
        <p:txBody>
          <a:bodyPr>
            <a:normAutofit/>
          </a:bodyPr>
          <a:lstStyle>
            <a:lvl1pPr>
              <a:defRPr sz="1000">
                <a:solidFill>
                  <a:schemeClr val="tx1"/>
                </a:solidFill>
              </a:defRPr>
            </a:lvl1pPr>
          </a:lstStyle>
          <a:p>
            <a:endParaRPr lang="en-US"/>
          </a:p>
        </p:txBody>
      </p:sp>
      <p:sp>
        <p:nvSpPr>
          <p:cNvPr id="20" name="Picture Placeholder 52">
            <a:extLst>
              <a:ext uri="{FF2B5EF4-FFF2-40B4-BE49-F238E27FC236}">
                <a16:creationId xmlns:a16="http://schemas.microsoft.com/office/drawing/2014/main" id="{34DCDA21-8217-0C57-45BA-F720654A069E}"/>
              </a:ext>
            </a:extLst>
          </p:cNvPr>
          <p:cNvSpPr>
            <a:spLocks noGrp="1"/>
          </p:cNvSpPr>
          <p:nvPr>
            <p:ph type="pic" sz="quarter" idx="290"/>
          </p:nvPr>
        </p:nvSpPr>
        <p:spPr>
          <a:xfrm>
            <a:off x="8055786" y="3811589"/>
            <a:ext cx="3625850" cy="2438399"/>
          </a:xfrm>
        </p:spPr>
        <p:txBody>
          <a:bodyPr>
            <a:normAutofit/>
          </a:bodyPr>
          <a:lstStyle>
            <a:lvl1pPr>
              <a:defRPr sz="1000">
                <a:solidFill>
                  <a:schemeClr val="tx1"/>
                </a:solidFill>
              </a:defRPr>
            </a:lvl1pPr>
          </a:lstStyle>
          <a:p>
            <a:endParaRPr lang="en-US"/>
          </a:p>
        </p:txBody>
      </p:sp>
      <p:sp>
        <p:nvSpPr>
          <p:cNvPr id="21" name="Picture Placeholder 52">
            <a:extLst>
              <a:ext uri="{FF2B5EF4-FFF2-40B4-BE49-F238E27FC236}">
                <a16:creationId xmlns:a16="http://schemas.microsoft.com/office/drawing/2014/main" id="{AB84B916-AA90-07A8-5A71-C557B06A2DD6}"/>
              </a:ext>
            </a:extLst>
          </p:cNvPr>
          <p:cNvSpPr>
            <a:spLocks noGrp="1"/>
          </p:cNvSpPr>
          <p:nvPr>
            <p:ph type="pic" sz="quarter" idx="291"/>
          </p:nvPr>
        </p:nvSpPr>
        <p:spPr>
          <a:xfrm>
            <a:off x="4265613" y="3808414"/>
            <a:ext cx="3625850" cy="2438399"/>
          </a:xfrm>
        </p:spPr>
        <p:txBody>
          <a:bodyPr>
            <a:normAutofit/>
          </a:bodyPr>
          <a:lstStyle>
            <a:lvl1pPr>
              <a:defRPr sz="1000">
                <a:solidFill>
                  <a:schemeClr val="tx1"/>
                </a:solidFill>
              </a:defRPr>
            </a:lvl1pPr>
          </a:lstStyle>
          <a:p>
            <a:endParaRPr lang="en-US"/>
          </a:p>
        </p:txBody>
      </p:sp>
      <p:sp>
        <p:nvSpPr>
          <p:cNvPr id="22" name="Text Placeholder 9">
            <a:extLst>
              <a:ext uri="{FF2B5EF4-FFF2-40B4-BE49-F238E27FC236}">
                <a16:creationId xmlns:a16="http://schemas.microsoft.com/office/drawing/2014/main" id="{BB971164-8617-3697-0DBB-4B139C675484}"/>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889441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8.xml><?xml version="1.0" encoding="utf-8"?>
<p:sldLayout xmlns:a="http://schemas.openxmlformats.org/drawingml/2006/main" xmlns:r="http://schemas.openxmlformats.org/officeDocument/2006/relationships" xmlns:p="http://schemas.openxmlformats.org/presentationml/2006/main" userDrawn="1">
  <p:cSld name="Content_slide_with_image_light_24">
    <p:spTree>
      <p:nvGrpSpPr>
        <p:cNvPr id="1" name=""/>
        <p:cNvGrpSpPr/>
        <p:nvPr/>
      </p:nvGrpSpPr>
      <p:grpSpPr>
        <a:xfrm>
          <a:off x="0" y="0"/>
          <a:ext cx="0" cy="0"/>
          <a:chOff x="0" y="0"/>
          <a:chExt cx="0" cy="0"/>
        </a:xfrm>
      </p:grpSpPr>
      <p:sp>
        <p:nvSpPr>
          <p:cNvPr id="3" name="Footer 4">
            <a:extLst>
              <a:ext uri="{FF2B5EF4-FFF2-40B4-BE49-F238E27FC236}">
                <a16:creationId xmlns:a16="http://schemas.microsoft.com/office/drawing/2014/main" id="{05084AF0-EDF3-1C52-45D6-02988C509095}"/>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tx1"/>
                </a:solidFill>
                <a:latin typeface="Segoe Sans Display" pitchFamily="2" charset="0"/>
              </a:rPr>
              <a:pPr lvl="0">
                <a:lnSpc>
                  <a:spcPts val="2000"/>
                </a:lnSpc>
              </a:pPr>
              <a:t>‹#›</a:t>
            </a:fld>
            <a:endParaRPr lang="en-US" sz="1000" b="0" i="0" spc="0" baseline="0">
              <a:solidFill>
                <a:schemeClr val="tx1"/>
              </a:solidFill>
              <a:latin typeface="Segoe Sans Display" pitchFamily="2" charset="0"/>
            </a:endParaRPr>
          </a:p>
        </p:txBody>
      </p:sp>
      <p:sp>
        <p:nvSpPr>
          <p:cNvPr id="21" name="Title 1">
            <a:extLst>
              <a:ext uri="{FF2B5EF4-FFF2-40B4-BE49-F238E27FC236}">
                <a16:creationId xmlns:a16="http://schemas.microsoft.com/office/drawing/2014/main" id="{D755B6D0-2A78-5395-647A-3D374CA54138}"/>
              </a:ext>
            </a:extLst>
          </p:cNvPr>
          <p:cNvSpPr>
            <a:spLocks noGrp="1"/>
          </p:cNvSpPr>
          <p:nvPr>
            <p:ph type="title" hasCustomPrompt="1"/>
          </p:nvPr>
        </p:nvSpPr>
        <p:spPr>
          <a:xfrm>
            <a:off x="928479" y="2295527"/>
            <a:ext cx="2728484" cy="293687"/>
          </a:xfrm>
          <a:prstGeom prst="rect">
            <a:avLst/>
          </a:prstGeom>
        </p:spPr>
        <p:txBody>
          <a:bodyPr/>
          <a:lstStyle>
            <a:lvl1pPr>
              <a:lnSpc>
                <a:spcPts val="2400"/>
              </a:lnSpc>
              <a:defRPr sz="2000"/>
            </a:lvl1pPr>
          </a:lstStyle>
          <a:p>
            <a:r>
              <a:rPr lang="en-US"/>
              <a:t>Title</a:t>
            </a:r>
          </a:p>
        </p:txBody>
      </p:sp>
      <p:sp>
        <p:nvSpPr>
          <p:cNvPr id="22" name="Text Placeholder 9">
            <a:extLst>
              <a:ext uri="{FF2B5EF4-FFF2-40B4-BE49-F238E27FC236}">
                <a16:creationId xmlns:a16="http://schemas.microsoft.com/office/drawing/2014/main" id="{D82018C6-B206-77A3-6424-722DA510D655}"/>
              </a:ext>
            </a:extLst>
          </p:cNvPr>
          <p:cNvSpPr>
            <a:spLocks noGrp="1"/>
          </p:cNvSpPr>
          <p:nvPr>
            <p:ph type="body" sz="quarter" idx="78" hasCustomPrompt="1"/>
          </p:nvPr>
        </p:nvSpPr>
        <p:spPr>
          <a:xfrm>
            <a:off x="924356" y="3051175"/>
            <a:ext cx="2728484" cy="3195638"/>
          </a:xfrm>
          <a:prstGeom prst="rect">
            <a:avLst/>
          </a:prstGeo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23" name="Text Placeholder 9">
            <a:extLst>
              <a:ext uri="{FF2B5EF4-FFF2-40B4-BE49-F238E27FC236}">
                <a16:creationId xmlns:a16="http://schemas.microsoft.com/office/drawing/2014/main" id="{15E31723-661C-2E16-13E6-D6F703D18D23}"/>
              </a:ext>
            </a:extLst>
          </p:cNvPr>
          <p:cNvSpPr>
            <a:spLocks noGrp="1"/>
          </p:cNvSpPr>
          <p:nvPr>
            <p:ph type="body" sz="quarter" idx="283" hasCustomPrompt="1"/>
          </p:nvPr>
        </p:nvSpPr>
        <p:spPr>
          <a:xfrm>
            <a:off x="928478" y="2746376"/>
            <a:ext cx="2725266" cy="293687"/>
          </a:xfrm>
          <a:prstGeom prst="rect">
            <a:avLst/>
          </a:prstGeom>
        </p:spPr>
        <p:txBody>
          <a:bodyPr>
            <a:noAutofit/>
          </a:bodyPr>
          <a:lstStyle>
            <a:lvl1pPr marL="0" indent="0">
              <a:lnSpc>
                <a:spcPts val="1680"/>
              </a:lnSpc>
              <a:buFont typeface="Arial" panose="020B0604020202020204" pitchFamily="34" charset="0"/>
              <a:buNone/>
              <a:defRPr sz="12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Subtitle</a:t>
            </a:r>
          </a:p>
        </p:txBody>
      </p:sp>
      <p:sp>
        <p:nvSpPr>
          <p:cNvPr id="24" name="Picture Placeholder 52">
            <a:extLst>
              <a:ext uri="{FF2B5EF4-FFF2-40B4-BE49-F238E27FC236}">
                <a16:creationId xmlns:a16="http://schemas.microsoft.com/office/drawing/2014/main" id="{3F724D28-EF07-F335-50E0-3B6D4CCD4BDB}"/>
              </a:ext>
            </a:extLst>
          </p:cNvPr>
          <p:cNvSpPr>
            <a:spLocks noGrp="1"/>
          </p:cNvSpPr>
          <p:nvPr>
            <p:ph type="pic" sz="quarter" idx="289"/>
          </p:nvPr>
        </p:nvSpPr>
        <p:spPr>
          <a:xfrm>
            <a:off x="5024438" y="1524001"/>
            <a:ext cx="2128837" cy="3821114"/>
          </a:xfrm>
        </p:spPr>
        <p:txBody>
          <a:bodyPr>
            <a:normAutofit/>
          </a:bodyPr>
          <a:lstStyle>
            <a:lvl1pPr>
              <a:defRPr sz="1000">
                <a:solidFill>
                  <a:schemeClr val="tx1"/>
                </a:solidFill>
              </a:defRPr>
            </a:lvl1pPr>
          </a:lstStyle>
          <a:p>
            <a:endParaRPr lang="en-US"/>
          </a:p>
        </p:txBody>
      </p:sp>
      <p:sp>
        <p:nvSpPr>
          <p:cNvPr id="25" name="Text Placeholder 9">
            <a:extLst>
              <a:ext uri="{FF2B5EF4-FFF2-40B4-BE49-F238E27FC236}">
                <a16:creationId xmlns:a16="http://schemas.microsoft.com/office/drawing/2014/main" id="{8A6E8B72-1BD6-62BA-9F84-84B8AD3BAC3A}"/>
              </a:ext>
            </a:extLst>
          </p:cNvPr>
          <p:cNvSpPr>
            <a:spLocks noGrp="1"/>
          </p:cNvSpPr>
          <p:nvPr>
            <p:ph type="body" sz="quarter" idx="290" hasCustomPrompt="1"/>
          </p:nvPr>
        </p:nvSpPr>
        <p:spPr>
          <a:xfrm>
            <a:off x="5024438" y="1065214"/>
            <a:ext cx="2128838" cy="303211"/>
          </a:xfr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26" name="Text Placeholder 9">
            <a:extLst>
              <a:ext uri="{FF2B5EF4-FFF2-40B4-BE49-F238E27FC236}">
                <a16:creationId xmlns:a16="http://schemas.microsoft.com/office/drawing/2014/main" id="{5C886C79-3E4A-BC37-D079-F39C1E3307A4}"/>
              </a:ext>
            </a:extLst>
          </p:cNvPr>
          <p:cNvSpPr>
            <a:spLocks noGrp="1"/>
          </p:cNvSpPr>
          <p:nvPr>
            <p:ph type="body" sz="quarter" idx="291" hasCustomPrompt="1"/>
          </p:nvPr>
        </p:nvSpPr>
        <p:spPr>
          <a:xfrm>
            <a:off x="5024438" y="5473700"/>
            <a:ext cx="2128837" cy="614363"/>
          </a:xfr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33" name="Picture Placeholder 52">
            <a:extLst>
              <a:ext uri="{FF2B5EF4-FFF2-40B4-BE49-F238E27FC236}">
                <a16:creationId xmlns:a16="http://schemas.microsoft.com/office/drawing/2014/main" id="{2A507480-A142-0069-CD25-612087F6CC64}"/>
              </a:ext>
            </a:extLst>
          </p:cNvPr>
          <p:cNvSpPr>
            <a:spLocks noGrp="1"/>
          </p:cNvSpPr>
          <p:nvPr>
            <p:ph type="pic" sz="quarter" idx="292"/>
          </p:nvPr>
        </p:nvSpPr>
        <p:spPr>
          <a:xfrm>
            <a:off x="7303295" y="1524001"/>
            <a:ext cx="2128837" cy="3821114"/>
          </a:xfrm>
        </p:spPr>
        <p:txBody>
          <a:bodyPr>
            <a:normAutofit/>
          </a:bodyPr>
          <a:lstStyle>
            <a:lvl1pPr>
              <a:defRPr sz="1000">
                <a:solidFill>
                  <a:schemeClr val="tx1"/>
                </a:solidFill>
              </a:defRPr>
            </a:lvl1pPr>
          </a:lstStyle>
          <a:p>
            <a:endParaRPr lang="en-US"/>
          </a:p>
        </p:txBody>
      </p:sp>
      <p:sp>
        <p:nvSpPr>
          <p:cNvPr id="34" name="Text Placeholder 9">
            <a:extLst>
              <a:ext uri="{FF2B5EF4-FFF2-40B4-BE49-F238E27FC236}">
                <a16:creationId xmlns:a16="http://schemas.microsoft.com/office/drawing/2014/main" id="{82CA8FB6-70EC-B8EF-763C-92CAF4CBBC2A}"/>
              </a:ext>
            </a:extLst>
          </p:cNvPr>
          <p:cNvSpPr>
            <a:spLocks noGrp="1"/>
          </p:cNvSpPr>
          <p:nvPr>
            <p:ph type="body" sz="quarter" idx="293" hasCustomPrompt="1"/>
          </p:nvPr>
        </p:nvSpPr>
        <p:spPr>
          <a:xfrm>
            <a:off x="7303294" y="1065214"/>
            <a:ext cx="2128838" cy="303211"/>
          </a:xfr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35" name="Text Placeholder 9">
            <a:extLst>
              <a:ext uri="{FF2B5EF4-FFF2-40B4-BE49-F238E27FC236}">
                <a16:creationId xmlns:a16="http://schemas.microsoft.com/office/drawing/2014/main" id="{889465D0-615F-1499-1511-EADCD98F4658}"/>
              </a:ext>
            </a:extLst>
          </p:cNvPr>
          <p:cNvSpPr>
            <a:spLocks noGrp="1"/>
          </p:cNvSpPr>
          <p:nvPr>
            <p:ph type="body" sz="quarter" idx="294" hasCustomPrompt="1"/>
          </p:nvPr>
        </p:nvSpPr>
        <p:spPr>
          <a:xfrm>
            <a:off x="7303295" y="5473700"/>
            <a:ext cx="2128837" cy="614363"/>
          </a:xfr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36" name="Picture Placeholder 52">
            <a:extLst>
              <a:ext uri="{FF2B5EF4-FFF2-40B4-BE49-F238E27FC236}">
                <a16:creationId xmlns:a16="http://schemas.microsoft.com/office/drawing/2014/main" id="{E290D1C4-E9E7-6EB0-5D2F-958CBFF75009}"/>
              </a:ext>
            </a:extLst>
          </p:cNvPr>
          <p:cNvSpPr>
            <a:spLocks noGrp="1"/>
          </p:cNvSpPr>
          <p:nvPr>
            <p:ph type="pic" sz="quarter" idx="295"/>
          </p:nvPr>
        </p:nvSpPr>
        <p:spPr>
          <a:xfrm>
            <a:off x="9598008" y="1524001"/>
            <a:ext cx="2128837" cy="3821114"/>
          </a:xfrm>
        </p:spPr>
        <p:txBody>
          <a:bodyPr>
            <a:normAutofit/>
          </a:bodyPr>
          <a:lstStyle>
            <a:lvl1pPr>
              <a:defRPr sz="1000">
                <a:solidFill>
                  <a:schemeClr val="tx1"/>
                </a:solidFill>
              </a:defRPr>
            </a:lvl1pPr>
          </a:lstStyle>
          <a:p>
            <a:endParaRPr lang="en-US"/>
          </a:p>
        </p:txBody>
      </p:sp>
      <p:sp>
        <p:nvSpPr>
          <p:cNvPr id="37" name="Text Placeholder 9">
            <a:extLst>
              <a:ext uri="{FF2B5EF4-FFF2-40B4-BE49-F238E27FC236}">
                <a16:creationId xmlns:a16="http://schemas.microsoft.com/office/drawing/2014/main" id="{C25B8333-78A3-75A8-3E0E-DA530FE6C1AF}"/>
              </a:ext>
            </a:extLst>
          </p:cNvPr>
          <p:cNvSpPr>
            <a:spLocks noGrp="1"/>
          </p:cNvSpPr>
          <p:nvPr>
            <p:ph type="body" sz="quarter" idx="296" hasCustomPrompt="1"/>
          </p:nvPr>
        </p:nvSpPr>
        <p:spPr>
          <a:xfrm>
            <a:off x="9598008" y="1065214"/>
            <a:ext cx="2128838" cy="303211"/>
          </a:xfr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38" name="Text Placeholder 9">
            <a:extLst>
              <a:ext uri="{FF2B5EF4-FFF2-40B4-BE49-F238E27FC236}">
                <a16:creationId xmlns:a16="http://schemas.microsoft.com/office/drawing/2014/main" id="{A1724150-98C7-B09E-F600-0BE05DE7D6C1}"/>
              </a:ext>
            </a:extLst>
          </p:cNvPr>
          <p:cNvSpPr>
            <a:spLocks noGrp="1"/>
          </p:cNvSpPr>
          <p:nvPr>
            <p:ph type="body" sz="quarter" idx="297" hasCustomPrompt="1"/>
          </p:nvPr>
        </p:nvSpPr>
        <p:spPr>
          <a:xfrm>
            <a:off x="9598008" y="5473700"/>
            <a:ext cx="2128837" cy="614363"/>
          </a:xfrm>
        </p:spPr>
        <p:txBody>
          <a:bodyPr>
            <a:noAutofit/>
          </a:bodyPr>
          <a:lstStyle>
            <a:lvl1pPr marL="0" indent="0">
              <a:lnSpc>
                <a:spcPts val="1400"/>
              </a:lnSpc>
              <a:buFont typeface="Arial" panose="020B0604020202020204" pitchFamily="34" charset="0"/>
              <a:buNone/>
              <a:defRPr sz="100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Body text</a:t>
            </a:r>
            <a:endParaRPr lang="en-US"/>
          </a:p>
        </p:txBody>
      </p:sp>
      <p:sp>
        <p:nvSpPr>
          <p:cNvPr id="39" name="Text Placeholder 9">
            <a:extLst>
              <a:ext uri="{FF2B5EF4-FFF2-40B4-BE49-F238E27FC236}">
                <a16:creationId xmlns:a16="http://schemas.microsoft.com/office/drawing/2014/main" id="{6976AE32-A5C7-994E-DA57-39CA644CBA70}"/>
              </a:ext>
            </a:extLst>
          </p:cNvPr>
          <p:cNvSpPr>
            <a:spLocks noGrp="1"/>
          </p:cNvSpPr>
          <p:nvPr>
            <p:ph type="body" sz="quarter" idx="298"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Tree>
    <p:extLst>
      <p:ext uri="{BB962C8B-B14F-4D97-AF65-F5344CB8AC3E}">
        <p14:creationId xmlns:p14="http://schemas.microsoft.com/office/powerpoint/2010/main" val="1962102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9.xml><?xml version="1.0" encoding="utf-8"?>
<p:sldLayout xmlns:a="http://schemas.openxmlformats.org/drawingml/2006/main" xmlns:r="http://schemas.openxmlformats.org/officeDocument/2006/relationships" xmlns:p="http://schemas.openxmlformats.org/presentationml/2006/main" userDrawn="1">
  <p:cSld name="Ending_slide_01">
    <p:bg>
      <p:bgPr>
        <a:solidFill>
          <a:srgbClr val="091F2C"/>
        </a:solidFill>
        <a:effectLst/>
      </p:bgPr>
    </p:bg>
    <p:spTree>
      <p:nvGrpSpPr>
        <p:cNvPr id="1" name=""/>
        <p:cNvGrpSpPr/>
        <p:nvPr/>
      </p:nvGrpSpPr>
      <p:grpSpPr>
        <a:xfrm>
          <a:off x="0" y="0"/>
          <a:ext cx="0" cy="0"/>
          <a:chOff x="0" y="0"/>
          <a:chExt cx="0" cy="0"/>
        </a:xfrm>
      </p:grpSpPr>
      <p:sp>
        <p:nvSpPr>
          <p:cNvPr id="8" name="Text Placeholder 9">
            <a:extLst>
              <a:ext uri="{FF2B5EF4-FFF2-40B4-BE49-F238E27FC236}">
                <a16:creationId xmlns:a16="http://schemas.microsoft.com/office/drawing/2014/main" id="{BBD661E6-A405-976F-B0F8-8C2C8A2EE64E}"/>
              </a:ext>
            </a:extLst>
          </p:cNvPr>
          <p:cNvSpPr>
            <a:spLocks noGrp="1"/>
          </p:cNvSpPr>
          <p:nvPr>
            <p:ph type="body" sz="quarter" idx="281" hasCustomPrompt="1"/>
          </p:nvPr>
        </p:nvSpPr>
        <p:spPr>
          <a:xfrm>
            <a:off x="912814" y="4727575"/>
            <a:ext cx="2138362" cy="1382713"/>
          </a:xfrm>
        </p:spPr>
        <p:txBody>
          <a:bodyPr>
            <a:noAutofit/>
          </a:bodyPr>
          <a:lstStyle>
            <a:lvl1pPr marL="0" indent="0">
              <a:lnSpc>
                <a:spcPts val="1400"/>
              </a:lnSpc>
              <a:buFont typeface="Arial" panose="020B0604020202020204" pitchFamily="34" charset="0"/>
              <a:buNone/>
              <a:defRPr sz="10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10" name="Text Placeholder 9">
            <a:extLst>
              <a:ext uri="{FF2B5EF4-FFF2-40B4-BE49-F238E27FC236}">
                <a16:creationId xmlns:a16="http://schemas.microsoft.com/office/drawing/2014/main" id="{36EF677D-A0A7-0972-8119-4374232434D5}"/>
              </a:ext>
            </a:extLst>
          </p:cNvPr>
          <p:cNvSpPr>
            <a:spLocks noGrp="1"/>
          </p:cNvSpPr>
          <p:nvPr>
            <p:ph type="body" sz="quarter" idx="283" hasCustomPrompt="1"/>
          </p:nvPr>
        </p:nvSpPr>
        <p:spPr>
          <a:xfrm>
            <a:off x="7626352" y="2479675"/>
            <a:ext cx="3422649" cy="381000"/>
          </a:xfrm>
        </p:spPr>
        <p:txBody>
          <a:bodyPr>
            <a:noAutofit/>
          </a:bodyPr>
          <a:lstStyle>
            <a:lvl1pPr marL="0" indent="0">
              <a:lnSpc>
                <a:spcPts val="2400"/>
              </a:lnSpc>
              <a:buFont typeface="Arial" panose="020B0604020202020204" pitchFamily="34" charset="0"/>
              <a:buNone/>
              <a:defRPr sz="2000">
                <a:solidFill>
                  <a:srgbClr val="F7B300"/>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a:t>Title</a:t>
            </a:r>
            <a:endParaRPr lang="en-US"/>
          </a:p>
        </p:txBody>
      </p:sp>
      <p:sp>
        <p:nvSpPr>
          <p:cNvPr id="11" name="Text Placeholder 9">
            <a:extLst>
              <a:ext uri="{FF2B5EF4-FFF2-40B4-BE49-F238E27FC236}">
                <a16:creationId xmlns:a16="http://schemas.microsoft.com/office/drawing/2014/main" id="{96D0BC0B-E78B-D3F2-B179-3BB8CF21D6D9}"/>
              </a:ext>
            </a:extLst>
          </p:cNvPr>
          <p:cNvSpPr>
            <a:spLocks noGrp="1"/>
          </p:cNvSpPr>
          <p:nvPr>
            <p:ph type="body" sz="quarter" idx="284" hasCustomPrompt="1"/>
          </p:nvPr>
        </p:nvSpPr>
        <p:spPr>
          <a:xfrm>
            <a:off x="7618414" y="3063876"/>
            <a:ext cx="3422649" cy="3046412"/>
          </a:xfrm>
        </p:spPr>
        <p:txBody>
          <a:bodyPr>
            <a:noAutofit/>
          </a:bodyPr>
          <a:lstStyle>
            <a:lvl1pPr marL="0" indent="0">
              <a:buFont typeface="Arial" panose="020B0604020202020204" pitchFamily="34" charset="0"/>
              <a:buNone/>
              <a:defRPr sz="1000">
                <a:solidFill>
                  <a:srgbClr val="8DC8E8"/>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pl-PL" sz="1000">
                <a:solidFill>
                  <a:srgbClr val="8DC8E8"/>
                </a:solidFill>
                <a:latin typeface="Segoe UI" panose="020B0502040204020203" pitchFamily="34" charset="0"/>
                <a:ea typeface="Segoe UI Variable Regular" pitchFamily="34" charset="-122"/>
                <a:cs typeface="Segoe UI Variable Regular" pitchFamily="34" charset="-120"/>
              </a:rPr>
              <a:t>Link placeholder</a:t>
            </a:r>
          </a:p>
          <a:p>
            <a:pPr marL="0" marR="0" lvl="0" indent="0" algn="l" defTabSz="914363" rtl="0" eaLnBrk="1" fontAlgn="auto" latinLnBrk="0" hangingPunct="1">
              <a:lnSpc>
                <a:spcPct val="90000"/>
              </a:lnSpc>
              <a:spcBef>
                <a:spcPts val="1000"/>
              </a:spcBef>
              <a:spcAft>
                <a:spcPts val="0"/>
              </a:spcAft>
              <a:buClrTx/>
              <a:buSzTx/>
              <a:buFont typeface="Arial" panose="020B0604020202020204" pitchFamily="34" charset="0"/>
              <a:buNone/>
              <a:tabLst/>
              <a:defRPr/>
            </a:pPr>
            <a:r>
              <a:rPr lang="pl-PL" sz="1000">
                <a:solidFill>
                  <a:srgbClr val="8DC8E8"/>
                </a:solidFill>
                <a:latin typeface="Segoe UI" panose="020B0502040204020203" pitchFamily="34" charset="0"/>
                <a:ea typeface="Segoe UI Variable Regular" pitchFamily="34" charset="-122"/>
                <a:cs typeface="Segoe UI Variable Regular" pitchFamily="34" charset="-120"/>
              </a:rPr>
              <a:t>Link placeholder</a:t>
            </a:r>
            <a:endParaRPr lang="en-US"/>
          </a:p>
          <a:p>
            <a:pPr marL="0" marR="0" lvl="0" indent="0" algn="l" defTabSz="914363" rtl="0" eaLnBrk="1" fontAlgn="auto" latinLnBrk="0" hangingPunct="1">
              <a:lnSpc>
                <a:spcPct val="90000"/>
              </a:lnSpc>
              <a:spcBef>
                <a:spcPts val="1000"/>
              </a:spcBef>
              <a:spcAft>
                <a:spcPts val="0"/>
              </a:spcAft>
              <a:buClrTx/>
              <a:buSzTx/>
              <a:buFont typeface="Arial" panose="020B0604020202020204" pitchFamily="34" charset="0"/>
              <a:buNone/>
              <a:tabLst/>
              <a:defRPr/>
            </a:pPr>
            <a:r>
              <a:rPr lang="pl-PL" sz="1000">
                <a:solidFill>
                  <a:srgbClr val="8DC8E8"/>
                </a:solidFill>
                <a:latin typeface="Segoe UI" panose="020B0502040204020203" pitchFamily="34" charset="0"/>
                <a:ea typeface="Segoe UI Variable Regular" pitchFamily="34" charset="-122"/>
                <a:cs typeface="Segoe UI Variable Regular" pitchFamily="34" charset="-120"/>
              </a:rPr>
              <a:t>Link placeholder</a:t>
            </a:r>
            <a:endParaRPr lang="en-US"/>
          </a:p>
          <a:p>
            <a:pPr lvl="0"/>
            <a:endParaRPr lang="en-US"/>
          </a:p>
        </p:txBody>
      </p:sp>
      <p:sp>
        <p:nvSpPr>
          <p:cNvPr id="2" name="Footer 4">
            <a:extLst>
              <a:ext uri="{FF2B5EF4-FFF2-40B4-BE49-F238E27FC236}">
                <a16:creationId xmlns:a16="http://schemas.microsoft.com/office/drawing/2014/main" id="{EAB81760-746B-6C93-B5A4-9B0B3C113FB1}"/>
              </a:ext>
            </a:extLst>
          </p:cNvPr>
          <p:cNvSpPr txBox="1"/>
          <p:nvPr userDrawn="1"/>
        </p:nvSpPr>
        <p:spPr>
          <a:xfrm>
            <a:off x="461963" y="2487594"/>
            <a:ext cx="450850" cy="221407"/>
          </a:xfrm>
          <a:prstGeom prst="rect">
            <a:avLst/>
          </a:prstGeom>
          <a:noFill/>
        </p:spPr>
        <p:txBody>
          <a:bodyPr wrap="square" lIns="0" tIns="0" rIns="0" bIns="0" rtlCol="0" anchor="ctr">
            <a:spAutoFit/>
          </a:bodyPr>
          <a:lstStyle/>
          <a:p>
            <a:pPr lvl="0">
              <a:lnSpc>
                <a:spcPts val="2000"/>
              </a:lnSpc>
            </a:pPr>
            <a:fld id="{B650ECDD-2E3C-8346-A0F2-9705B290DA2A}" type="slidenum">
              <a:rPr lang="en-US" sz="1000" b="0" i="0" spc="0" baseline="0" smtClean="0">
                <a:solidFill>
                  <a:schemeClr val="bg1"/>
                </a:solidFill>
                <a:latin typeface="Segoe Sans Display" pitchFamily="2" charset="0"/>
              </a:rPr>
              <a:pPr lvl="0">
                <a:lnSpc>
                  <a:spcPts val="2000"/>
                </a:lnSpc>
              </a:pPr>
              <a:t>‹#›</a:t>
            </a:fld>
            <a:endParaRPr lang="en-US" sz="1000" b="0" i="0" spc="0" baseline="0">
              <a:solidFill>
                <a:schemeClr val="bg1"/>
              </a:solidFill>
              <a:latin typeface="Segoe Sans Display" pitchFamily="2" charset="0"/>
            </a:endParaRPr>
          </a:p>
        </p:txBody>
      </p:sp>
      <p:sp>
        <p:nvSpPr>
          <p:cNvPr id="12" name="Text Placeholder 9">
            <a:extLst>
              <a:ext uri="{FF2B5EF4-FFF2-40B4-BE49-F238E27FC236}">
                <a16:creationId xmlns:a16="http://schemas.microsoft.com/office/drawing/2014/main" id="{16EA4A8D-59C3-D1D9-8BCA-E422D6D22EA1}"/>
              </a:ext>
            </a:extLst>
          </p:cNvPr>
          <p:cNvSpPr>
            <a:spLocks noGrp="1"/>
          </p:cNvSpPr>
          <p:nvPr>
            <p:ph type="body" sz="quarter" idx="285" hasCustomPrompt="1"/>
          </p:nvPr>
        </p:nvSpPr>
        <p:spPr>
          <a:xfrm>
            <a:off x="3196432" y="4725989"/>
            <a:ext cx="2138362" cy="1382713"/>
          </a:xfrm>
        </p:spPr>
        <p:txBody>
          <a:bodyPr>
            <a:noAutofit/>
          </a:bodyPr>
          <a:lstStyle>
            <a:lvl1pPr marL="0" indent="0">
              <a:lnSpc>
                <a:spcPts val="1400"/>
              </a:lnSpc>
              <a:buFont typeface="Arial" panose="020B0604020202020204" pitchFamily="34" charset="0"/>
              <a:buNone/>
              <a:defRPr sz="100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pPr lvl="0"/>
            <a:r>
              <a:rPr lang="en-US"/>
              <a:t>Body text</a:t>
            </a:r>
          </a:p>
        </p:txBody>
      </p:sp>
      <p:sp>
        <p:nvSpPr>
          <p:cNvPr id="13" name="Text Placeholder 9">
            <a:extLst>
              <a:ext uri="{FF2B5EF4-FFF2-40B4-BE49-F238E27FC236}">
                <a16:creationId xmlns:a16="http://schemas.microsoft.com/office/drawing/2014/main" id="{829C7F21-2F12-05DB-F6AE-3177F8A72674}"/>
              </a:ext>
            </a:extLst>
          </p:cNvPr>
          <p:cNvSpPr>
            <a:spLocks noGrp="1"/>
          </p:cNvSpPr>
          <p:nvPr>
            <p:ph type="body" sz="quarter" idx="293" hasCustomPrompt="1"/>
          </p:nvPr>
        </p:nvSpPr>
        <p:spPr>
          <a:xfrm>
            <a:off x="925233" y="303213"/>
            <a:ext cx="4861486" cy="158750"/>
          </a:xfrm>
          <a:prstGeom prst="rect">
            <a:avLst/>
          </a:prstGeom>
        </p:spPr>
        <p:txBody>
          <a:bodyPr>
            <a:noAutofit/>
          </a:bodyPr>
          <a:lstStyle>
            <a:lvl1pPr marL="0" indent="0">
              <a:lnSpc>
                <a:spcPts val="1120"/>
              </a:lnSpc>
              <a:buFont typeface="Arial" panose="020B0604020202020204" pitchFamily="34" charset="0"/>
              <a:buNone/>
              <a:defRPr sz="800" spc="160" baseline="0">
                <a:solidFill>
                  <a:schemeClr val="bg1"/>
                </a:solidFill>
                <a:latin typeface="Segoe Sans Display" pitchFamily="2" charset="0"/>
                <a:cs typeface="Segoe Sans Display" pitchFamily="2" charset="0"/>
              </a:defRPr>
            </a:lvl1pPr>
            <a:lvl2pPr marL="457182" indent="0">
              <a:buNone/>
              <a:defRPr sz="1200">
                <a:latin typeface="Segoe UI Semibold" panose="020B0702040204020203" pitchFamily="34" charset="0"/>
                <a:cs typeface="Segoe UI Semibold" panose="020B0702040204020203" pitchFamily="34" charset="0"/>
              </a:defRPr>
            </a:lvl2pPr>
            <a:lvl3pPr marL="914363" indent="0">
              <a:buNone/>
              <a:defRPr sz="1200">
                <a:latin typeface="Segoe UI Semibold" panose="020B0702040204020203" pitchFamily="34" charset="0"/>
                <a:cs typeface="Segoe UI Semibold" panose="020B0702040204020203" pitchFamily="34" charset="0"/>
              </a:defRPr>
            </a:lvl3pPr>
            <a:lvl4pPr marL="1371545" indent="0">
              <a:buNone/>
              <a:defRPr sz="1200">
                <a:latin typeface="Segoe UI Semibold" panose="020B0702040204020203" pitchFamily="34" charset="0"/>
                <a:cs typeface="Segoe UI Semibold" panose="020B0702040204020203" pitchFamily="34" charset="0"/>
              </a:defRPr>
            </a:lvl4pPr>
            <a:lvl5pPr marL="1828727" indent="0">
              <a:buNone/>
              <a:defRPr sz="1200">
                <a:latin typeface="Segoe UI Semibold" panose="020B0702040204020203" pitchFamily="34" charset="0"/>
                <a:cs typeface="Segoe UI Semibold" panose="020B0702040204020203" pitchFamily="34" charset="0"/>
              </a:defRPr>
            </a:lvl5pPr>
          </a:lstStyle>
          <a:p>
            <a:r>
              <a:rPr lang="en-US"/>
              <a:t>PRESENTATION NAME</a:t>
            </a:r>
          </a:p>
        </p:txBody>
      </p:sp>
      <p:sp>
        <p:nvSpPr>
          <p:cNvPr id="5" name="Title 1">
            <a:extLst>
              <a:ext uri="{FF2B5EF4-FFF2-40B4-BE49-F238E27FC236}">
                <a16:creationId xmlns:a16="http://schemas.microsoft.com/office/drawing/2014/main" id="{F13C6ADE-6F05-B260-4E96-AFA8576D53E4}"/>
              </a:ext>
            </a:extLst>
          </p:cNvPr>
          <p:cNvSpPr>
            <a:spLocks noGrp="1"/>
          </p:cNvSpPr>
          <p:nvPr>
            <p:ph type="title" hasCustomPrompt="1"/>
          </p:nvPr>
        </p:nvSpPr>
        <p:spPr>
          <a:xfrm>
            <a:off x="912813" y="2290765"/>
            <a:ext cx="4567237" cy="1214436"/>
          </a:xfrm>
        </p:spPr>
        <p:txBody>
          <a:bodyPr/>
          <a:lstStyle>
            <a:lvl1pPr>
              <a:lnSpc>
                <a:spcPts val="6240"/>
              </a:lnSpc>
              <a:defRPr sz="5200">
                <a:solidFill>
                  <a:schemeClr val="bg1"/>
                </a:solidFill>
              </a:defRPr>
            </a:lvl1pPr>
          </a:lstStyle>
          <a:p>
            <a:r>
              <a:rPr lang="en-US"/>
              <a:t>Section title</a:t>
            </a:r>
          </a:p>
        </p:txBody>
      </p:sp>
    </p:spTree>
    <p:extLst>
      <p:ext uri="{BB962C8B-B14F-4D97-AF65-F5344CB8AC3E}">
        <p14:creationId xmlns:p14="http://schemas.microsoft.com/office/powerpoint/2010/main" val="1900856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1_Content_slide_with_image_light_2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4E7928-6489-4410-8B86-90E8DE169D36}"/>
              </a:ext>
            </a:extLst>
          </p:cNvPr>
          <p:cNvPicPr/>
          <p:nvPr userDrawn="1"/>
        </p:nvPicPr>
        <p:blipFill rotWithShape="1">
          <a:blip r:embed="rId2">
            <a:extLst>
              <a:ext uri="{28A0092B-C50C-407E-A947-70E740481C1C}">
                <a14:useLocalDpi xmlns:a14="http://schemas.microsoft.com/office/drawing/2010/main"/>
              </a:ext>
            </a:extLst>
          </a:blip>
          <a:srcRect/>
          <a:stretch/>
        </p:blipFill>
        <p:spPr>
          <a:xfrm>
            <a:off x="0" y="0"/>
            <a:ext cx="12192002" cy="6858000"/>
          </a:xfrm>
          <a:prstGeom prst="rect">
            <a:avLst/>
          </a:prstGeom>
        </p:spPr>
      </p:pic>
    </p:spTree>
    <p:extLst>
      <p:ext uri="{BB962C8B-B14F-4D97-AF65-F5344CB8AC3E}">
        <p14:creationId xmlns:p14="http://schemas.microsoft.com/office/powerpoint/2010/main" val="46359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3" name="Picture 2" descr="A blue and white sky&#10;&#10;Description automatically generated">
            <a:extLst>
              <a:ext uri="{FF2B5EF4-FFF2-40B4-BE49-F238E27FC236}">
                <a16:creationId xmlns:a16="http://schemas.microsoft.com/office/drawing/2014/main" id="{DCA0FAC0-C1AF-FEB0-1371-9BD1D22A187F}"/>
              </a:ext>
            </a:extLst>
          </p:cNvPr>
          <p:cNvPicPr/>
          <p:nvPr userDrawn="1"/>
        </p:nvPicPr>
        <p:blipFill>
          <a:blip r:embed="rId2" cstate="screen">
            <a:extLst>
              <a:ext uri="{28A0092B-C50C-407E-A947-70E740481C1C}">
                <a14:useLocalDpi xmlns:a14="http://schemas.microsoft.com/office/drawing/2010/main"/>
              </a:ext>
            </a:extLst>
          </a:blip>
          <a:stretch>
            <a:fillRect/>
          </a:stretch>
        </p:blipFill>
        <p:spPr>
          <a:xfrm>
            <a:off x="313" y="0"/>
            <a:ext cx="12191374" cy="6858000"/>
          </a:xfrm>
          <a:prstGeom prst="rect">
            <a:avLst/>
          </a:prstGeom>
        </p:spPr>
      </p:pic>
    </p:spTree>
    <p:extLst>
      <p:ext uri="{BB962C8B-B14F-4D97-AF65-F5344CB8AC3E}">
        <p14:creationId xmlns:p14="http://schemas.microsoft.com/office/powerpoint/2010/main" val="1524698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07C011-14A3-A9B1-FCA2-9239141D4895}"/>
              </a:ext>
            </a:extLst>
          </p:cNvPr>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2" cy="6858000"/>
          </a:xfrm>
          <a:prstGeom prst="rect">
            <a:avLst/>
          </a:prstGeom>
        </p:spPr>
      </p:pic>
      <p:sp>
        <p:nvSpPr>
          <p:cNvPr id="3" name="Title 1">
            <a:extLst>
              <a:ext uri="{FF2B5EF4-FFF2-40B4-BE49-F238E27FC236}">
                <a16:creationId xmlns:a16="http://schemas.microsoft.com/office/drawing/2014/main" id="{BAC43D04-BE4A-7C19-676A-F16BB6AFDB24}"/>
              </a:ext>
            </a:extLst>
          </p:cNvPr>
          <p:cNvSpPr>
            <a:spLocks noGrp="1"/>
          </p:cNvSpPr>
          <p:nvPr>
            <p:ph type="title" hasCustomPrompt="1"/>
          </p:nvPr>
        </p:nvSpPr>
        <p:spPr>
          <a:xfrm>
            <a:off x="692151" y="885509"/>
            <a:ext cx="10807699" cy="387798"/>
          </a:xfrm>
          <a:prstGeom prst="rect">
            <a:avLst/>
          </a:prstGeom>
          <a:noFill/>
        </p:spPr>
        <p:txBody>
          <a:bodyPr wrap="square" lIns="0" tIns="0" rIns="0" bIns="0" rtlCol="0">
            <a:spAutoFit/>
          </a:bodyPr>
          <a:lstStyle>
            <a:lvl1pPr>
              <a:lnSpc>
                <a:spcPct val="100000"/>
              </a:lnSpc>
              <a:defRPr lang="en-US" sz="2800" kern="0" dirty="0">
                <a:gradFill>
                  <a:gsLst>
                    <a:gs pos="100000">
                      <a:srgbClr val="5A5363"/>
                    </a:gs>
                    <a:gs pos="0">
                      <a:srgbClr val="4A342C"/>
                    </a:gs>
                    <a:gs pos="51000">
                      <a:srgbClr val="DE744E"/>
                    </a:gs>
                  </a:gsLst>
                  <a:lin ang="7200000" scaled="0"/>
                </a:gradFill>
                <a:latin typeface="Segoe Sans Display" pitchFamily="2" charset="0"/>
                <a:ea typeface="Segoe UI Black" panose="020B0A02040204020203" pitchFamily="34" charset="0"/>
                <a:cs typeface="Segoe Sans Display" pitchFamily="2" charset="0"/>
              </a:defRPr>
            </a:lvl1pPr>
          </a:lstStyle>
          <a:p>
            <a:pPr marL="0" lvl="0" defTabSz="914400">
              <a:lnSpc>
                <a:spcPct val="90000"/>
              </a:lnSpc>
            </a:pPr>
            <a:r>
              <a:rPr lang="en-US"/>
              <a:t>Title</a:t>
            </a:r>
          </a:p>
        </p:txBody>
      </p:sp>
    </p:spTree>
    <p:extLst>
      <p:ext uri="{BB962C8B-B14F-4D97-AF65-F5344CB8AC3E}">
        <p14:creationId xmlns:p14="http://schemas.microsoft.com/office/powerpoint/2010/main" val="1117950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2_Content_slide_with_image_light_24">
    <p:spTree>
      <p:nvGrpSpPr>
        <p:cNvPr id="1" name=""/>
        <p:cNvGrpSpPr/>
        <p:nvPr/>
      </p:nvGrpSpPr>
      <p:grpSpPr>
        <a:xfrm>
          <a:off x="0" y="0"/>
          <a:ext cx="0" cy="0"/>
          <a:chOff x="0" y="0"/>
          <a:chExt cx="0" cy="0"/>
        </a:xfrm>
      </p:grpSpPr>
      <p:pic>
        <p:nvPicPr>
          <p:cNvPr id="2" name="Picture 1" descr="A blurry image of a blue and pink background&#10;&#10;Description automatically generated">
            <a:extLst>
              <a:ext uri="{FF2B5EF4-FFF2-40B4-BE49-F238E27FC236}">
                <a16:creationId xmlns:a16="http://schemas.microsoft.com/office/drawing/2014/main" id="{4983356A-F6BF-16A0-1B7C-EA8013EEAF58}"/>
              </a:ext>
            </a:extLst>
          </p:cNvPr>
          <p:cNvPicPr/>
          <p:nvPr userDrawn="1"/>
        </p:nvPicPr>
        <p:blipFill rotWithShape="1">
          <a:blip r:embed="rId2" cstate="screen">
            <a:extLst>
              <a:ext uri="{BEBA8EAE-BF5A-486C-A8C5-ECC9F3942E4B}">
                <a14:imgProps xmlns:a14="http://schemas.microsoft.com/office/drawing/2010/main">
                  <a14:imgLayer r:embed="rId3">
                    <a14:imgEffect>
                      <a14:saturation sat="80000"/>
                    </a14:imgEffect>
                    <a14:imgEffect>
                      <a14:brightnessContrast bright="3000"/>
                    </a14:imgEffect>
                  </a14:imgLayer>
                </a14:imgProps>
              </a:ext>
              <a:ext uri="{28A0092B-C50C-407E-A947-70E740481C1C}">
                <a14:useLocalDpi xmlns:a14="http://schemas.microsoft.com/office/drawing/2010/main"/>
              </a:ext>
            </a:extLst>
          </a:blip>
          <a:srcRect/>
          <a:stretch/>
        </p:blipFill>
        <p:spPr>
          <a:xfrm>
            <a:off x="0" y="0"/>
            <a:ext cx="12191980" cy="6858000"/>
          </a:xfrm>
          <a:prstGeom prst="rect">
            <a:avLst/>
          </a:prstGeom>
          <a:noFill/>
        </p:spPr>
      </p:pic>
    </p:spTree>
    <p:extLst>
      <p:ext uri="{BB962C8B-B14F-4D97-AF65-F5344CB8AC3E}">
        <p14:creationId xmlns:p14="http://schemas.microsoft.com/office/powerpoint/2010/main" val="324714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AA6219-D750-AD85-4623-24FEFED657B2}"/>
              </a:ext>
            </a:extLst>
          </p:cNvPr>
          <p:cNvPicPr/>
          <p:nvPr userDrawn="1"/>
        </p:nvPicPr>
        <p:blipFill>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3815225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4" name="Picture 3" descr="A blue and white sky&#10;&#10;Description automatically generated">
            <a:extLst>
              <a:ext uri="{FF2B5EF4-FFF2-40B4-BE49-F238E27FC236}">
                <a16:creationId xmlns:a16="http://schemas.microsoft.com/office/drawing/2014/main" id="{AAD96F66-FE4B-2D16-68F0-37C7F52B6909}"/>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1727373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3" name="Picture 2" descr="A blue and white sky&#10;&#10;Description automatically generated">
            <a:extLst>
              <a:ext uri="{FF2B5EF4-FFF2-40B4-BE49-F238E27FC236}">
                <a16:creationId xmlns:a16="http://schemas.microsoft.com/office/drawing/2014/main" id="{9FD751B5-A209-16F1-62CE-2EE7B9E9F11B}"/>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24803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1A74B89-4FE2-7317-4424-1C873BEDD73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30852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8.xml><?xml version="1.0" encoding="utf-8"?>
<p:sldLayout xmlns:a="http://schemas.openxmlformats.org/drawingml/2006/main" xmlns:r="http://schemas.openxmlformats.org/officeDocument/2006/relationships" xmlns:p="http://schemas.openxmlformats.org/presentationml/2006/main" userDrawn="1">
  <p:cSld name="6_Title slide with blue Windows logo on white backgroun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51ACAC-9AA9-514F-9A91-ADE64A45A10D}"/>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Footer note">
            <a:extLst>
              <a:ext uri="{FF2B5EF4-FFF2-40B4-BE49-F238E27FC236}">
                <a16:creationId xmlns:a16="http://schemas.microsoft.com/office/drawing/2014/main" id="{5F85E3C1-2497-4DD1-B7F0-237DF7174B49}"/>
              </a:ext>
            </a:extLst>
          </p:cNvPr>
          <p:cNvSpPr>
            <a:spLocks noGrp="1"/>
          </p:cNvSpPr>
          <p:nvPr>
            <p:ph type="ftr" sz="quarter" idx="3"/>
          </p:nvPr>
        </p:nvSpPr>
        <p:spPr>
          <a:xfrm>
            <a:off x="571500" y="6537960"/>
            <a:ext cx="5524500" cy="128240"/>
          </a:xfrm>
          <a:prstGeom prst="rect">
            <a:avLst/>
          </a:prstGeom>
        </p:spPr>
        <p:txBody>
          <a:bodyPr lIns="0" tIns="0" rIns="0" bIns="0" anchor="b" anchorCtr="0"/>
          <a:lstStyle>
            <a:lvl1pPr>
              <a:spcBef>
                <a:spcPts val="0"/>
              </a:spcBef>
              <a:defRPr sz="833" b="0" i="0" spc="0" baseline="0">
                <a:solidFill>
                  <a:schemeClr val="bg1"/>
                </a:solidFill>
                <a:latin typeface="Segoe Sans Display" pitchFamily="2" charset="0"/>
                <a:cs typeface="Segoe Sans Display" pitchFamily="2" charset="0"/>
              </a:defRPr>
            </a:lvl1pPr>
          </a:lstStyle>
          <a:p>
            <a:pPr marL="10583" defTabSz="761940"/>
            <a:r>
              <a:rPr lang="en-AU"/>
              <a:t>Microsoft Confidential – Shared Under NDA</a:t>
            </a:r>
            <a:endParaRPr lang="en-US"/>
          </a:p>
        </p:txBody>
      </p:sp>
    </p:spTree>
    <p:extLst>
      <p:ext uri="{BB962C8B-B14F-4D97-AF65-F5344CB8AC3E}">
        <p14:creationId xmlns:p14="http://schemas.microsoft.com/office/powerpoint/2010/main" val="1488246414"/>
      </p:ext>
    </p:extLst>
  </p:cSld>
  <p:clrMapOvr>
    <a:masterClrMapping/>
  </p:clrMapOvr>
  <p:transition>
    <p:fade/>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pic>
        <p:nvPicPr>
          <p:cNvPr id="28" name="Picture 27" descr="A white surface with lines&#10;&#10;Description automatically generated">
            <a:extLst>
              <a:ext uri="{FF2B5EF4-FFF2-40B4-BE49-F238E27FC236}">
                <a16:creationId xmlns:a16="http://schemas.microsoft.com/office/drawing/2014/main" id="{2243B88E-FF73-D231-17F0-1D7D3674667B}"/>
              </a:ext>
            </a:extLst>
          </p:cNvPr>
          <p:cNvPicPr>
            <a:picLocks noChangeAspect="1"/>
          </p:cNvPicPr>
          <p:nvPr userDrawn="1"/>
        </p:nvPicPr>
        <p:blipFill>
          <a:blip r:embed="rId2" cstate="screen">
            <a:alphaModFix amt="55000"/>
            <a:extLst>
              <a:ext uri="{28A0092B-C50C-407E-A947-70E740481C1C}">
                <a14:useLocalDpi xmlns:a14="http://schemas.microsoft.com/office/drawing/2010/main"/>
              </a:ext>
            </a:extLst>
          </a:blip>
          <a:srcRect/>
          <a:stretch>
            <a:fillRect/>
          </a:stretch>
        </p:blipFill>
        <p:spPr>
          <a:xfrm rot="10800000" flipH="1" flipV="1">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29" name="Rectangle: Single Corner Rounded 28">
            <a:extLst>
              <a:ext uri="{FF2B5EF4-FFF2-40B4-BE49-F238E27FC236}">
                <a16:creationId xmlns:a16="http://schemas.microsoft.com/office/drawing/2014/main" id="{638771AB-5BC1-0A49-E6E6-2544650DFA05}"/>
              </a:ext>
            </a:extLst>
          </p:cNvPr>
          <p:cNvSpPr/>
          <p:nvPr userDrawn="1"/>
        </p:nvSpPr>
        <p:spPr bwMode="auto">
          <a:xfrm flipV="1">
            <a:off x="1" y="-2"/>
            <a:ext cx="11887199" cy="6564314"/>
          </a:xfrm>
          <a:prstGeom prst="round1Rect">
            <a:avLst>
              <a:gd name="adj" fmla="val 3482"/>
            </a:avLst>
          </a:prstGeom>
          <a:solidFill>
            <a:schemeClr val="bg1">
              <a:alpha val="58000"/>
            </a:schemeClr>
          </a:solidFill>
          <a:ln>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pic>
        <p:nvPicPr>
          <p:cNvPr id="30" name="Picture 29" descr="A colorful background&#10;&#10;Description automatically generated">
            <a:extLst>
              <a:ext uri="{FF2B5EF4-FFF2-40B4-BE49-F238E27FC236}">
                <a16:creationId xmlns:a16="http://schemas.microsoft.com/office/drawing/2014/main" id="{C6B0F9E3-684F-444B-593C-CFFC2E816152}"/>
              </a:ext>
            </a:extLst>
          </p:cNvPr>
          <p:cNvPicPr>
            <a:picLocks noChangeAspect="1"/>
          </p:cNvPicPr>
          <p:nvPr userDrawn="1"/>
        </p:nvPicPr>
        <p:blipFill rotWithShape="1">
          <a:blip r:embed="rId3" cstate="screen">
            <a:alphaModFix amt="10000"/>
            <a:extLst>
              <a:ext uri="{28A0092B-C50C-407E-A947-70E740481C1C}">
                <a14:useLocalDpi xmlns:a14="http://schemas.microsoft.com/office/drawing/2010/main"/>
              </a:ext>
            </a:extLst>
          </a:blip>
          <a:srcRect l="1" t="1562" r="1" b="10"/>
          <a:stretch/>
        </p:blipFill>
        <p:spPr>
          <a:xfrm flipV="1">
            <a:off x="2" y="0"/>
            <a:ext cx="12191998" cy="6858000"/>
          </a:xfrm>
          <a:custGeom>
            <a:avLst/>
            <a:gdLst>
              <a:gd name="connsiteX0" fmla="*/ 0 w 12192000"/>
              <a:gd name="connsiteY0" fmla="*/ 0 h 6858000"/>
              <a:gd name="connsiteX1" fmla="*/ 12192000 w 12192000"/>
              <a:gd name="connsiteY1" fmla="*/ 0 h 6858000"/>
              <a:gd name="connsiteX2" fmla="*/ 12192000 w 12192000"/>
              <a:gd name="connsiteY2" fmla="*/ 1678096 h 6858000"/>
              <a:gd name="connsiteX3" fmla="*/ 12192000 w 12192000"/>
              <a:gd name="connsiteY3" fmla="*/ 5179904 h 6858000"/>
              <a:gd name="connsiteX4" fmla="*/ 12192000 w 12192000"/>
              <a:gd name="connsiteY4" fmla="*/ 6858000 h 6858000"/>
              <a:gd name="connsiteX5" fmla="*/ 0 w 12192000"/>
              <a:gd name="connsiteY5" fmla="*/ 6858000 h 6858000"/>
              <a:gd name="connsiteX6" fmla="*/ 0 w 12192000"/>
              <a:gd name="connsiteY6" fmla="*/ 5179904 h 6858000"/>
              <a:gd name="connsiteX7" fmla="*/ 0 w 12192000"/>
              <a:gd name="connsiteY7" fmla="*/ 167809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0" y="0"/>
                </a:moveTo>
                <a:lnTo>
                  <a:pt x="12192000" y="0"/>
                </a:lnTo>
                <a:lnTo>
                  <a:pt x="12192000" y="1678096"/>
                </a:lnTo>
                <a:lnTo>
                  <a:pt x="12192000" y="5179904"/>
                </a:lnTo>
                <a:lnTo>
                  <a:pt x="12192000" y="6858000"/>
                </a:lnTo>
                <a:lnTo>
                  <a:pt x="0" y="6858000"/>
                </a:lnTo>
                <a:lnTo>
                  <a:pt x="0" y="5179904"/>
                </a:lnTo>
                <a:lnTo>
                  <a:pt x="0" y="1678096"/>
                </a:lnTo>
                <a:close/>
              </a:path>
            </a:pathLst>
          </a:custGeom>
        </p:spPr>
      </p:pic>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2" y="457200"/>
            <a:ext cx="11032237" cy="553998"/>
          </a:xfrm>
        </p:spPr>
        <p:txBody>
          <a:bodyPr/>
          <a:lstStyle>
            <a:lvl1pPr>
              <a:defRPr/>
            </a:lvl1pPr>
          </a:lstStyle>
          <a:p>
            <a:r>
              <a:rPr lang="en-US"/>
              <a:t>Click to edit Master title style</a:t>
            </a:r>
          </a:p>
        </p:txBody>
      </p:sp>
    </p:spTree>
    <p:extLst>
      <p:ext uri="{BB962C8B-B14F-4D97-AF65-F5344CB8AC3E}">
        <p14:creationId xmlns:p14="http://schemas.microsoft.com/office/powerpoint/2010/main" val="423362614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0">
          <p15:clr>
            <a:srgbClr val="A4A3A4"/>
          </p15:clr>
        </p15:guide>
        <p15:guide id="23" pos="5712">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cSld name="Presentation content slide with subtitle and 4 columns on light backgroun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688FE3B8-F861-974A-9610-C8DFD00610B5}"/>
              </a:ext>
            </a:extLst>
          </p:cNvPr>
          <p:cNvSpPr>
            <a:spLocks noGrp="1"/>
          </p:cNvSpPr>
          <p:nvPr>
            <p:ph type="title"/>
          </p:nvPr>
        </p:nvSpPr>
        <p:spPr>
          <a:xfrm>
            <a:off x="563880" y="533400"/>
            <a:ext cx="2654858" cy="587020"/>
          </a:xfrm>
          <a:prstGeom prst="rect">
            <a:avLst/>
          </a:prstGeom>
        </p:spPr>
        <p:txBody>
          <a:bodyPr vert="horz" wrap="square" lIns="0" tIns="0" rIns="0" bIns="0" rtlCol="0" anchor="t">
            <a:spAutoFit/>
          </a:bodyPr>
          <a:lstStyle>
            <a:lvl1pPr>
              <a:lnSpc>
                <a:spcPct val="120000"/>
              </a:lnSpc>
              <a:spcBef>
                <a:spcPts val="0"/>
              </a:spcBef>
              <a:spcAft>
                <a:spcPts val="667"/>
              </a:spcAft>
              <a:defRPr sz="1667" baseline="0">
                <a:solidFill>
                  <a:srgbClr val="1B1B1B"/>
                </a:solidFill>
                <a:latin typeface="+mj-lt"/>
                <a:cs typeface="Segoe UI Variable Text Semibold" pitchFamily="2" charset="0"/>
              </a:defRPr>
            </a:lvl1pPr>
          </a:lstStyle>
          <a:p>
            <a:r>
              <a:rPr lang="en-US"/>
              <a:t>Click to edit Master title style</a:t>
            </a:r>
          </a:p>
        </p:txBody>
      </p:sp>
      <p:sp>
        <p:nvSpPr>
          <p:cNvPr id="13" name="Subtitle">
            <a:extLst>
              <a:ext uri="{FF2B5EF4-FFF2-40B4-BE49-F238E27FC236}">
                <a16:creationId xmlns:a16="http://schemas.microsoft.com/office/drawing/2014/main" id="{F51B74CE-EC41-47ED-9C52-573BA95C637C}"/>
              </a:ext>
            </a:extLst>
          </p:cNvPr>
          <p:cNvSpPr>
            <a:spLocks noGrp="1"/>
          </p:cNvSpPr>
          <p:nvPr>
            <p:ph type="body" sz="quarter" idx="14" hasCustomPrompt="1"/>
          </p:nvPr>
        </p:nvSpPr>
        <p:spPr>
          <a:xfrm>
            <a:off x="3365736" y="533400"/>
            <a:ext cx="5458118" cy="514350"/>
          </a:xfrm>
          <a:prstGeom prst="rect">
            <a:avLst/>
          </a:prstGeom>
        </p:spPr>
        <p:txBody>
          <a:bodyPr lIns="0" tIns="0" rIns="0" bIns="0"/>
          <a:lstStyle>
            <a:lvl1pPr marL="0">
              <a:lnSpc>
                <a:spcPct val="120000"/>
              </a:lnSpc>
              <a:spcBef>
                <a:spcPts val="0"/>
              </a:spcBef>
              <a:spcAft>
                <a:spcPts val="667"/>
              </a:spcAft>
              <a:defRPr sz="1667">
                <a:solidFill>
                  <a:srgbClr val="1B1B1B"/>
                </a:solidFill>
                <a:latin typeface="Segoe Sans Display" pitchFamily="2" charset="0"/>
                <a:cs typeface="Segoe UI Variable Text" pitchFamily="2" charset="0"/>
              </a:defRPr>
            </a:lvl1pPr>
            <a:lvl2pPr marL="0">
              <a:lnSpc>
                <a:spcPts val="1333"/>
              </a:lnSpc>
              <a:spcAft>
                <a:spcPts val="667"/>
              </a:spcAft>
              <a:defRPr sz="1000" baseline="0">
                <a:solidFill>
                  <a:srgbClr val="000000"/>
                </a:solidFill>
              </a:defRPr>
            </a:lvl2pPr>
            <a:lvl3pPr marL="0">
              <a:lnSpc>
                <a:spcPts val="1333"/>
              </a:lnSpc>
              <a:spcAft>
                <a:spcPts val="667"/>
              </a:spcAft>
              <a:defRPr sz="1000">
                <a:solidFill>
                  <a:srgbClr val="000000"/>
                </a:solidFill>
              </a:defRPr>
            </a:lvl3pPr>
          </a:lstStyle>
          <a:p>
            <a:pPr lvl="0"/>
            <a:r>
              <a:rPr lang="en-US"/>
              <a:t>Click to edit copy</a:t>
            </a:r>
          </a:p>
        </p:txBody>
      </p:sp>
      <p:sp>
        <p:nvSpPr>
          <p:cNvPr id="7" name="Body copy column 1">
            <a:extLst>
              <a:ext uri="{FF2B5EF4-FFF2-40B4-BE49-F238E27FC236}">
                <a16:creationId xmlns:a16="http://schemas.microsoft.com/office/drawing/2014/main" id="{ECB979A3-23F6-484E-9177-1B74E422A482}"/>
              </a:ext>
            </a:extLst>
          </p:cNvPr>
          <p:cNvSpPr>
            <a:spLocks noGrp="1"/>
          </p:cNvSpPr>
          <p:nvPr>
            <p:ph type="body" sz="quarter" idx="10" hasCustomPrompt="1"/>
          </p:nvPr>
        </p:nvSpPr>
        <p:spPr>
          <a:xfrm>
            <a:off x="563880" y="1485900"/>
            <a:ext cx="2654858" cy="4800600"/>
          </a:xfrm>
          <a:prstGeom prst="rect">
            <a:avLst/>
          </a:prstGeom>
        </p:spPr>
        <p:txBody>
          <a:bodyPr lIns="0" tIns="0" rIns="0" bIns="0"/>
          <a:lstStyle>
            <a:lvl1pPr marL="0">
              <a:lnSpc>
                <a:spcPct val="120000"/>
              </a:lnSpc>
              <a:spcBef>
                <a:spcPts val="0"/>
              </a:spcBef>
              <a:spcAft>
                <a:spcPts val="667"/>
              </a:spcAft>
              <a:defRPr sz="1167">
                <a:solidFill>
                  <a:srgbClr val="1B1B1B"/>
                </a:solidFill>
                <a:latin typeface="Segoe Sans Display" pitchFamily="2" charset="0"/>
                <a:cs typeface="Segoe UI Variable Text" pitchFamily="2" charset="0"/>
              </a:defRPr>
            </a:lvl1pPr>
            <a:lvl2pPr marL="0">
              <a:lnSpc>
                <a:spcPts val="1333"/>
              </a:lnSpc>
              <a:spcAft>
                <a:spcPts val="667"/>
              </a:spcAft>
              <a:defRPr sz="1000" baseline="0">
                <a:solidFill>
                  <a:srgbClr val="000000"/>
                </a:solidFill>
              </a:defRPr>
            </a:lvl2pPr>
            <a:lvl3pPr marL="0">
              <a:lnSpc>
                <a:spcPts val="1333"/>
              </a:lnSpc>
              <a:spcAft>
                <a:spcPts val="667"/>
              </a:spcAft>
              <a:defRPr sz="1000">
                <a:solidFill>
                  <a:srgbClr val="000000"/>
                </a:solidFill>
              </a:defRPr>
            </a:lvl3pPr>
          </a:lstStyle>
          <a:p>
            <a:pPr lvl="0"/>
            <a:r>
              <a:rPr lang="en-US"/>
              <a:t>Click to edit copy</a:t>
            </a:r>
          </a:p>
        </p:txBody>
      </p:sp>
      <p:sp>
        <p:nvSpPr>
          <p:cNvPr id="10" name="Body copy column 2">
            <a:extLst>
              <a:ext uri="{FF2B5EF4-FFF2-40B4-BE49-F238E27FC236}">
                <a16:creationId xmlns:a16="http://schemas.microsoft.com/office/drawing/2014/main" id="{8A656342-52AB-4E79-B1EB-B95510393532}"/>
              </a:ext>
            </a:extLst>
          </p:cNvPr>
          <p:cNvSpPr>
            <a:spLocks noGrp="1"/>
          </p:cNvSpPr>
          <p:nvPr>
            <p:ph type="body" sz="quarter" idx="11" hasCustomPrompt="1"/>
          </p:nvPr>
        </p:nvSpPr>
        <p:spPr>
          <a:xfrm>
            <a:off x="3365736" y="1485900"/>
            <a:ext cx="2654858" cy="4800600"/>
          </a:xfrm>
          <a:prstGeom prst="rect">
            <a:avLst/>
          </a:prstGeom>
        </p:spPr>
        <p:txBody>
          <a:bodyPr lIns="0" tIns="0" rIns="0" bIns="0"/>
          <a:lstStyle>
            <a:lvl1pPr marL="0">
              <a:lnSpc>
                <a:spcPct val="120000"/>
              </a:lnSpc>
              <a:spcBef>
                <a:spcPts val="0"/>
              </a:spcBef>
              <a:spcAft>
                <a:spcPts val="667"/>
              </a:spcAft>
              <a:defRPr sz="1167">
                <a:solidFill>
                  <a:srgbClr val="1B1B1B"/>
                </a:solidFill>
                <a:latin typeface="Segoe Sans Display" pitchFamily="2" charset="0"/>
                <a:cs typeface="Segoe UI Variable Text" pitchFamily="2" charset="0"/>
              </a:defRPr>
            </a:lvl1pPr>
            <a:lvl2pPr marL="0">
              <a:lnSpc>
                <a:spcPts val="1333"/>
              </a:lnSpc>
              <a:spcAft>
                <a:spcPts val="667"/>
              </a:spcAft>
              <a:defRPr sz="1000" baseline="0">
                <a:solidFill>
                  <a:srgbClr val="000000"/>
                </a:solidFill>
              </a:defRPr>
            </a:lvl2pPr>
            <a:lvl3pPr marL="0">
              <a:lnSpc>
                <a:spcPts val="1333"/>
              </a:lnSpc>
              <a:spcAft>
                <a:spcPts val="667"/>
              </a:spcAft>
              <a:defRPr sz="1000">
                <a:solidFill>
                  <a:srgbClr val="000000"/>
                </a:solidFill>
              </a:defRPr>
            </a:lvl3pPr>
          </a:lstStyle>
          <a:p>
            <a:pPr lvl="0"/>
            <a:r>
              <a:rPr lang="en-US"/>
              <a:t>Click to edit copy</a:t>
            </a:r>
          </a:p>
        </p:txBody>
      </p:sp>
      <p:sp>
        <p:nvSpPr>
          <p:cNvPr id="11" name="Body copy column 3">
            <a:extLst>
              <a:ext uri="{FF2B5EF4-FFF2-40B4-BE49-F238E27FC236}">
                <a16:creationId xmlns:a16="http://schemas.microsoft.com/office/drawing/2014/main" id="{E286D177-D5C8-4A66-B90E-67252A4119B4}"/>
              </a:ext>
            </a:extLst>
          </p:cNvPr>
          <p:cNvSpPr>
            <a:spLocks noGrp="1"/>
          </p:cNvSpPr>
          <p:nvPr>
            <p:ph type="body" sz="quarter" idx="12" hasCustomPrompt="1"/>
          </p:nvPr>
        </p:nvSpPr>
        <p:spPr>
          <a:xfrm>
            <a:off x="6167592" y="1485900"/>
            <a:ext cx="2654858" cy="4800600"/>
          </a:xfrm>
          <a:prstGeom prst="rect">
            <a:avLst/>
          </a:prstGeom>
        </p:spPr>
        <p:txBody>
          <a:bodyPr lIns="0" tIns="0" rIns="0" bIns="0"/>
          <a:lstStyle>
            <a:lvl1pPr marL="0">
              <a:lnSpc>
                <a:spcPct val="120000"/>
              </a:lnSpc>
              <a:spcBef>
                <a:spcPts val="0"/>
              </a:spcBef>
              <a:spcAft>
                <a:spcPts val="667"/>
              </a:spcAft>
              <a:defRPr sz="1167">
                <a:solidFill>
                  <a:srgbClr val="1B1B1B"/>
                </a:solidFill>
                <a:latin typeface="Segoe Sans Display" pitchFamily="2" charset="0"/>
                <a:cs typeface="Segoe UI Variable Text" pitchFamily="2" charset="0"/>
              </a:defRPr>
            </a:lvl1pPr>
            <a:lvl2pPr marL="0">
              <a:lnSpc>
                <a:spcPts val="1333"/>
              </a:lnSpc>
              <a:spcAft>
                <a:spcPts val="667"/>
              </a:spcAft>
              <a:defRPr sz="1000" baseline="0">
                <a:solidFill>
                  <a:srgbClr val="000000"/>
                </a:solidFill>
              </a:defRPr>
            </a:lvl2pPr>
            <a:lvl3pPr marL="0">
              <a:lnSpc>
                <a:spcPts val="1333"/>
              </a:lnSpc>
              <a:spcAft>
                <a:spcPts val="667"/>
              </a:spcAft>
              <a:defRPr sz="1000">
                <a:solidFill>
                  <a:srgbClr val="000000"/>
                </a:solidFill>
              </a:defRPr>
            </a:lvl3pPr>
          </a:lstStyle>
          <a:p>
            <a:pPr lvl="0"/>
            <a:r>
              <a:rPr lang="en-US"/>
              <a:t>Click to edit copy</a:t>
            </a:r>
          </a:p>
        </p:txBody>
      </p:sp>
      <p:sp>
        <p:nvSpPr>
          <p:cNvPr id="12" name="Body copy column 4">
            <a:extLst>
              <a:ext uri="{FF2B5EF4-FFF2-40B4-BE49-F238E27FC236}">
                <a16:creationId xmlns:a16="http://schemas.microsoft.com/office/drawing/2014/main" id="{8CC5693B-613F-4F81-87CA-5F4DF4381B8F}"/>
              </a:ext>
            </a:extLst>
          </p:cNvPr>
          <p:cNvSpPr>
            <a:spLocks noGrp="1"/>
          </p:cNvSpPr>
          <p:nvPr>
            <p:ph type="body" sz="quarter" idx="13" hasCustomPrompt="1"/>
          </p:nvPr>
        </p:nvSpPr>
        <p:spPr>
          <a:xfrm>
            <a:off x="8974667" y="1485900"/>
            <a:ext cx="2654858" cy="4800600"/>
          </a:xfrm>
          <a:prstGeom prst="rect">
            <a:avLst/>
          </a:prstGeom>
        </p:spPr>
        <p:txBody>
          <a:bodyPr lIns="0" tIns="0" rIns="0" bIns="0"/>
          <a:lstStyle>
            <a:lvl1pPr marL="0">
              <a:lnSpc>
                <a:spcPct val="120000"/>
              </a:lnSpc>
              <a:spcBef>
                <a:spcPts val="0"/>
              </a:spcBef>
              <a:spcAft>
                <a:spcPts val="667"/>
              </a:spcAft>
              <a:defRPr sz="1167">
                <a:solidFill>
                  <a:srgbClr val="1B1B1B"/>
                </a:solidFill>
                <a:latin typeface="Segoe Sans Display" pitchFamily="2" charset="0"/>
                <a:cs typeface="Segoe UI Variable Text" pitchFamily="2" charset="0"/>
              </a:defRPr>
            </a:lvl1pPr>
            <a:lvl2pPr marL="0">
              <a:lnSpc>
                <a:spcPts val="1333"/>
              </a:lnSpc>
              <a:spcAft>
                <a:spcPts val="667"/>
              </a:spcAft>
              <a:defRPr sz="1000" baseline="0">
                <a:solidFill>
                  <a:srgbClr val="000000"/>
                </a:solidFill>
              </a:defRPr>
            </a:lvl2pPr>
            <a:lvl3pPr marL="0">
              <a:lnSpc>
                <a:spcPts val="1333"/>
              </a:lnSpc>
              <a:spcAft>
                <a:spcPts val="667"/>
              </a:spcAft>
              <a:defRPr sz="1000">
                <a:solidFill>
                  <a:srgbClr val="000000"/>
                </a:solidFill>
              </a:defRPr>
            </a:lvl3pPr>
          </a:lstStyle>
          <a:p>
            <a:pPr lvl="0"/>
            <a:r>
              <a:rPr lang="en-US"/>
              <a:t>Click to edit copy</a:t>
            </a:r>
          </a:p>
        </p:txBody>
      </p:sp>
    </p:spTree>
    <p:extLst>
      <p:ext uri="{BB962C8B-B14F-4D97-AF65-F5344CB8AC3E}">
        <p14:creationId xmlns:p14="http://schemas.microsoft.com/office/powerpoint/2010/main" val="2376447256"/>
      </p:ext>
    </p:extLst>
  </p:cSld>
  <p:clrMapOvr>
    <a:masterClrMapping/>
  </p:clrMapOvr>
  <p:transition>
    <p:fade/>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4" y="589545"/>
            <a:ext cx="11018520" cy="553998"/>
          </a:xfrm>
          <a:prstGeom prst="rect">
            <a:avLst/>
          </a:prstGeo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1" y="1435101"/>
            <a:ext cx="11018838" cy="1612493"/>
          </a:xfrm>
          <a:prstGeom prst="rect">
            <a:avLst/>
          </a:prstGeo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2" y="-203944"/>
            <a:ext cx="577081" cy="153888"/>
          </a:xfrm>
          <a:prstGeom prst="rect">
            <a:avLst/>
          </a:prstGeom>
          <a:noFill/>
        </p:spPr>
        <p:txBody>
          <a:bodyPr wrap="none" lIns="0" tIns="0" rIns="0" bIns="0" rtlCol="0">
            <a:spAutoFit/>
          </a:bodyPr>
          <a:lstStyle/>
          <a:p>
            <a:pPr algn="l"/>
            <a:r>
              <a:rPr lang="en-US" sz="1000">
                <a:solidFill>
                  <a:srgbClr val="A3A3A3"/>
                </a:solidFill>
                <a:latin typeface="Segoe Sans Display" pitchFamily="2" charset="0"/>
              </a:rPr>
              <a:t>ELT layout</a:t>
            </a:r>
          </a:p>
        </p:txBody>
      </p:sp>
    </p:spTree>
    <p:extLst>
      <p:ext uri="{BB962C8B-B14F-4D97-AF65-F5344CB8AC3E}">
        <p14:creationId xmlns:p14="http://schemas.microsoft.com/office/powerpoint/2010/main" val="89025760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3859C7D-688D-4152-F393-932969676093}"/>
              </a:ext>
            </a:extLst>
          </p:cNvPr>
          <p:cNvSpPr/>
          <p:nvPr userDrawn="1"/>
        </p:nvSpPr>
        <p:spPr bwMode="auto">
          <a:xfrm>
            <a:off x="0" y="-30867"/>
            <a:ext cx="12192000" cy="1036705"/>
          </a:xfrm>
          <a:prstGeom prst="rect">
            <a:avLst/>
          </a:prstGeom>
          <a:gradFill flip="none" rotWithShape="1">
            <a:gsLst>
              <a:gs pos="0">
                <a:srgbClr val="12508C">
                  <a:shade val="30000"/>
                  <a:satMod val="115000"/>
                </a:srgbClr>
              </a:gs>
              <a:gs pos="50000">
                <a:srgbClr val="12508C">
                  <a:shade val="67500"/>
                  <a:satMod val="115000"/>
                </a:srgbClr>
              </a:gs>
              <a:gs pos="100000">
                <a:srgbClr val="12508C">
                  <a:shade val="100000"/>
                  <a:satMod val="115000"/>
                </a:srgbClr>
              </a:gs>
            </a:gsLst>
            <a:lin ang="162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4200" y="297039"/>
            <a:ext cx="11020752" cy="492443"/>
          </a:xfrm>
        </p:spPr>
        <p:txBody>
          <a:bodyPr/>
          <a:lstStyle>
            <a:lvl1pPr>
              <a:defRPr>
                <a:solidFill>
                  <a:schemeClr val="bg1"/>
                </a:solidFill>
              </a:defRPr>
            </a:lvl1pPr>
          </a:lstStyle>
          <a:p>
            <a:r>
              <a:rPr lang="en-US"/>
              <a:t>Click to edit Master title style</a:t>
            </a:r>
          </a:p>
        </p:txBody>
      </p:sp>
      <p:sp>
        <p:nvSpPr>
          <p:cNvPr id="10" name="Rectangle 9">
            <a:extLst>
              <a:ext uri="{FF2B5EF4-FFF2-40B4-BE49-F238E27FC236}">
                <a16:creationId xmlns:a16="http://schemas.microsoft.com/office/drawing/2014/main" id="{7A6A27A0-A758-DCF5-D0A3-8CCC015DF297}"/>
              </a:ext>
            </a:extLst>
          </p:cNvPr>
          <p:cNvSpPr/>
          <p:nvPr userDrawn="1"/>
        </p:nvSpPr>
        <p:spPr bwMode="auto">
          <a:xfrm>
            <a:off x="339828" y="1005839"/>
            <a:ext cx="1601945" cy="1942711"/>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0" name="Rectangle 19">
            <a:extLst>
              <a:ext uri="{FF2B5EF4-FFF2-40B4-BE49-F238E27FC236}">
                <a16:creationId xmlns:a16="http://schemas.microsoft.com/office/drawing/2014/main" id="{881E27F4-4BDD-B0F9-E522-C6D804E9EF2D}"/>
              </a:ext>
            </a:extLst>
          </p:cNvPr>
          <p:cNvSpPr/>
          <p:nvPr userDrawn="1"/>
        </p:nvSpPr>
        <p:spPr bwMode="auto">
          <a:xfrm>
            <a:off x="10080978" y="1016000"/>
            <a:ext cx="1117600" cy="492443"/>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6581" y="1143000"/>
            <a:ext cx="11018838"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FADD080C-CBBF-907C-A651-ECF434D9FF11}"/>
              </a:ext>
            </a:extLst>
          </p:cNvPr>
          <p:cNvSpPr/>
          <p:nvPr userDrawn="1"/>
        </p:nvSpPr>
        <p:spPr bwMode="auto">
          <a:xfrm>
            <a:off x="10378272" y="1007135"/>
            <a:ext cx="1813728" cy="45719"/>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2946844152"/>
      </p:ext>
    </p:extLst>
  </p:cSld>
  <p:clrMapOvr>
    <a:masterClrMapping/>
  </p:clrMapOvr>
  <p:transition>
    <p:fade/>
  </p:transition>
  <p:extLst>
    <p:ext uri="{DCECCB84-F9BA-43D5-87BE-67443E8EF086}">
      <p15:sldGuideLst xmlns:p15="http://schemas.microsoft.com/office/powerpoint/2012/main">
        <p15:guide id="3" orient="horz" pos="288">
          <p15:clr>
            <a:srgbClr val="5ACBF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userDrawn="1">
  <p:cSld name="1_Left Content / Image Spli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F705A9B7-0D07-4F93-9F43-1DB33CEF1ACA}"/>
              </a:ext>
            </a:extLst>
          </p:cNvPr>
          <p:cNvSpPr>
            <a:spLocks noGrp="1"/>
          </p:cNvSpPr>
          <p:nvPr>
            <p:ph type="body" sz="quarter" idx="10" hasCustomPrompt="1"/>
          </p:nvPr>
        </p:nvSpPr>
        <p:spPr>
          <a:xfrm>
            <a:off x="503278" y="1213384"/>
            <a:ext cx="11185446" cy="276871"/>
          </a:xfrm>
          <a:prstGeom prst="rect">
            <a:avLst/>
          </a:prstGeom>
        </p:spPr>
        <p:txBody>
          <a:bodyPr wrap="square" lIns="0" tIns="0" rIns="0" bIns="0">
            <a:spAutoFit/>
          </a:bodyPr>
          <a:lstStyle>
            <a:lvl1pPr marL="0" indent="0">
              <a:buNone/>
              <a:defRPr sz="1799"/>
            </a:lvl1pPr>
          </a:lstStyle>
          <a:p>
            <a:pPr lvl="0"/>
            <a:r>
              <a:rPr lang="en-US"/>
              <a:t>Insert subtitle down here</a:t>
            </a:r>
          </a:p>
        </p:txBody>
      </p:sp>
      <p:sp>
        <p:nvSpPr>
          <p:cNvPr id="6" name="Text Placeholder 5">
            <a:extLst>
              <a:ext uri="{FF2B5EF4-FFF2-40B4-BE49-F238E27FC236}">
                <a16:creationId xmlns:a16="http://schemas.microsoft.com/office/drawing/2014/main" id="{A6C34D21-2D57-42C4-A58C-CF9DEC744989}"/>
              </a:ext>
            </a:extLst>
          </p:cNvPr>
          <p:cNvSpPr>
            <a:spLocks noGrp="1"/>
          </p:cNvSpPr>
          <p:nvPr>
            <p:ph type="body" sz="quarter" idx="11"/>
          </p:nvPr>
        </p:nvSpPr>
        <p:spPr>
          <a:xfrm>
            <a:off x="503276" y="663676"/>
            <a:ext cx="11185446" cy="492314"/>
          </a:xfrm>
          <a:prstGeom prst="rect">
            <a:avLst/>
          </a:prstGeom>
        </p:spPr>
        <p:txBody>
          <a:bodyPr wrap="square" lIns="0" tIns="0" rIns="0" bIns="0">
            <a:spAutoFit/>
          </a:bodyPr>
          <a:lstStyle>
            <a:lvl1pPr marL="0" indent="0">
              <a:buNone/>
              <a:defRPr sz="3199">
                <a:solidFill>
                  <a:schemeClr val="accent2"/>
                </a:solidFill>
                <a:latin typeface="Segoe UI Semibold" panose="020B0702040204020203" pitchFamily="34" charset="0"/>
                <a:cs typeface="Segoe UI Semibold" panose="020B0702040204020203" pitchFamily="34" charset="0"/>
              </a:defRPr>
            </a:lvl1pPr>
            <a:lvl2pPr marL="457063" indent="0">
              <a:buNone/>
              <a:defRPr sz="4399">
                <a:latin typeface="Segoe UI Light" panose="020B0502040204020203" pitchFamily="34" charset="0"/>
                <a:cs typeface="Segoe UI Light" panose="020B0502040204020203" pitchFamily="34" charset="0"/>
              </a:defRPr>
            </a:lvl2pPr>
            <a:lvl3pPr marL="914126" indent="0">
              <a:buNone/>
              <a:defRPr sz="3999">
                <a:latin typeface="Segoe UI Light" panose="020B0502040204020203" pitchFamily="34" charset="0"/>
                <a:cs typeface="Segoe UI Light" panose="020B0502040204020203" pitchFamily="34" charset="0"/>
              </a:defRPr>
            </a:lvl3pPr>
            <a:lvl4pPr marL="1371189" indent="0">
              <a:buNone/>
              <a:defRPr sz="3599">
                <a:latin typeface="Segoe UI Light" panose="020B0502040204020203" pitchFamily="34" charset="0"/>
                <a:cs typeface="Segoe UI Light" panose="020B0502040204020203" pitchFamily="34" charset="0"/>
              </a:defRPr>
            </a:lvl4pPr>
            <a:lvl5pPr marL="1828251" indent="0">
              <a:buNone/>
              <a:defRPr sz="3599">
                <a:latin typeface="Segoe UI Light" panose="020B0502040204020203" pitchFamily="34" charset="0"/>
                <a:cs typeface="Segoe UI Light" panose="020B0502040204020203" pitchFamily="34" charset="0"/>
              </a:defRPr>
            </a:lvl5pPr>
          </a:lstStyle>
          <a:p>
            <a:pPr lvl="0"/>
            <a:r>
              <a:rPr lang="en-US"/>
              <a:t>Edit Master text styles</a:t>
            </a:r>
          </a:p>
        </p:txBody>
      </p:sp>
    </p:spTree>
    <p:extLst>
      <p:ext uri="{BB962C8B-B14F-4D97-AF65-F5344CB8AC3E}">
        <p14:creationId xmlns:p14="http://schemas.microsoft.com/office/powerpoint/2010/main" val="3077881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userDrawn="1">
  <p:cSld name="Heading with imag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1214C65-63C6-0860-9215-BB43F02E8839}"/>
              </a:ext>
            </a:extLst>
          </p:cNvPr>
          <p:cNvSpPr/>
          <p:nvPr userDrawn="1"/>
        </p:nvSpPr>
        <p:spPr bwMode="auto">
          <a:xfrm>
            <a:off x="8125385" y="0"/>
            <a:ext cx="4066615" cy="6858000"/>
          </a:xfrm>
          <a:prstGeom prst="rect">
            <a:avLst/>
          </a:prstGeom>
          <a:solidFill>
            <a:schemeClr val="bg1">
              <a:lumMod val="95000"/>
            </a:schemeClr>
          </a:solidFill>
          <a:ln>
            <a:noFill/>
            <a:headEnd type="none" w="med" len="med"/>
            <a:tailEnd type="none" w="med" len="med"/>
          </a:ln>
          <a:effectLst>
            <a:outerShdw blurRad="190500" algn="ctr" rotWithShape="0">
              <a:prstClr val="black">
                <a:alpha val="2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IN" sz="2400">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7A1814FC-36C6-4DD7-9BE3-C8D42F5092D2}"/>
              </a:ext>
            </a:extLst>
          </p:cNvPr>
          <p:cNvSpPr>
            <a:spLocks noGrp="1"/>
          </p:cNvSpPr>
          <p:nvPr>
            <p:ph type="title" hasCustomPrompt="1"/>
          </p:nvPr>
        </p:nvSpPr>
        <p:spPr>
          <a:xfrm>
            <a:off x="588263" y="866775"/>
            <a:ext cx="7184137" cy="492443"/>
          </a:xfrm>
        </p:spPr>
        <p:txBody>
          <a:bodyPr/>
          <a:lstStyle>
            <a:lvl1pPr>
              <a:defRPr sz="3200">
                <a:solidFill>
                  <a:schemeClr val="accent5"/>
                </a:solidFill>
                <a:latin typeface="Segoe UI Light" panose="020B0502040204020203" pitchFamily="34" charset="0"/>
                <a:cs typeface="Segoe UI Light" panose="020B0502040204020203" pitchFamily="34" charset="0"/>
              </a:defRPr>
            </a:lvl1pPr>
          </a:lstStyle>
          <a:p>
            <a:r>
              <a:rPr lang="en-US"/>
              <a:t>Slide title</a:t>
            </a:r>
          </a:p>
        </p:txBody>
      </p:sp>
      <p:pic>
        <p:nvPicPr>
          <p:cNvPr id="3" name="Picture 2" descr="Microsoft Surface logo">
            <a:extLst>
              <a:ext uri="{FF2B5EF4-FFF2-40B4-BE49-F238E27FC236}">
                <a16:creationId xmlns:a16="http://schemas.microsoft.com/office/drawing/2014/main" id="{69CC6E75-AE0B-1C22-2BDC-C0FD626BC53E}"/>
              </a:ext>
            </a:extLst>
          </p:cNvPr>
          <p:cNvPicPr/>
          <p:nvPr userDrawn="1"/>
        </p:nvPicPr>
        <p:blipFill>
          <a:blip r:embed="rId2" cstate="screen">
            <a:extLst>
              <a:ext uri="{28A0092B-C50C-407E-A947-70E740481C1C}">
                <a14:useLocalDpi xmlns:a14="http://schemas.microsoft.com/office/drawing/2010/main"/>
              </a:ext>
            </a:extLst>
          </a:blip>
          <a:stretch>
            <a:fillRect/>
          </a:stretch>
        </p:blipFill>
        <p:spPr>
          <a:xfrm>
            <a:off x="381828" y="171307"/>
            <a:ext cx="1984478" cy="618538"/>
          </a:xfrm>
          <a:prstGeom prst="rect">
            <a:avLst/>
          </a:prstGeom>
        </p:spPr>
      </p:pic>
      <p:sp>
        <p:nvSpPr>
          <p:cNvPr id="8" name="Picture Placeholder 7">
            <a:extLst>
              <a:ext uri="{FF2B5EF4-FFF2-40B4-BE49-F238E27FC236}">
                <a16:creationId xmlns:a16="http://schemas.microsoft.com/office/drawing/2014/main" id="{DB5CF5F7-A314-19A0-E37E-E10E8FFDB8DC}"/>
              </a:ext>
            </a:extLst>
          </p:cNvPr>
          <p:cNvSpPr>
            <a:spLocks noGrp="1"/>
          </p:cNvSpPr>
          <p:nvPr>
            <p:ph type="pic" sz="quarter" idx="14" hasCustomPrompt="1"/>
          </p:nvPr>
        </p:nvSpPr>
        <p:spPr>
          <a:xfrm>
            <a:off x="8125387" y="1"/>
            <a:ext cx="4066614" cy="6858000"/>
          </a:xfrm>
          <a:solidFill>
            <a:schemeClr val="bg1">
              <a:lumMod val="95000"/>
            </a:schemeClr>
          </a:solidFill>
        </p:spPr>
        <p:txBody>
          <a:bodyPr anchor="ctr">
            <a:noAutofit/>
          </a:bodyPr>
          <a:lstStyle>
            <a:lvl1pPr marL="0" indent="0" algn="ctr">
              <a:buNone/>
              <a:defRPr sz="2400">
                <a:latin typeface="+mn-lt"/>
              </a:defRPr>
            </a:lvl1pPr>
          </a:lstStyle>
          <a:p>
            <a:r>
              <a:rPr lang="en-IN"/>
              <a:t>Insert picture</a:t>
            </a:r>
          </a:p>
        </p:txBody>
      </p:sp>
    </p:spTree>
    <p:extLst>
      <p:ext uri="{BB962C8B-B14F-4D97-AF65-F5344CB8AC3E}">
        <p14:creationId xmlns:p14="http://schemas.microsoft.com/office/powerpoint/2010/main" val="3151840280"/>
      </p:ext>
    </p:extLst>
  </p:cSld>
  <p:clrMapOvr>
    <a:masterClrMapping/>
  </p:clrMapOvr>
  <p:transition>
    <p:fade/>
  </p:transition>
  <p:extLst>
    <p:ext uri="{DCECCB84-F9BA-43D5-87BE-67443E8EF086}">
      <p15:sldGuideLst xmlns:p15="http://schemas.microsoft.com/office/powerpoint/2012/main">
        <p15:guide id="1" orient="horz" pos="1182">
          <p15:clr>
            <a:srgbClr val="FBAE40"/>
          </p15:clr>
        </p15:guide>
        <p15:guide id="2" orient="horz" pos="1009">
          <p15:clr>
            <a:srgbClr val="FBAE40"/>
          </p15:clr>
        </p15:guide>
        <p15:guide id="3" pos="4896">
          <p15:clr>
            <a:srgbClr val="FBAE40"/>
          </p15:clr>
        </p15:guide>
        <p15:guide id="4" pos="5112">
          <p15:clr>
            <a:srgbClr val="FBAE40"/>
          </p15:clr>
        </p15:guide>
      </p15:sldGuideLst>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84" Type="http://schemas.openxmlformats.org/officeDocument/2006/relationships/slideLayout" Target="../slideLayouts/slideLayout84.xml"/><Relationship Id="rId89" Type="http://schemas.openxmlformats.org/officeDocument/2006/relationships/slideLayout" Target="../slideLayouts/slideLayout89.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5" Type="http://schemas.openxmlformats.org/officeDocument/2006/relationships/slideLayout" Target="../slideLayouts/slideLayout5.xml"/><Relationship Id="rId90" Type="http://schemas.openxmlformats.org/officeDocument/2006/relationships/theme" Target="../theme/theme1.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slideLayout" Target="../slideLayouts/slideLayout80.xml"/><Relationship Id="rId85" Type="http://schemas.openxmlformats.org/officeDocument/2006/relationships/slideLayout" Target="../slideLayouts/slideLayout85.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91"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image" Target="../media/image2.svg"/><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 Id="rId87" Type="http://schemas.openxmlformats.org/officeDocument/2006/relationships/slideLayout" Target="../slideLayouts/slideLayout87.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102.xml"/><Relationship Id="rId18" Type="http://schemas.openxmlformats.org/officeDocument/2006/relationships/slideLayout" Target="../slideLayouts/slideLayout107.xml"/><Relationship Id="rId26" Type="http://schemas.openxmlformats.org/officeDocument/2006/relationships/slideLayout" Target="../slideLayouts/slideLayout115.xml"/><Relationship Id="rId39" Type="http://schemas.openxmlformats.org/officeDocument/2006/relationships/slideLayout" Target="../slideLayouts/slideLayout128.xml"/><Relationship Id="rId21" Type="http://schemas.openxmlformats.org/officeDocument/2006/relationships/slideLayout" Target="../slideLayouts/slideLayout110.xml"/><Relationship Id="rId34" Type="http://schemas.openxmlformats.org/officeDocument/2006/relationships/slideLayout" Target="../slideLayouts/slideLayout123.xml"/><Relationship Id="rId42" Type="http://schemas.openxmlformats.org/officeDocument/2006/relationships/slideLayout" Target="../slideLayouts/slideLayout131.xml"/><Relationship Id="rId7" Type="http://schemas.openxmlformats.org/officeDocument/2006/relationships/slideLayout" Target="../slideLayouts/slideLayout96.xml"/><Relationship Id="rId2" Type="http://schemas.openxmlformats.org/officeDocument/2006/relationships/slideLayout" Target="../slideLayouts/slideLayout91.xml"/><Relationship Id="rId16" Type="http://schemas.openxmlformats.org/officeDocument/2006/relationships/slideLayout" Target="../slideLayouts/slideLayout105.xml"/><Relationship Id="rId29" Type="http://schemas.openxmlformats.org/officeDocument/2006/relationships/slideLayout" Target="../slideLayouts/slideLayout118.xml"/><Relationship Id="rId1" Type="http://schemas.openxmlformats.org/officeDocument/2006/relationships/slideLayout" Target="../slideLayouts/slideLayout90.xml"/><Relationship Id="rId6" Type="http://schemas.openxmlformats.org/officeDocument/2006/relationships/slideLayout" Target="../slideLayouts/slideLayout95.xml"/><Relationship Id="rId11" Type="http://schemas.openxmlformats.org/officeDocument/2006/relationships/slideLayout" Target="../slideLayouts/slideLayout100.xml"/><Relationship Id="rId24" Type="http://schemas.openxmlformats.org/officeDocument/2006/relationships/slideLayout" Target="../slideLayouts/slideLayout113.xml"/><Relationship Id="rId32" Type="http://schemas.openxmlformats.org/officeDocument/2006/relationships/slideLayout" Target="../slideLayouts/slideLayout121.xml"/><Relationship Id="rId37" Type="http://schemas.openxmlformats.org/officeDocument/2006/relationships/slideLayout" Target="../slideLayouts/slideLayout126.xml"/><Relationship Id="rId40" Type="http://schemas.openxmlformats.org/officeDocument/2006/relationships/slideLayout" Target="../slideLayouts/slideLayout129.xml"/><Relationship Id="rId45" Type="http://schemas.openxmlformats.org/officeDocument/2006/relationships/slideLayout" Target="../slideLayouts/slideLayout134.xml"/><Relationship Id="rId5" Type="http://schemas.openxmlformats.org/officeDocument/2006/relationships/slideLayout" Target="../slideLayouts/slideLayout94.xml"/><Relationship Id="rId15" Type="http://schemas.openxmlformats.org/officeDocument/2006/relationships/slideLayout" Target="../slideLayouts/slideLayout104.xml"/><Relationship Id="rId23" Type="http://schemas.openxmlformats.org/officeDocument/2006/relationships/slideLayout" Target="../slideLayouts/slideLayout112.xml"/><Relationship Id="rId28" Type="http://schemas.openxmlformats.org/officeDocument/2006/relationships/slideLayout" Target="../slideLayouts/slideLayout117.xml"/><Relationship Id="rId36" Type="http://schemas.openxmlformats.org/officeDocument/2006/relationships/slideLayout" Target="../slideLayouts/slideLayout125.xml"/><Relationship Id="rId10" Type="http://schemas.openxmlformats.org/officeDocument/2006/relationships/slideLayout" Target="../slideLayouts/slideLayout99.xml"/><Relationship Id="rId19" Type="http://schemas.openxmlformats.org/officeDocument/2006/relationships/slideLayout" Target="../slideLayouts/slideLayout108.xml"/><Relationship Id="rId31" Type="http://schemas.openxmlformats.org/officeDocument/2006/relationships/slideLayout" Target="../slideLayouts/slideLayout120.xml"/><Relationship Id="rId44" Type="http://schemas.openxmlformats.org/officeDocument/2006/relationships/slideLayout" Target="../slideLayouts/slideLayout133.xml"/><Relationship Id="rId4" Type="http://schemas.openxmlformats.org/officeDocument/2006/relationships/slideLayout" Target="../slideLayouts/slideLayout93.xml"/><Relationship Id="rId9" Type="http://schemas.openxmlformats.org/officeDocument/2006/relationships/slideLayout" Target="../slideLayouts/slideLayout98.xml"/><Relationship Id="rId14" Type="http://schemas.openxmlformats.org/officeDocument/2006/relationships/slideLayout" Target="../slideLayouts/slideLayout103.xml"/><Relationship Id="rId22" Type="http://schemas.openxmlformats.org/officeDocument/2006/relationships/slideLayout" Target="../slideLayouts/slideLayout111.xml"/><Relationship Id="rId27" Type="http://schemas.openxmlformats.org/officeDocument/2006/relationships/slideLayout" Target="../slideLayouts/slideLayout116.xml"/><Relationship Id="rId30" Type="http://schemas.openxmlformats.org/officeDocument/2006/relationships/slideLayout" Target="../slideLayouts/slideLayout119.xml"/><Relationship Id="rId35" Type="http://schemas.openxmlformats.org/officeDocument/2006/relationships/slideLayout" Target="../slideLayouts/slideLayout124.xml"/><Relationship Id="rId43" Type="http://schemas.openxmlformats.org/officeDocument/2006/relationships/slideLayout" Target="../slideLayouts/slideLayout132.xml"/><Relationship Id="rId8" Type="http://schemas.openxmlformats.org/officeDocument/2006/relationships/slideLayout" Target="../slideLayouts/slideLayout97.xml"/><Relationship Id="rId3" Type="http://schemas.openxmlformats.org/officeDocument/2006/relationships/slideLayout" Target="../slideLayouts/slideLayout92.xml"/><Relationship Id="rId12" Type="http://schemas.openxmlformats.org/officeDocument/2006/relationships/slideLayout" Target="../slideLayouts/slideLayout101.xml"/><Relationship Id="rId17" Type="http://schemas.openxmlformats.org/officeDocument/2006/relationships/slideLayout" Target="../slideLayouts/slideLayout106.xml"/><Relationship Id="rId25" Type="http://schemas.openxmlformats.org/officeDocument/2006/relationships/slideLayout" Target="../slideLayouts/slideLayout114.xml"/><Relationship Id="rId33" Type="http://schemas.openxmlformats.org/officeDocument/2006/relationships/slideLayout" Target="../slideLayouts/slideLayout122.xml"/><Relationship Id="rId38" Type="http://schemas.openxmlformats.org/officeDocument/2006/relationships/slideLayout" Target="../slideLayouts/slideLayout127.xml"/><Relationship Id="rId46" Type="http://schemas.openxmlformats.org/officeDocument/2006/relationships/theme" Target="../theme/theme2.xml"/><Relationship Id="rId20" Type="http://schemas.openxmlformats.org/officeDocument/2006/relationships/slideLayout" Target="../slideLayouts/slideLayout109.xml"/><Relationship Id="rId41" Type="http://schemas.openxmlformats.org/officeDocument/2006/relationships/slideLayout" Target="../slideLayouts/slideLayout1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0A1E2C"/>
        </a:solidFill>
        <a:effectLst/>
      </p:bgPr>
    </p:bg>
    <p:spTree>
      <p:nvGrpSpPr>
        <p:cNvPr id="1" name=""/>
        <p:cNvGrpSpPr/>
        <p:nvPr/>
      </p:nvGrpSpPr>
      <p:grpSpPr>
        <a:xfrm>
          <a:off x="0" y="0"/>
          <a:ext cx="0" cy="0"/>
          <a:chOff x="0" y="0"/>
          <a:chExt cx="0" cy="0"/>
        </a:xfrm>
      </p:grpSpPr>
      <p:sp>
        <p:nvSpPr>
          <p:cNvPr id="11" name="Title Placeholder 1">
            <a:extLst>
              <a:ext uri="{FF2B5EF4-FFF2-40B4-BE49-F238E27FC236}">
                <a16:creationId xmlns:a16="http://schemas.microsoft.com/office/drawing/2014/main" id="{2A2FC7C5-BE30-AE2A-4954-2309432975DB}"/>
              </a:ext>
            </a:extLst>
          </p:cNvPr>
          <p:cNvSpPr>
            <a:spLocks noGrp="1"/>
          </p:cNvSpPr>
          <p:nvPr>
            <p:ph type="title"/>
          </p:nvPr>
        </p:nvSpPr>
        <p:spPr>
          <a:xfrm>
            <a:off x="488950" y="2479677"/>
            <a:ext cx="11215688" cy="949325"/>
          </a:xfrm>
          <a:prstGeom prst="rect">
            <a:avLst/>
          </a:prstGeom>
        </p:spPr>
        <p:txBody>
          <a:bodyPr vert="horz" lIns="0" tIns="0" rIns="0" bIns="0" rtlCol="0" anchor="t">
            <a:noAutofit/>
          </a:bodyPr>
          <a:lstStyle/>
          <a:p>
            <a:r>
              <a:rPr lang="en-US"/>
              <a:t>Click to edit Master title style</a:t>
            </a:r>
          </a:p>
        </p:txBody>
      </p:sp>
      <p:sp>
        <p:nvSpPr>
          <p:cNvPr id="12" name="Text Placeholder 2">
            <a:extLst>
              <a:ext uri="{FF2B5EF4-FFF2-40B4-BE49-F238E27FC236}">
                <a16:creationId xmlns:a16="http://schemas.microsoft.com/office/drawing/2014/main" id="{6579D22A-A2FB-5EE4-6095-11BEE707A52E}"/>
              </a:ext>
            </a:extLst>
          </p:cNvPr>
          <p:cNvSpPr>
            <a:spLocks noGrp="1"/>
          </p:cNvSpPr>
          <p:nvPr>
            <p:ph type="body" idx="1"/>
          </p:nvPr>
        </p:nvSpPr>
        <p:spPr>
          <a:xfrm>
            <a:off x="488950" y="3447204"/>
            <a:ext cx="11215688" cy="268605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83" name="Graphic 182">
            <a:extLst>
              <a:ext uri="{FF2B5EF4-FFF2-40B4-BE49-F238E27FC236}">
                <a16:creationId xmlns:a16="http://schemas.microsoft.com/office/drawing/2014/main" id="{4A2E1E74-7B05-A3D4-C3F8-CA23989BF59C}"/>
              </a:ext>
            </a:extLst>
          </p:cNvPr>
          <p:cNvPicPr>
            <a:picLocks noChangeAspect="1"/>
          </p:cNvPicPr>
          <p:nvPr userDrawn="1"/>
        </p:nvPicPr>
        <p:blipFill>
          <a:blip r:embed="rId91">
            <a:extLst>
              <a:ext uri="{96DAC541-7B7A-43D3-8B79-37D633B846F1}">
                <asvg:svgBlip xmlns:asvg="http://schemas.microsoft.com/office/drawing/2016/SVG/main" r:embed="rId92"/>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3622587961"/>
      </p:ext>
    </p:extLst>
  </p:cSld>
  <p:clrMap bg1="dk1" tx1="lt1" bg2="dk2" tx2="lt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903" r:id="rId6"/>
    <p:sldLayoutId id="2147483904" r:id="rId7"/>
    <p:sldLayoutId id="2147483905" r:id="rId8"/>
    <p:sldLayoutId id="2147483906" r:id="rId9"/>
    <p:sldLayoutId id="2147483907" r:id="rId10"/>
    <p:sldLayoutId id="2147483908" r:id="rId11"/>
    <p:sldLayoutId id="2147483909" r:id="rId12"/>
    <p:sldLayoutId id="2147483910" r:id="rId13"/>
    <p:sldLayoutId id="2147483911" r:id="rId14"/>
    <p:sldLayoutId id="2147483912" r:id="rId15"/>
    <p:sldLayoutId id="2147483913" r:id="rId16"/>
    <p:sldLayoutId id="2147483914" r:id="rId17"/>
    <p:sldLayoutId id="2147483915" r:id="rId18"/>
    <p:sldLayoutId id="2147483916" r:id="rId19"/>
    <p:sldLayoutId id="2147483917" r:id="rId20"/>
    <p:sldLayoutId id="2147483918" r:id="rId21"/>
    <p:sldLayoutId id="2147483919" r:id="rId22"/>
    <p:sldLayoutId id="2147483920" r:id="rId23"/>
    <p:sldLayoutId id="2147483921" r:id="rId24"/>
    <p:sldLayoutId id="2147483922" r:id="rId25"/>
    <p:sldLayoutId id="2147483923" r:id="rId26"/>
    <p:sldLayoutId id="2147483924" r:id="rId27"/>
    <p:sldLayoutId id="2147483925" r:id="rId28"/>
    <p:sldLayoutId id="2147483926" r:id="rId29"/>
    <p:sldLayoutId id="2147483927" r:id="rId30"/>
    <p:sldLayoutId id="2147483928" r:id="rId31"/>
    <p:sldLayoutId id="2147483929" r:id="rId32"/>
    <p:sldLayoutId id="2147483930" r:id="rId33"/>
    <p:sldLayoutId id="2147483931" r:id="rId34"/>
    <p:sldLayoutId id="2147483932" r:id="rId35"/>
    <p:sldLayoutId id="2147483933" r:id="rId36"/>
    <p:sldLayoutId id="2147483934" r:id="rId37"/>
    <p:sldLayoutId id="2147483935" r:id="rId38"/>
    <p:sldLayoutId id="2147483936" r:id="rId39"/>
    <p:sldLayoutId id="2147483937" r:id="rId40"/>
    <p:sldLayoutId id="2147483938" r:id="rId41"/>
    <p:sldLayoutId id="2147483939" r:id="rId42"/>
    <p:sldLayoutId id="2147483940" r:id="rId43"/>
    <p:sldLayoutId id="2147483941" r:id="rId44"/>
    <p:sldLayoutId id="2147483942" r:id="rId45"/>
    <p:sldLayoutId id="2147483943" r:id="rId46"/>
    <p:sldLayoutId id="2147483944" r:id="rId47"/>
    <p:sldLayoutId id="2147483945" r:id="rId48"/>
    <p:sldLayoutId id="2147483946" r:id="rId49"/>
    <p:sldLayoutId id="2147483947" r:id="rId50"/>
    <p:sldLayoutId id="2147483948" r:id="rId51"/>
    <p:sldLayoutId id="2147483949" r:id="rId52"/>
    <p:sldLayoutId id="2147483950" r:id="rId53"/>
    <p:sldLayoutId id="2147483951" r:id="rId54"/>
    <p:sldLayoutId id="2147483952" r:id="rId55"/>
    <p:sldLayoutId id="2147483953" r:id="rId56"/>
    <p:sldLayoutId id="2147483954" r:id="rId57"/>
    <p:sldLayoutId id="2147483955" r:id="rId58"/>
    <p:sldLayoutId id="2147483956" r:id="rId59"/>
    <p:sldLayoutId id="2147483957" r:id="rId60"/>
    <p:sldLayoutId id="2147483958" r:id="rId61"/>
    <p:sldLayoutId id="2147483959" r:id="rId62"/>
    <p:sldLayoutId id="2147483960" r:id="rId63"/>
    <p:sldLayoutId id="2147483961" r:id="rId64"/>
    <p:sldLayoutId id="2147483962" r:id="rId65"/>
    <p:sldLayoutId id="2147483963" r:id="rId66"/>
    <p:sldLayoutId id="2147483964" r:id="rId67"/>
    <p:sldLayoutId id="2147483965" r:id="rId68"/>
    <p:sldLayoutId id="2147483966" r:id="rId69"/>
    <p:sldLayoutId id="2147483967" r:id="rId70"/>
    <p:sldLayoutId id="2147483968" r:id="rId71"/>
    <p:sldLayoutId id="2147483969" r:id="rId72"/>
    <p:sldLayoutId id="2147483970" r:id="rId73"/>
    <p:sldLayoutId id="2147483971" r:id="rId74"/>
    <p:sldLayoutId id="2147483972" r:id="rId75"/>
    <p:sldLayoutId id="2147483973" r:id="rId76"/>
    <p:sldLayoutId id="2147483974" r:id="rId77"/>
    <p:sldLayoutId id="2147483975" r:id="rId78"/>
    <p:sldLayoutId id="2147483976" r:id="rId79"/>
    <p:sldLayoutId id="2147483977" r:id="rId80"/>
    <p:sldLayoutId id="2147483978" r:id="rId81"/>
    <p:sldLayoutId id="2147483979" r:id="rId82"/>
    <p:sldLayoutId id="2147483988" r:id="rId83"/>
    <p:sldLayoutId id="2147483980" r:id="rId84"/>
    <p:sldLayoutId id="2147483981" r:id="rId85"/>
    <p:sldLayoutId id="2147483982" r:id="rId86"/>
    <p:sldLayoutId id="2147483983" r:id="rId87"/>
    <p:sldLayoutId id="2147483984" r:id="rId88"/>
    <p:sldLayoutId id="2147484126" r:id="rId8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dt="0"/>
  <p:txStyles>
    <p:titleStyle>
      <a:lvl1pPr algn="l" defTabSz="914327" rtl="0" eaLnBrk="1" latinLnBrk="0" hangingPunct="1">
        <a:lnSpc>
          <a:spcPct val="100000"/>
        </a:lnSpc>
        <a:spcBef>
          <a:spcPts val="0"/>
        </a:spcBef>
        <a:spcAft>
          <a:spcPts val="600"/>
        </a:spcAft>
        <a:buNone/>
        <a:defRPr sz="5200" kern="1200">
          <a:solidFill>
            <a:schemeClr val="tx1"/>
          </a:solidFill>
          <a:latin typeface="Segoe Sans Display" pitchFamily="2" charset="0"/>
          <a:ea typeface="+mj-ea"/>
          <a:cs typeface="Segoe Sans Display" pitchFamily="2" charset="0"/>
        </a:defRPr>
      </a:lvl1pPr>
    </p:titleStyle>
    <p:bodyStyle>
      <a:lvl1pPr marL="0" indent="0" algn="l" defTabSz="914327" rtl="0" eaLnBrk="1" latinLnBrk="0" hangingPunct="1">
        <a:lnSpc>
          <a:spcPct val="100000"/>
        </a:lnSpc>
        <a:spcBef>
          <a:spcPts val="0"/>
        </a:spcBef>
        <a:spcAft>
          <a:spcPts val="600"/>
        </a:spcAft>
        <a:buFontTx/>
        <a:buNone/>
        <a:defRPr sz="3200" kern="1200">
          <a:solidFill>
            <a:schemeClr val="tx1"/>
          </a:solidFill>
          <a:latin typeface="Segoe Sans Display" pitchFamily="2" charset="0"/>
          <a:ea typeface="+mn-ea"/>
          <a:cs typeface="Segoe Sans Display" pitchFamily="2" charset="0"/>
        </a:defRPr>
      </a:lvl1pPr>
      <a:lvl2pPr marL="457164" indent="0" algn="l" defTabSz="914327" rtl="0" eaLnBrk="1" latinLnBrk="0" hangingPunct="1">
        <a:lnSpc>
          <a:spcPct val="100000"/>
        </a:lnSpc>
        <a:spcBef>
          <a:spcPts val="0"/>
        </a:spcBef>
        <a:spcAft>
          <a:spcPts val="600"/>
        </a:spcAft>
        <a:buFontTx/>
        <a:buNone/>
        <a:defRPr sz="2000" kern="1200">
          <a:solidFill>
            <a:schemeClr val="tx1"/>
          </a:solidFill>
          <a:latin typeface="Segoe Sans Display" pitchFamily="2" charset="0"/>
          <a:ea typeface="+mn-ea"/>
          <a:cs typeface="Segoe Sans Display" pitchFamily="2" charset="0"/>
        </a:defRPr>
      </a:lvl2pPr>
      <a:lvl3pPr marL="914326" indent="0" algn="l" defTabSz="914327" rtl="0" eaLnBrk="1" latinLnBrk="0" hangingPunct="1">
        <a:lnSpc>
          <a:spcPct val="100000"/>
        </a:lnSpc>
        <a:spcBef>
          <a:spcPts val="0"/>
        </a:spcBef>
        <a:spcAft>
          <a:spcPts val="600"/>
        </a:spcAft>
        <a:buFontTx/>
        <a:buNone/>
        <a:defRPr sz="1800" kern="1200">
          <a:solidFill>
            <a:schemeClr val="tx1"/>
          </a:solidFill>
          <a:latin typeface="Segoe Sans Display" pitchFamily="2" charset="0"/>
          <a:ea typeface="+mn-ea"/>
          <a:cs typeface="Segoe Sans Display" pitchFamily="2" charset="0"/>
        </a:defRPr>
      </a:lvl3pPr>
      <a:lvl4pPr marL="1371490" indent="0" algn="l" defTabSz="914327" rtl="0" eaLnBrk="1" latinLnBrk="0" hangingPunct="1">
        <a:lnSpc>
          <a:spcPct val="100000"/>
        </a:lnSpc>
        <a:spcBef>
          <a:spcPts val="0"/>
        </a:spcBef>
        <a:spcAft>
          <a:spcPts val="600"/>
        </a:spcAft>
        <a:buFontTx/>
        <a:buNone/>
        <a:defRPr sz="1400" kern="1200" cap="none" spc="0" baseline="0">
          <a:solidFill>
            <a:schemeClr val="tx1"/>
          </a:solidFill>
          <a:latin typeface="Segoe Sans Display" pitchFamily="2" charset="0"/>
          <a:ea typeface="+mn-ea"/>
          <a:cs typeface="Segoe Sans Display" pitchFamily="2" charset="0"/>
        </a:defRPr>
      </a:lvl4pPr>
      <a:lvl5pPr marL="1828654"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Sans Display" pitchFamily="2" charset="0"/>
          <a:ea typeface="+mn-ea"/>
          <a:cs typeface="Segoe Sans Display" pitchFamily="2" charset="0"/>
        </a:defRPr>
      </a:lvl5pPr>
      <a:lvl6pPr marL="2514399"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62"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26"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90"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27" rtl="0" eaLnBrk="1" latinLnBrk="0" hangingPunct="1">
        <a:defRPr sz="1800" kern="1200">
          <a:solidFill>
            <a:schemeClr val="tx1"/>
          </a:solidFill>
          <a:latin typeface="+mn-lt"/>
          <a:ea typeface="+mn-ea"/>
          <a:cs typeface="+mn-cs"/>
        </a:defRPr>
      </a:lvl1pPr>
      <a:lvl2pPr marL="457163" algn="l" defTabSz="914327" rtl="0" eaLnBrk="1" latinLnBrk="0" hangingPunct="1">
        <a:defRPr sz="1800" kern="1200">
          <a:solidFill>
            <a:schemeClr val="tx1"/>
          </a:solidFill>
          <a:latin typeface="+mn-lt"/>
          <a:ea typeface="+mn-ea"/>
          <a:cs typeface="+mn-cs"/>
        </a:defRPr>
      </a:lvl2pPr>
      <a:lvl3pPr marL="914327" algn="l" defTabSz="914327" rtl="0" eaLnBrk="1" latinLnBrk="0" hangingPunct="1">
        <a:defRPr sz="1800" kern="1200">
          <a:solidFill>
            <a:schemeClr val="tx1"/>
          </a:solidFill>
          <a:latin typeface="+mn-lt"/>
          <a:ea typeface="+mn-ea"/>
          <a:cs typeface="+mn-cs"/>
        </a:defRPr>
      </a:lvl3pPr>
      <a:lvl4pPr marL="1371490" algn="l" defTabSz="914327" rtl="0" eaLnBrk="1" latinLnBrk="0" hangingPunct="1">
        <a:defRPr sz="1800" kern="1200">
          <a:solidFill>
            <a:schemeClr val="tx1"/>
          </a:solidFill>
          <a:latin typeface="+mn-lt"/>
          <a:ea typeface="+mn-ea"/>
          <a:cs typeface="+mn-cs"/>
        </a:defRPr>
      </a:lvl4pPr>
      <a:lvl5pPr marL="1828654" algn="l" defTabSz="914327" rtl="0" eaLnBrk="1" latinLnBrk="0" hangingPunct="1">
        <a:defRPr sz="1800" kern="1200">
          <a:solidFill>
            <a:schemeClr val="tx1"/>
          </a:solidFill>
          <a:latin typeface="+mn-lt"/>
          <a:ea typeface="+mn-ea"/>
          <a:cs typeface="+mn-cs"/>
        </a:defRPr>
      </a:lvl5pPr>
      <a:lvl6pPr marL="2285818" algn="l" defTabSz="914327" rtl="0" eaLnBrk="1" latinLnBrk="0" hangingPunct="1">
        <a:defRPr sz="1800" kern="1200">
          <a:solidFill>
            <a:schemeClr val="tx1"/>
          </a:solidFill>
          <a:latin typeface="+mn-lt"/>
          <a:ea typeface="+mn-ea"/>
          <a:cs typeface="+mn-cs"/>
        </a:defRPr>
      </a:lvl6pPr>
      <a:lvl7pPr marL="2742980" algn="l" defTabSz="914327" rtl="0" eaLnBrk="1" latinLnBrk="0" hangingPunct="1">
        <a:defRPr sz="1800" kern="1200">
          <a:solidFill>
            <a:schemeClr val="tx1"/>
          </a:solidFill>
          <a:latin typeface="+mn-lt"/>
          <a:ea typeface="+mn-ea"/>
          <a:cs typeface="+mn-cs"/>
        </a:defRPr>
      </a:lvl7pPr>
      <a:lvl8pPr marL="3200144" algn="l" defTabSz="914327" rtl="0" eaLnBrk="1" latinLnBrk="0" hangingPunct="1">
        <a:defRPr sz="1800" kern="1200">
          <a:solidFill>
            <a:schemeClr val="tx1"/>
          </a:solidFill>
          <a:latin typeface="+mn-lt"/>
          <a:ea typeface="+mn-ea"/>
          <a:cs typeface="+mn-cs"/>
        </a:defRPr>
      </a:lvl8pPr>
      <a:lvl9pPr marL="3657308" algn="l" defTabSz="91432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9" pos="906">
          <p15:clr>
            <a:srgbClr val="A4A3A4"/>
          </p15:clr>
        </p15:guide>
        <p15:guide id="22" pos="2199">
          <p15:clr>
            <a:srgbClr val="A4A3A4"/>
          </p15:clr>
        </p15:guide>
        <p15:guide id="23" pos="2295">
          <p15:clr>
            <a:srgbClr val="A4A3A4"/>
          </p15:clr>
        </p15:guide>
        <p15:guide id="26" pos="2593">
          <p15:clr>
            <a:srgbClr val="A4A3A4"/>
          </p15:clr>
        </p15:guide>
        <p15:guide id="28" pos="2792">
          <p15:clr>
            <a:srgbClr val="A4A3A4"/>
          </p15:clr>
        </p15:guide>
        <p15:guide id="29" pos="2892">
          <p15:clr>
            <a:srgbClr val="A4A3A4"/>
          </p15:clr>
        </p15:guide>
        <p15:guide id="33" pos="3296">
          <p15:clr>
            <a:srgbClr val="A4A3A4"/>
          </p15:clr>
        </p15:guide>
        <p15:guide id="35" pos="3393">
          <p15:clr>
            <a:srgbClr val="A4A3A4"/>
          </p15:clr>
        </p15:guide>
        <p15:guide id="50" pos="4986">
          <p15:clr>
            <a:srgbClr val="A4A3A4"/>
          </p15:clr>
        </p15:guide>
        <p15:guide id="56" pos="5585">
          <p15:clr>
            <a:srgbClr val="A4A3A4"/>
          </p15:clr>
        </p15:guide>
        <p15:guide id="57" pos="5685">
          <p15:clr>
            <a:srgbClr val="A4A3A4"/>
          </p15:clr>
        </p15:guide>
        <p15:guide id="90" orient="horz" pos="1275">
          <p15:clr>
            <a:srgbClr val="A4A3A4"/>
          </p15:clr>
        </p15:guide>
        <p15:guide id="91" orient="horz" pos="1379">
          <p15:clr>
            <a:srgbClr val="A4A3A4"/>
          </p15:clr>
        </p15:guide>
        <p15:guide id="123" pos="1992">
          <p15:clr>
            <a:srgbClr val="A4A3A4"/>
          </p15:clr>
        </p15:guide>
        <p15:guide id="124" pos="2496">
          <p15:clr>
            <a:srgbClr val="A4A3A4"/>
          </p15:clr>
        </p15:guide>
        <p15:guide id="126" pos="3888">
          <p15:clr>
            <a:srgbClr val="A4A3A4"/>
          </p15:clr>
        </p15:guide>
        <p15:guide id="127" orient="horz" pos="1200">
          <p15:clr>
            <a:srgbClr val="FBAE40"/>
          </p15:clr>
        </p15:guide>
        <p15:guide id="128" pos="96">
          <p15:clr>
            <a:srgbClr val="A4A3A4"/>
          </p15:clr>
        </p15:guide>
        <p15:guide id="129" pos="211">
          <p15:clr>
            <a:srgbClr val="A4A3A4"/>
          </p15:clr>
        </p15:guide>
        <p15:guide id="130" pos="308">
          <p15:clr>
            <a:srgbClr val="F26B43"/>
          </p15:clr>
        </p15:guide>
        <p15:guide id="131" pos="405">
          <p15:clr>
            <a:srgbClr val="A4A3A4"/>
          </p15:clr>
        </p15:guide>
        <p15:guide id="132" pos="506">
          <p15:clr>
            <a:srgbClr val="A4A3A4"/>
          </p15:clr>
        </p15:guide>
        <p15:guide id="133" pos="605">
          <p15:clr>
            <a:srgbClr val="A4A3A4"/>
          </p15:clr>
        </p15:guide>
        <p15:guide id="134" pos="704">
          <p15:clr>
            <a:srgbClr val="A4A3A4"/>
          </p15:clr>
        </p15:guide>
        <p15:guide id="135" pos="804">
          <p15:clr>
            <a:srgbClr val="A4A3A4"/>
          </p15:clr>
        </p15:guide>
        <p15:guide id="136" pos="1004">
          <p15:clr>
            <a:srgbClr val="A4A3A4"/>
          </p15:clr>
        </p15:guide>
        <p15:guide id="137" pos="1096">
          <p15:clr>
            <a:srgbClr val="A4A3A4"/>
          </p15:clr>
        </p15:guide>
        <p15:guide id="138" pos="1200">
          <p15:clr>
            <a:srgbClr val="A4A3A4"/>
          </p15:clr>
        </p15:guide>
        <p15:guide id="139" pos="1300">
          <p15:clr>
            <a:srgbClr val="A4A3A4"/>
          </p15:clr>
        </p15:guide>
        <p15:guide id="140" pos="1403">
          <p15:clr>
            <a:srgbClr val="A4A3A4"/>
          </p15:clr>
        </p15:guide>
        <p15:guide id="141" pos="1499">
          <p15:clr>
            <a:srgbClr val="A4A3A4"/>
          </p15:clr>
        </p15:guide>
        <p15:guide id="142" pos="1601">
          <p15:clr>
            <a:srgbClr val="A4A3A4"/>
          </p15:clr>
        </p15:guide>
        <p15:guide id="143" pos="1704">
          <p15:clr>
            <a:srgbClr val="A4A3A4"/>
          </p15:clr>
        </p15:guide>
        <p15:guide id="144" pos="1799">
          <p15:clr>
            <a:srgbClr val="A4A3A4"/>
          </p15:clr>
        </p15:guide>
        <p15:guide id="145" pos="1902">
          <p15:clr>
            <a:srgbClr val="A4A3A4"/>
          </p15:clr>
        </p15:guide>
        <p15:guide id="146" pos="2096">
          <p15:clr>
            <a:srgbClr val="A4A3A4"/>
          </p15:clr>
        </p15:guide>
        <p15:guide id="147" pos="2397">
          <p15:clr>
            <a:srgbClr val="A4A3A4"/>
          </p15:clr>
        </p15:guide>
        <p15:guide id="148" pos="2592">
          <p15:clr>
            <a:srgbClr val="F26B43"/>
          </p15:clr>
        </p15:guide>
        <p15:guide id="149" pos="2699">
          <p15:clr>
            <a:srgbClr val="A4A3A4"/>
          </p15:clr>
        </p15:guide>
        <p15:guide id="152" pos="2994">
          <p15:clr>
            <a:srgbClr val="A4A3A4"/>
          </p15:clr>
        </p15:guide>
        <p15:guide id="153" pos="3092">
          <p15:clr>
            <a:srgbClr val="A4A3A4"/>
          </p15:clr>
        </p15:guide>
        <p15:guide id="154" pos="3194">
          <p15:clr>
            <a:srgbClr val="A4A3A4"/>
          </p15:clr>
        </p15:guide>
        <p15:guide id="155" pos="3492">
          <p15:clr>
            <a:srgbClr val="A4A3A4"/>
          </p15:clr>
        </p15:guide>
        <p15:guide id="156" pos="3591">
          <p15:clr>
            <a:srgbClr val="A4A3A4"/>
          </p15:clr>
        </p15:guide>
        <p15:guide id="157" pos="3690">
          <p15:clr>
            <a:srgbClr val="A4A3A4"/>
          </p15:clr>
        </p15:guide>
        <p15:guide id="158" pos="3992">
          <p15:clr>
            <a:srgbClr val="A4A3A4"/>
          </p15:clr>
        </p15:guide>
        <p15:guide id="159" pos="4094">
          <p15:clr>
            <a:srgbClr val="A4A3A4"/>
          </p15:clr>
        </p15:guide>
        <p15:guide id="160" pos="4190">
          <p15:clr>
            <a:srgbClr val="A4A3A4"/>
          </p15:clr>
        </p15:guide>
        <p15:guide id="161" pos="4287">
          <p15:clr>
            <a:srgbClr val="A4A3A4"/>
          </p15:clr>
        </p15:guide>
        <p15:guide id="162" pos="4386">
          <p15:clr>
            <a:srgbClr val="A4A3A4"/>
          </p15:clr>
        </p15:guide>
        <p15:guide id="163" pos="4487">
          <p15:clr>
            <a:srgbClr val="A4A3A4"/>
          </p15:clr>
        </p15:guide>
        <p15:guide id="164" pos="4588">
          <p15:clr>
            <a:srgbClr val="A4A3A4"/>
          </p15:clr>
        </p15:guide>
        <p15:guide id="165" pos="4683">
          <p15:clr>
            <a:srgbClr val="A4A3A4"/>
          </p15:clr>
        </p15:guide>
        <p15:guide id="166" pos="4787">
          <p15:clr>
            <a:srgbClr val="A4A3A4"/>
          </p15:clr>
        </p15:guide>
        <p15:guide id="167" pos="4890">
          <p15:clr>
            <a:srgbClr val="A4A3A4"/>
          </p15:clr>
        </p15:guide>
        <p15:guide id="168" pos="5085">
          <p15:clr>
            <a:srgbClr val="A4A3A4"/>
          </p15:clr>
        </p15:guide>
        <p15:guide id="169" pos="5184">
          <p15:clr>
            <a:srgbClr val="A4A3A4"/>
          </p15:clr>
        </p15:guide>
        <p15:guide id="170" pos="5283">
          <p15:clr>
            <a:srgbClr val="A4A3A4"/>
          </p15:clr>
        </p15:guide>
        <p15:guide id="171" pos="5382">
          <p15:clr>
            <a:srgbClr val="A4A3A4"/>
          </p15:clr>
        </p15:guide>
        <p15:guide id="172" pos="5481">
          <p15:clr>
            <a:srgbClr val="A4A3A4"/>
          </p15:clr>
        </p15:guide>
        <p15:guide id="173" pos="5781">
          <p15:clr>
            <a:srgbClr val="A4A3A4"/>
          </p15:clr>
        </p15:guide>
        <p15:guide id="174" pos="5881">
          <p15:clr>
            <a:srgbClr val="A4A3A4"/>
          </p15:clr>
        </p15:guide>
        <p15:guide id="175" pos="5976">
          <p15:clr>
            <a:srgbClr val="A4A3A4"/>
          </p15:clr>
        </p15:guide>
        <p15:guide id="176" pos="6080">
          <p15:clr>
            <a:srgbClr val="A4A3A4"/>
          </p15:clr>
        </p15:guide>
        <p15:guide id="177" pos="6182">
          <p15:clr>
            <a:srgbClr val="A4A3A4"/>
          </p15:clr>
        </p15:guide>
        <p15:guide id="178" pos="6278">
          <p15:clr>
            <a:srgbClr val="A4A3A4"/>
          </p15:clr>
        </p15:guide>
        <p15:guide id="179" pos="6380">
          <p15:clr>
            <a:srgbClr val="A4A3A4"/>
          </p15:clr>
        </p15:guide>
        <p15:guide id="180" pos="6480">
          <p15:clr>
            <a:srgbClr val="A4A3A4"/>
          </p15:clr>
        </p15:guide>
        <p15:guide id="181" pos="6579">
          <p15:clr>
            <a:srgbClr val="A4A3A4"/>
          </p15:clr>
        </p15:guide>
        <p15:guide id="182" pos="6675">
          <p15:clr>
            <a:srgbClr val="A4A3A4"/>
          </p15:clr>
        </p15:guide>
        <p15:guide id="183" pos="6771">
          <p15:clr>
            <a:srgbClr val="A4A3A4"/>
          </p15:clr>
        </p15:guide>
        <p15:guide id="184" pos="6873">
          <p15:clr>
            <a:srgbClr val="A4A3A4"/>
          </p15:clr>
        </p15:guide>
        <p15:guide id="185" pos="6981">
          <p15:clr>
            <a:srgbClr val="A4A3A4"/>
          </p15:clr>
        </p15:guide>
        <p15:guide id="186" pos="7083">
          <p15:clr>
            <a:srgbClr val="A4A3A4"/>
          </p15:clr>
        </p15:guide>
        <p15:guide id="187" pos="7174">
          <p15:clr>
            <a:srgbClr val="A4A3A4"/>
          </p15:clr>
        </p15:guide>
        <p15:guide id="188" pos="7277">
          <p15:clr>
            <a:srgbClr val="A4A3A4"/>
          </p15:clr>
        </p15:guide>
        <p15:guide id="189" pos="7373">
          <p15:clr>
            <a:srgbClr val="F26B43"/>
          </p15:clr>
        </p15:guide>
        <p15:guide id="190" pos="7475">
          <p15:clr>
            <a:srgbClr val="A4A3A4"/>
          </p15:clr>
        </p15:guide>
        <p15:guide id="191" pos="7569">
          <p15:clr>
            <a:srgbClr val="A4A3A4"/>
          </p15:clr>
        </p15:guide>
        <p15:guide id="192" orient="horz" pos="96">
          <p15:clr>
            <a:srgbClr val="A4A3A4"/>
          </p15:clr>
        </p15:guide>
        <p15:guide id="193" orient="horz" pos="192">
          <p15:clr>
            <a:srgbClr val="A4A3A4"/>
          </p15:clr>
        </p15:guide>
        <p15:guide id="194" orient="horz" pos="278">
          <p15:clr>
            <a:srgbClr val="F26B43"/>
          </p15:clr>
        </p15:guide>
        <p15:guide id="195" orient="horz" pos="368">
          <p15:clr>
            <a:srgbClr val="A4A3A4"/>
          </p15:clr>
        </p15:guide>
        <p15:guide id="196" orient="horz" pos="465">
          <p15:clr>
            <a:srgbClr val="A4A3A4"/>
          </p15:clr>
        </p15:guide>
        <p15:guide id="197" orient="horz" pos="557">
          <p15:clr>
            <a:srgbClr val="A4A3A4"/>
          </p15:clr>
        </p15:guide>
        <p15:guide id="198" orient="horz" pos="640">
          <p15:clr>
            <a:srgbClr val="FBAE40"/>
          </p15:clr>
        </p15:guide>
        <p15:guide id="199" orient="horz" pos="734">
          <p15:clr>
            <a:srgbClr val="A4A3A4"/>
          </p15:clr>
        </p15:guide>
        <p15:guide id="200" orient="horz" pos="822">
          <p15:clr>
            <a:srgbClr val="A4A3A4"/>
          </p15:clr>
        </p15:guide>
        <p15:guide id="201" orient="horz" pos="921">
          <p15:clr>
            <a:srgbClr val="FBAE40"/>
          </p15:clr>
        </p15:guide>
        <p15:guide id="202" orient="horz" pos="1014">
          <p15:clr>
            <a:srgbClr val="A4A3A4"/>
          </p15:clr>
        </p15:guide>
        <p15:guide id="203" orient="horz" pos="1106">
          <p15:clr>
            <a:srgbClr val="A4A3A4"/>
          </p15:clr>
        </p15:guide>
        <p15:guide id="205" orient="horz" pos="1472">
          <p15:clr>
            <a:srgbClr val="FBAE40"/>
          </p15:clr>
        </p15:guide>
        <p15:guide id="206" orient="horz" pos="1563">
          <p15:clr>
            <a:srgbClr val="A4A3A4"/>
          </p15:clr>
        </p15:guide>
        <p15:guide id="207" orient="horz" pos="1658">
          <p15:clr>
            <a:srgbClr val="A4A3A4"/>
          </p15:clr>
        </p15:guide>
        <p15:guide id="208" orient="horz" pos="1749">
          <p15:clr>
            <a:srgbClr val="FBAE40"/>
          </p15:clr>
        </p15:guide>
        <p15:guide id="209" orient="horz" pos="1836">
          <p15:clr>
            <a:srgbClr val="A4A3A4"/>
          </p15:clr>
        </p15:guide>
        <p15:guide id="210" orient="horz" pos="1933">
          <p15:clr>
            <a:srgbClr val="A4A3A4"/>
          </p15:clr>
        </p15:guide>
        <p15:guide id="211" orient="horz" pos="2024">
          <p15:clr>
            <a:srgbClr val="FBAE40"/>
          </p15:clr>
        </p15:guide>
        <p15:guide id="212" orient="horz" pos="2115">
          <p15:clr>
            <a:srgbClr val="A4A3A4"/>
          </p15:clr>
        </p15:guide>
        <p15:guide id="213" orient="horz" pos="2486">
          <p15:clr>
            <a:srgbClr val="A4A3A4"/>
          </p15:clr>
        </p15:guide>
        <p15:guide id="214" orient="horz" pos="2210">
          <p15:clr>
            <a:srgbClr val="A4A3A4"/>
          </p15:clr>
        </p15:guide>
        <p15:guide id="215" orient="horz" pos="2387">
          <p15:clr>
            <a:srgbClr val="A4A3A4"/>
          </p15:clr>
        </p15:guide>
        <p15:guide id="216" orient="horz" pos="2300">
          <p15:clr>
            <a:srgbClr val="FBAE40"/>
          </p15:clr>
        </p15:guide>
        <p15:guide id="217" orient="horz" pos="2576">
          <p15:clr>
            <a:srgbClr val="FBAE40"/>
          </p15:clr>
        </p15:guide>
        <p15:guide id="218" orient="horz" pos="2666">
          <p15:clr>
            <a:srgbClr val="A4A3A4"/>
          </p15:clr>
        </p15:guide>
        <p15:guide id="219" orient="horz" pos="2762">
          <p15:clr>
            <a:srgbClr val="A4A3A4"/>
          </p15:clr>
        </p15:guide>
        <p15:guide id="220" orient="horz" pos="2850">
          <p15:clr>
            <a:srgbClr val="FBAE40"/>
          </p15:clr>
        </p15:guide>
        <p15:guide id="221" orient="horz" pos="2937">
          <p15:clr>
            <a:srgbClr val="A4A3A4"/>
          </p15:clr>
        </p15:guide>
        <p15:guide id="222" orient="horz" pos="3038">
          <p15:clr>
            <a:srgbClr val="A4A3A4"/>
          </p15:clr>
        </p15:guide>
        <p15:guide id="223" orient="horz" pos="3125">
          <p15:clr>
            <a:srgbClr val="FBAE40"/>
          </p15:clr>
        </p15:guide>
        <p15:guide id="224" orient="horz" pos="3218">
          <p15:clr>
            <a:srgbClr val="A4A3A4"/>
          </p15:clr>
        </p15:guide>
        <p15:guide id="225" orient="horz" pos="3306">
          <p15:clr>
            <a:srgbClr val="A4A3A4"/>
          </p15:clr>
        </p15:guide>
        <p15:guide id="226" orient="horz" pos="3401">
          <p15:clr>
            <a:srgbClr val="FBAE40"/>
          </p15:clr>
        </p15:guide>
        <p15:guide id="227" orient="horz" pos="3489">
          <p15:clr>
            <a:srgbClr val="A4A3A4"/>
          </p15:clr>
        </p15:guide>
        <p15:guide id="228" orient="horz" pos="3579">
          <p15:clr>
            <a:srgbClr val="A4A3A4"/>
          </p15:clr>
        </p15:guide>
        <p15:guide id="229" orient="horz" pos="3677">
          <p15:clr>
            <a:srgbClr val="FBAE40"/>
          </p15:clr>
        </p15:guide>
        <p15:guide id="230" orient="horz" pos="3767">
          <p15:clr>
            <a:srgbClr val="A4A3A4"/>
          </p15:clr>
        </p15:guide>
        <p15:guide id="231" orient="horz" pos="3858">
          <p15:clr>
            <a:srgbClr val="A4A3A4"/>
          </p15:clr>
        </p15:guide>
        <p15:guide id="232" orient="horz" pos="3952">
          <p15:clr>
            <a:srgbClr val="A4A3A4"/>
          </p15:clr>
        </p15:guide>
        <p15:guide id="233" orient="horz" pos="4040">
          <p15:clr>
            <a:srgbClr val="F26B43"/>
          </p15:clr>
        </p15:guide>
        <p15:guide id="234" orient="horz" pos="4133">
          <p15:clr>
            <a:srgbClr val="A4A3A4"/>
          </p15:clr>
        </p15:guide>
        <p15:guide id="235" orient="horz" pos="4224">
          <p15:clr>
            <a:srgbClr val="A4A3A4"/>
          </p15:clr>
        </p15:guide>
        <p15:guide id="236" pos="3792">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1" name="Title Placeholder 1">
            <a:extLst>
              <a:ext uri="{FF2B5EF4-FFF2-40B4-BE49-F238E27FC236}">
                <a16:creationId xmlns:a16="http://schemas.microsoft.com/office/drawing/2014/main" id="{2A2FC7C5-BE30-AE2A-4954-2309432975DB}"/>
              </a:ext>
            </a:extLst>
          </p:cNvPr>
          <p:cNvSpPr>
            <a:spLocks noGrp="1"/>
          </p:cNvSpPr>
          <p:nvPr>
            <p:ph type="title"/>
          </p:nvPr>
        </p:nvSpPr>
        <p:spPr>
          <a:xfrm>
            <a:off x="1143000" y="2479676"/>
            <a:ext cx="10477500" cy="949325"/>
          </a:xfrm>
          <a:prstGeom prst="rect">
            <a:avLst/>
          </a:prstGeom>
        </p:spPr>
        <p:txBody>
          <a:bodyPr vert="horz" lIns="91440" tIns="45720" rIns="91440" bIns="45720" rtlCol="0" anchor="t">
            <a:noAutofit/>
          </a:bodyPr>
          <a:lstStyle/>
          <a:p>
            <a:r>
              <a:rPr lang="en-US"/>
              <a:t>Click to edit Master title style</a:t>
            </a:r>
          </a:p>
        </p:txBody>
      </p:sp>
      <p:sp>
        <p:nvSpPr>
          <p:cNvPr id="12" name="Text Placeholder 2">
            <a:extLst>
              <a:ext uri="{FF2B5EF4-FFF2-40B4-BE49-F238E27FC236}">
                <a16:creationId xmlns:a16="http://schemas.microsoft.com/office/drawing/2014/main" id="{6579D22A-A2FB-5EE4-6095-11BEE707A52E}"/>
              </a:ext>
            </a:extLst>
          </p:cNvPr>
          <p:cNvSpPr>
            <a:spLocks noGrp="1"/>
          </p:cNvSpPr>
          <p:nvPr>
            <p:ph type="body" idx="1"/>
          </p:nvPr>
        </p:nvSpPr>
        <p:spPr>
          <a:xfrm>
            <a:off x="1143000" y="3447203"/>
            <a:ext cx="10477501" cy="268605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 name="Group 1">
            <a:extLst>
              <a:ext uri="{FF2B5EF4-FFF2-40B4-BE49-F238E27FC236}">
                <a16:creationId xmlns:a16="http://schemas.microsoft.com/office/drawing/2014/main" id="{CD1769A2-6C9D-7DD9-CD90-7BFA2DFBB575}"/>
              </a:ext>
            </a:extLst>
          </p:cNvPr>
          <p:cNvGrpSpPr/>
          <p:nvPr userDrawn="1"/>
        </p:nvGrpSpPr>
        <p:grpSpPr>
          <a:xfrm>
            <a:off x="12244732" y="-6517"/>
            <a:ext cx="3010337" cy="6858873"/>
            <a:chOff x="6300753" y="0"/>
            <a:chExt cx="3010337" cy="6858872"/>
          </a:xfrm>
        </p:grpSpPr>
        <p:sp>
          <p:nvSpPr>
            <p:cNvPr id="3" name="Rectangle 2">
              <a:extLst>
                <a:ext uri="{FF2B5EF4-FFF2-40B4-BE49-F238E27FC236}">
                  <a16:creationId xmlns:a16="http://schemas.microsoft.com/office/drawing/2014/main" id="{9EB77DE3-1123-3F13-EE96-C804CFBB93CA}"/>
                </a:ext>
              </a:extLst>
            </p:cNvPr>
            <p:cNvSpPr/>
            <p:nvPr/>
          </p:nvSpPr>
          <p:spPr>
            <a:xfrm>
              <a:off x="7315376" y="1089"/>
              <a:ext cx="997857" cy="858000"/>
            </a:xfrm>
            <a:prstGeom prst="rect">
              <a:avLst/>
            </a:prstGeom>
            <a:solidFill>
              <a:srgbClr val="E8E6D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4" name="Rectangle 3">
              <a:extLst>
                <a:ext uri="{FF2B5EF4-FFF2-40B4-BE49-F238E27FC236}">
                  <a16:creationId xmlns:a16="http://schemas.microsoft.com/office/drawing/2014/main" id="{8EC71369-1C6D-9A8C-D568-90D4AC833AF3}"/>
                </a:ext>
              </a:extLst>
            </p:cNvPr>
            <p:cNvSpPr/>
            <p:nvPr/>
          </p:nvSpPr>
          <p:spPr>
            <a:xfrm>
              <a:off x="8313233" y="1089"/>
              <a:ext cx="997857" cy="858000"/>
            </a:xfrm>
            <a:prstGeom prst="rect">
              <a:avLst/>
            </a:prstGeom>
            <a:solidFill>
              <a:srgbClr val="D9D9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5" name="Rectangle 4">
              <a:extLst>
                <a:ext uri="{FF2B5EF4-FFF2-40B4-BE49-F238E27FC236}">
                  <a16:creationId xmlns:a16="http://schemas.microsoft.com/office/drawing/2014/main" id="{0F1A12DB-3F90-9EC4-8447-DD5BEE65B37A}"/>
                </a:ext>
              </a:extLst>
            </p:cNvPr>
            <p:cNvSpPr/>
            <p:nvPr/>
          </p:nvSpPr>
          <p:spPr>
            <a:xfrm>
              <a:off x="6317520" y="859089"/>
              <a:ext cx="997857" cy="858000"/>
            </a:xfrm>
            <a:prstGeom prst="rect">
              <a:avLst/>
            </a:prstGeom>
            <a:solidFill>
              <a:srgbClr val="F4F3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6" name="Rectangle 5">
              <a:extLst>
                <a:ext uri="{FF2B5EF4-FFF2-40B4-BE49-F238E27FC236}">
                  <a16:creationId xmlns:a16="http://schemas.microsoft.com/office/drawing/2014/main" id="{71BF70F9-2739-9815-D139-0C196B90755C}"/>
                </a:ext>
              </a:extLst>
            </p:cNvPr>
            <p:cNvSpPr/>
            <p:nvPr/>
          </p:nvSpPr>
          <p:spPr>
            <a:xfrm>
              <a:off x="7313217" y="859089"/>
              <a:ext cx="997857" cy="858000"/>
            </a:xfrm>
            <a:prstGeom prst="rect">
              <a:avLst/>
            </a:prstGeom>
            <a:solidFill>
              <a:srgbClr val="D7D2C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7" name="Rectangle 6">
              <a:extLst>
                <a:ext uri="{FF2B5EF4-FFF2-40B4-BE49-F238E27FC236}">
                  <a16:creationId xmlns:a16="http://schemas.microsoft.com/office/drawing/2014/main" id="{EB898AB4-2D1E-F897-EE09-3B855CF04B12}"/>
                </a:ext>
              </a:extLst>
            </p:cNvPr>
            <p:cNvSpPr/>
            <p:nvPr/>
          </p:nvSpPr>
          <p:spPr>
            <a:xfrm>
              <a:off x="8313233" y="859089"/>
              <a:ext cx="997857" cy="858000"/>
            </a:xfrm>
            <a:prstGeom prst="rect">
              <a:avLst/>
            </a:prstGeom>
            <a:solidFill>
              <a:srgbClr val="B1B3B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8" name="Rectangle 7">
              <a:extLst>
                <a:ext uri="{FF2B5EF4-FFF2-40B4-BE49-F238E27FC236}">
                  <a16:creationId xmlns:a16="http://schemas.microsoft.com/office/drawing/2014/main" id="{81FCC59F-7283-1232-6345-66F10448B024}"/>
                </a:ext>
              </a:extLst>
            </p:cNvPr>
            <p:cNvSpPr/>
            <p:nvPr/>
          </p:nvSpPr>
          <p:spPr>
            <a:xfrm>
              <a:off x="6317520" y="1717089"/>
              <a:ext cx="997857" cy="858000"/>
            </a:xfrm>
            <a:prstGeom prst="rect">
              <a:avLst/>
            </a:prstGeom>
            <a:solidFill>
              <a:srgbClr val="FFE3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9" name="Rectangle 8">
              <a:extLst>
                <a:ext uri="{FF2B5EF4-FFF2-40B4-BE49-F238E27FC236}">
                  <a16:creationId xmlns:a16="http://schemas.microsoft.com/office/drawing/2014/main" id="{DF6E42C8-362E-ECB1-63FD-3F2A25D07ED5}"/>
                </a:ext>
              </a:extLst>
            </p:cNvPr>
            <p:cNvSpPr/>
            <p:nvPr/>
          </p:nvSpPr>
          <p:spPr>
            <a:xfrm>
              <a:off x="7315376" y="1717089"/>
              <a:ext cx="997857" cy="858000"/>
            </a:xfrm>
            <a:prstGeom prst="rect">
              <a:avLst/>
            </a:prstGeom>
            <a:solidFill>
              <a:srgbClr val="FFA3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0" name="Rectangle 9">
              <a:extLst>
                <a:ext uri="{FF2B5EF4-FFF2-40B4-BE49-F238E27FC236}">
                  <a16:creationId xmlns:a16="http://schemas.microsoft.com/office/drawing/2014/main" id="{626BD78B-87F7-A4E5-8179-0B2BDCE0FF53}"/>
                </a:ext>
              </a:extLst>
            </p:cNvPr>
            <p:cNvSpPr/>
            <p:nvPr/>
          </p:nvSpPr>
          <p:spPr>
            <a:xfrm>
              <a:off x="8313233" y="1717089"/>
              <a:ext cx="997857" cy="858000"/>
            </a:xfrm>
            <a:prstGeom prst="rect">
              <a:avLst/>
            </a:prstGeom>
            <a:solidFill>
              <a:srgbClr val="FF5C3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3" name="Rectangle 12">
              <a:extLst>
                <a:ext uri="{FF2B5EF4-FFF2-40B4-BE49-F238E27FC236}">
                  <a16:creationId xmlns:a16="http://schemas.microsoft.com/office/drawing/2014/main" id="{43B51785-692C-4540-61FB-165CB0E45B91}"/>
                </a:ext>
              </a:extLst>
            </p:cNvPr>
            <p:cNvSpPr/>
            <p:nvPr/>
          </p:nvSpPr>
          <p:spPr>
            <a:xfrm>
              <a:off x="8309379" y="2569119"/>
              <a:ext cx="997857" cy="858982"/>
            </a:xfrm>
            <a:prstGeom prst="rect">
              <a:avLst/>
            </a:prstGeom>
            <a:solidFill>
              <a:srgbClr val="C5B4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4" name="Rectangle 13">
              <a:extLst>
                <a:ext uri="{FF2B5EF4-FFF2-40B4-BE49-F238E27FC236}">
                  <a16:creationId xmlns:a16="http://schemas.microsoft.com/office/drawing/2014/main" id="{1B07F8B9-D5EB-314D-3ABD-40436B1567DD}"/>
                </a:ext>
              </a:extLst>
            </p:cNvPr>
            <p:cNvSpPr/>
            <p:nvPr/>
          </p:nvSpPr>
          <p:spPr>
            <a:xfrm>
              <a:off x="6317520" y="3426000"/>
              <a:ext cx="997857" cy="858000"/>
            </a:xfrm>
            <a:prstGeom prst="rect">
              <a:avLst/>
            </a:prstGeom>
            <a:solidFill>
              <a:srgbClr val="46366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5" name="Rectangle 14">
              <a:extLst>
                <a:ext uri="{FF2B5EF4-FFF2-40B4-BE49-F238E27FC236}">
                  <a16:creationId xmlns:a16="http://schemas.microsoft.com/office/drawing/2014/main" id="{9A4410E2-7DEE-99B5-3B76-761AB2848F62}"/>
                </a:ext>
              </a:extLst>
            </p:cNvPr>
            <p:cNvSpPr/>
            <p:nvPr/>
          </p:nvSpPr>
          <p:spPr>
            <a:xfrm>
              <a:off x="7315376" y="3426000"/>
              <a:ext cx="997857" cy="858000"/>
            </a:xfrm>
            <a:prstGeom prst="rect">
              <a:avLst/>
            </a:prstGeom>
            <a:solidFill>
              <a:srgbClr val="B9DCD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6" name="Rectangle 15">
              <a:extLst>
                <a:ext uri="{FF2B5EF4-FFF2-40B4-BE49-F238E27FC236}">
                  <a16:creationId xmlns:a16="http://schemas.microsoft.com/office/drawing/2014/main" id="{79A4FAFC-A406-66C7-A537-C9284DD72EE5}"/>
                </a:ext>
              </a:extLst>
            </p:cNvPr>
            <p:cNvSpPr/>
            <p:nvPr/>
          </p:nvSpPr>
          <p:spPr>
            <a:xfrm>
              <a:off x="8310927" y="3430829"/>
              <a:ext cx="997857" cy="858000"/>
            </a:xfrm>
            <a:prstGeom prst="rect">
              <a:avLst/>
            </a:prstGeom>
            <a:solidFill>
              <a:srgbClr val="225B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7" name="Rectangle 16">
              <a:extLst>
                <a:ext uri="{FF2B5EF4-FFF2-40B4-BE49-F238E27FC236}">
                  <a16:creationId xmlns:a16="http://schemas.microsoft.com/office/drawing/2014/main" id="{25284A5D-27A7-ED9B-67C4-1948E0620475}"/>
                </a:ext>
              </a:extLst>
            </p:cNvPr>
            <p:cNvSpPr/>
            <p:nvPr/>
          </p:nvSpPr>
          <p:spPr>
            <a:xfrm>
              <a:off x="6317520" y="4284000"/>
              <a:ext cx="997857" cy="858000"/>
            </a:xfrm>
            <a:prstGeom prst="rect">
              <a:avLst/>
            </a:prstGeom>
            <a:solidFill>
              <a:srgbClr val="D4EC8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8" name="Rectangle 17">
              <a:extLst>
                <a:ext uri="{FF2B5EF4-FFF2-40B4-BE49-F238E27FC236}">
                  <a16:creationId xmlns:a16="http://schemas.microsoft.com/office/drawing/2014/main" id="{740042D7-69D1-4CAE-29BC-0EE5B9E637D3}"/>
                </a:ext>
              </a:extLst>
            </p:cNvPr>
            <p:cNvSpPr/>
            <p:nvPr/>
          </p:nvSpPr>
          <p:spPr>
            <a:xfrm>
              <a:off x="7315376" y="4284000"/>
              <a:ext cx="997857" cy="858000"/>
            </a:xfrm>
            <a:prstGeom prst="rect">
              <a:avLst/>
            </a:prstGeom>
            <a:solidFill>
              <a:srgbClr val="0764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9" name="Rectangle 18">
              <a:extLst>
                <a:ext uri="{FF2B5EF4-FFF2-40B4-BE49-F238E27FC236}">
                  <a16:creationId xmlns:a16="http://schemas.microsoft.com/office/drawing/2014/main" id="{98C3987B-14AF-E238-100B-DC82B9A60855}"/>
                </a:ext>
              </a:extLst>
            </p:cNvPr>
            <p:cNvSpPr/>
            <p:nvPr/>
          </p:nvSpPr>
          <p:spPr>
            <a:xfrm>
              <a:off x="6317520" y="5142000"/>
              <a:ext cx="997857" cy="858000"/>
            </a:xfrm>
            <a:prstGeom prst="rect">
              <a:avLst/>
            </a:prstGeom>
            <a:solidFill>
              <a:srgbClr val="8DC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0" name="Rectangle 19">
              <a:extLst>
                <a:ext uri="{FF2B5EF4-FFF2-40B4-BE49-F238E27FC236}">
                  <a16:creationId xmlns:a16="http://schemas.microsoft.com/office/drawing/2014/main" id="{F44D6190-1968-4CA3-DC40-BA3120F8247C}"/>
                </a:ext>
              </a:extLst>
            </p:cNvPr>
            <p:cNvSpPr/>
            <p:nvPr/>
          </p:nvSpPr>
          <p:spPr>
            <a:xfrm>
              <a:off x="7315376" y="5142000"/>
              <a:ext cx="997857" cy="858000"/>
            </a:xfrm>
            <a:prstGeom prst="rect">
              <a:avLst/>
            </a:prstGeom>
            <a:solidFill>
              <a:srgbClr val="60CC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1" name="Rectangle 20">
              <a:extLst>
                <a:ext uri="{FF2B5EF4-FFF2-40B4-BE49-F238E27FC236}">
                  <a16:creationId xmlns:a16="http://schemas.microsoft.com/office/drawing/2014/main" id="{B7FF466E-770B-7694-4922-4D0292629D41}"/>
                </a:ext>
              </a:extLst>
            </p:cNvPr>
            <p:cNvSpPr/>
            <p:nvPr/>
          </p:nvSpPr>
          <p:spPr>
            <a:xfrm>
              <a:off x="8313233" y="4285089"/>
              <a:ext cx="997857" cy="858000"/>
            </a:xfrm>
            <a:prstGeom prst="rect">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2" name="Rectangle 21">
              <a:extLst>
                <a:ext uri="{FF2B5EF4-FFF2-40B4-BE49-F238E27FC236}">
                  <a16:creationId xmlns:a16="http://schemas.microsoft.com/office/drawing/2014/main" id="{B7C93D8E-2C8D-D446-5C4A-A5FE96E58F6C}"/>
                </a:ext>
              </a:extLst>
            </p:cNvPr>
            <p:cNvSpPr/>
            <p:nvPr/>
          </p:nvSpPr>
          <p:spPr>
            <a:xfrm>
              <a:off x="8312671" y="5143089"/>
              <a:ext cx="997857" cy="858000"/>
            </a:xfrm>
            <a:prstGeom prst="rect">
              <a:avLst/>
            </a:prstGeom>
            <a:solidFill>
              <a:srgbClr val="0025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3" name="Rectangle 22">
              <a:extLst>
                <a:ext uri="{FF2B5EF4-FFF2-40B4-BE49-F238E27FC236}">
                  <a16:creationId xmlns:a16="http://schemas.microsoft.com/office/drawing/2014/main" id="{26BB83F2-8449-6171-1BCD-633748558825}"/>
                </a:ext>
              </a:extLst>
            </p:cNvPr>
            <p:cNvSpPr/>
            <p:nvPr/>
          </p:nvSpPr>
          <p:spPr>
            <a:xfrm>
              <a:off x="8305500" y="6000000"/>
              <a:ext cx="997857" cy="858000"/>
            </a:xfrm>
            <a:prstGeom prst="rect">
              <a:avLst/>
            </a:prstGeom>
            <a:solidFill>
              <a:srgbClr val="091F2C"/>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4" name="Rectangle 23">
              <a:extLst>
                <a:ext uri="{FF2B5EF4-FFF2-40B4-BE49-F238E27FC236}">
                  <a16:creationId xmlns:a16="http://schemas.microsoft.com/office/drawing/2014/main" id="{A7C49270-7885-6855-0FD0-25CA1158AF9B}"/>
                </a:ext>
              </a:extLst>
            </p:cNvPr>
            <p:cNvSpPr/>
            <p:nvPr/>
          </p:nvSpPr>
          <p:spPr>
            <a:xfrm>
              <a:off x="7307643" y="6000000"/>
              <a:ext cx="997857" cy="858000"/>
            </a:xfrm>
            <a:prstGeom prst="rect">
              <a:avLst/>
            </a:prstGeom>
            <a:solidFill>
              <a:srgbClr val="FFF8F3"/>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5" name="Rectangle 24">
              <a:extLst>
                <a:ext uri="{FF2B5EF4-FFF2-40B4-BE49-F238E27FC236}">
                  <a16:creationId xmlns:a16="http://schemas.microsoft.com/office/drawing/2014/main" id="{22A3673E-4FE7-E2CE-8430-25A6E3265FB5}"/>
                </a:ext>
              </a:extLst>
            </p:cNvPr>
            <p:cNvSpPr/>
            <p:nvPr/>
          </p:nvSpPr>
          <p:spPr>
            <a:xfrm>
              <a:off x="6317520" y="2569082"/>
              <a:ext cx="997857" cy="858000"/>
            </a:xfrm>
            <a:prstGeom prst="rect">
              <a:avLst/>
            </a:prstGeom>
            <a:solidFill>
              <a:srgbClr val="FFB3B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6" name="Rectangle 25">
              <a:extLst>
                <a:ext uri="{FF2B5EF4-FFF2-40B4-BE49-F238E27FC236}">
                  <a16:creationId xmlns:a16="http://schemas.microsoft.com/office/drawing/2014/main" id="{23036062-AAD4-89E0-7477-D72013FAB11F}"/>
                </a:ext>
              </a:extLst>
            </p:cNvPr>
            <p:cNvSpPr/>
            <p:nvPr/>
          </p:nvSpPr>
          <p:spPr>
            <a:xfrm>
              <a:off x="7315376" y="2569082"/>
              <a:ext cx="997857" cy="858000"/>
            </a:xfrm>
            <a:prstGeom prst="rect">
              <a:avLst/>
            </a:prstGeom>
            <a:solidFill>
              <a:srgbClr val="7326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27" name="Rectangle 26">
              <a:extLst>
                <a:ext uri="{FF2B5EF4-FFF2-40B4-BE49-F238E27FC236}">
                  <a16:creationId xmlns:a16="http://schemas.microsoft.com/office/drawing/2014/main" id="{0E3CDB19-5E94-6611-3D95-DCFDF02ECB47}"/>
                </a:ext>
              </a:extLst>
            </p:cNvPr>
            <p:cNvSpPr/>
            <p:nvPr/>
          </p:nvSpPr>
          <p:spPr>
            <a:xfrm>
              <a:off x="8310098" y="4281947"/>
              <a:ext cx="997857" cy="523220"/>
            </a:xfrm>
            <a:prstGeom prst="rect">
              <a:avLst/>
            </a:prstGeom>
          </p:spPr>
          <p:txBody>
            <a:bodyPr wrap="square" lIns="91440" tIns="45720" rIns="91440" bIns="45720" anchor="t">
              <a:spAutoFit/>
            </a:bodyPr>
            <a:lstStyle/>
            <a:p>
              <a:pPr defTabSz="914065" fontAlgn="base">
                <a:spcBef>
                  <a:spcPct val="0"/>
                </a:spcBef>
                <a:spcAft>
                  <a:spcPct val="0"/>
                </a:spcAft>
                <a:defRPr/>
              </a:pPr>
              <a:r>
                <a:rPr lang="en-US" sz="700">
                  <a:ln w="3175">
                    <a:noFill/>
                  </a:ln>
                  <a:solidFill>
                    <a:schemeClr val="bg1"/>
                  </a:solidFill>
                  <a:latin typeface="Segoe UI Variable Display Semibold"/>
                  <a:cs typeface="Segoe UI Variable Display Semib" pitchFamily="2" charset="0"/>
                </a:rPr>
                <a:t>Core Blue</a:t>
              </a:r>
            </a:p>
            <a:p>
              <a:pPr defTabSz="914065" fontAlgn="base">
                <a:spcBef>
                  <a:spcPct val="0"/>
                </a:spcBef>
                <a:spcAft>
                  <a:spcPct val="0"/>
                </a:spcAft>
                <a:defRPr/>
              </a:pPr>
              <a:endParaRPr lang="en-US" sz="700">
                <a:ln w="3175">
                  <a:noFill/>
                </a:ln>
                <a:solidFill>
                  <a:schemeClr val="bg1"/>
                </a:solidFill>
                <a:latin typeface="Segoe UI Variable Display Semibold"/>
                <a:cs typeface="Segoe UI Variable Display Semib" pitchFamily="2" charset="0"/>
              </a:endParaRPr>
            </a:p>
            <a:p>
              <a:pPr defTabSz="914065" fontAlgn="base">
                <a:spcBef>
                  <a:spcPct val="0"/>
                </a:spcBef>
                <a:spcAft>
                  <a:spcPct val="0"/>
                </a:spcAft>
                <a:defRPr/>
              </a:pPr>
              <a:r>
                <a:rPr lang="en-US" sz="700">
                  <a:ln w="3175">
                    <a:noFill/>
                  </a:ln>
                  <a:solidFill>
                    <a:schemeClr val="bg1"/>
                  </a:solidFill>
                  <a:latin typeface="Segoe UI Variable Display Semibold"/>
                  <a:cs typeface="Segoe UI Variable Display Semib" pitchFamily="2" charset="0"/>
                </a:rPr>
                <a:t>HEX #0078D4</a:t>
              </a:r>
            </a:p>
            <a:p>
              <a:pPr defTabSz="914065" fontAlgn="base">
                <a:spcBef>
                  <a:spcPct val="0"/>
                </a:spcBef>
                <a:spcAft>
                  <a:spcPct val="0"/>
                </a:spcAft>
                <a:defRPr/>
              </a:pPr>
              <a:r>
                <a:rPr lang="en-US" sz="700">
                  <a:ln w="3175">
                    <a:noFill/>
                  </a:ln>
                  <a:solidFill>
                    <a:schemeClr val="bg1"/>
                  </a:solidFill>
                  <a:latin typeface="Segoe UI Variable Display Semibold"/>
                  <a:cs typeface="Segoe UI Variable Display Semib" pitchFamily="2" charset="0"/>
                </a:rPr>
                <a:t>R0 G120 B212</a:t>
              </a:r>
            </a:p>
          </p:txBody>
        </p:sp>
        <p:sp>
          <p:nvSpPr>
            <p:cNvPr id="28" name="Rectangle 27">
              <a:extLst>
                <a:ext uri="{FF2B5EF4-FFF2-40B4-BE49-F238E27FC236}">
                  <a16:creationId xmlns:a16="http://schemas.microsoft.com/office/drawing/2014/main" id="{467726C8-235A-EC33-3EDF-5ADDAB193A37}"/>
                </a:ext>
              </a:extLst>
            </p:cNvPr>
            <p:cNvSpPr/>
            <p:nvPr/>
          </p:nvSpPr>
          <p:spPr>
            <a:xfrm>
              <a:off x="7313217" y="5142000"/>
              <a:ext cx="997857"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rPr>
                <a:t>Light Blue</a:t>
              </a:r>
            </a:p>
            <a:p>
              <a:pPr marL="0" marR="0" lvl="0" indent="0" algn="l" defTabSz="914065" rtl="0" eaLnBrk="1" fontAlgn="base" latinLnBrk="0" hangingPunct="1">
                <a:lnSpc>
                  <a:spcPct val="100000"/>
                </a:lnSpc>
                <a:spcBef>
                  <a:spcPct val="0"/>
                </a:spcBef>
                <a:spcAft>
                  <a:spcPct val="0"/>
                </a:spcAft>
                <a:buClrTx/>
                <a:buSzTx/>
                <a:buFontTx/>
                <a:buNone/>
                <a:tabLst/>
                <a:defRPr/>
              </a:pPr>
              <a:endParaRPr kumimoji="0"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rPr>
                <a:t>HEX #60CCFE</a:t>
              </a:r>
              <a:endParaRPr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latin typeface="Segoe UI Variable Display Semibold"/>
                  <a:ea typeface="Segoe UI" panose="020B0502040204020203" pitchFamily="34" charset="0"/>
                  <a:cs typeface="Segoe UI Variable Display Semib" pitchFamily="2" charset="0"/>
                </a:rPr>
                <a:t>R96</a:t>
              </a:r>
              <a:r>
                <a:rPr kumimoji="0"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rPr>
                <a:t> G204 B254</a:t>
              </a:r>
            </a:p>
          </p:txBody>
        </p:sp>
        <p:sp>
          <p:nvSpPr>
            <p:cNvPr id="29" name="Rectangle 28">
              <a:extLst>
                <a:ext uri="{FF2B5EF4-FFF2-40B4-BE49-F238E27FC236}">
                  <a16:creationId xmlns:a16="http://schemas.microsoft.com/office/drawing/2014/main" id="{15099277-67D4-6147-7BA7-76AB939903DA}"/>
                </a:ext>
              </a:extLst>
            </p:cNvPr>
            <p:cNvSpPr/>
            <p:nvPr/>
          </p:nvSpPr>
          <p:spPr>
            <a:xfrm>
              <a:off x="6320196" y="5142000"/>
              <a:ext cx="1009293"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rPr>
                <a:t>Light Blue</a:t>
              </a:r>
            </a:p>
            <a:p>
              <a:pPr marL="0" marR="0" lvl="0" indent="0" algn="l" defTabSz="914065" rtl="0" eaLnBrk="1" fontAlgn="base" latinLnBrk="0" hangingPunct="1">
                <a:lnSpc>
                  <a:spcPct val="100000"/>
                </a:lnSpc>
                <a:spcBef>
                  <a:spcPct val="0"/>
                </a:spcBef>
                <a:spcAft>
                  <a:spcPct val="0"/>
                </a:spcAft>
                <a:buClrTx/>
                <a:buSzTx/>
                <a:buFontTx/>
                <a:buNone/>
                <a:tabLst/>
                <a:defRPr/>
              </a:pPr>
              <a:endParaRPr kumimoji="0"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rPr>
                <a:t>HEX #8DC8E8</a:t>
              </a:r>
              <a:endParaRPr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rPr>
                <a:t>R141 G200 B232</a:t>
              </a:r>
              <a:endParaRPr lang="en-US" sz="700" b="0" i="0" u="none" strike="noStrike" kern="1200" cap="none" spc="0" normalizeH="0" baseline="0" noProof="0">
                <a:ln w="3175">
                  <a:noFill/>
                </a:ln>
                <a:effectLst/>
                <a:uLnTx/>
                <a:uFillTx/>
                <a:latin typeface="Segoe UI Variable Display Semibold"/>
                <a:ea typeface="Segoe UI" panose="020B0502040204020203" pitchFamily="34" charset="0"/>
                <a:cs typeface="Segoe UI Variable Display Semib" pitchFamily="2" charset="0"/>
              </a:endParaRPr>
            </a:p>
          </p:txBody>
        </p:sp>
        <p:sp>
          <p:nvSpPr>
            <p:cNvPr id="30" name="Rectangle 29">
              <a:extLst>
                <a:ext uri="{FF2B5EF4-FFF2-40B4-BE49-F238E27FC236}">
                  <a16:creationId xmlns:a16="http://schemas.microsoft.com/office/drawing/2014/main" id="{22FFE754-CEFD-CFD9-7A75-4BB4743EDB35}"/>
                </a:ext>
              </a:extLst>
            </p:cNvPr>
            <p:cNvSpPr/>
            <p:nvPr/>
          </p:nvSpPr>
          <p:spPr>
            <a:xfrm>
              <a:off x="6320196" y="4281947"/>
              <a:ext cx="995550"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Light Green</a:t>
              </a:r>
            </a:p>
            <a:p>
              <a:pPr marL="0" marR="0" lvl="0" indent="0" algn="l" defTabSz="914065" rtl="0" eaLnBrk="1" fontAlgn="base" latinLnBrk="0" hangingPunct="1">
                <a:lnSpc>
                  <a:spcPct val="100000"/>
                </a:lnSpc>
                <a:spcBef>
                  <a:spcPct val="0"/>
                </a:spcBef>
                <a:spcAft>
                  <a:spcPct val="0"/>
                </a:spcAft>
                <a:buClrTx/>
                <a:buSzTx/>
                <a:buFontTx/>
                <a:buNone/>
                <a:tabLst/>
                <a:defRPr/>
              </a:pPr>
              <a:endPar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#D4EC8E</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R212 G236 B142</a:t>
              </a:r>
            </a:p>
          </p:txBody>
        </p:sp>
        <p:sp>
          <p:nvSpPr>
            <p:cNvPr id="31" name="Rectangle 30">
              <a:extLst>
                <a:ext uri="{FF2B5EF4-FFF2-40B4-BE49-F238E27FC236}">
                  <a16:creationId xmlns:a16="http://schemas.microsoft.com/office/drawing/2014/main" id="{E6F46E28-5DE7-DE7E-6A0D-71BCE9B067A3}"/>
                </a:ext>
              </a:extLst>
            </p:cNvPr>
            <p:cNvSpPr/>
            <p:nvPr/>
          </p:nvSpPr>
          <p:spPr>
            <a:xfrm>
              <a:off x="7306764" y="5998859"/>
              <a:ext cx="989585" cy="630942"/>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Warm White </a:t>
              </a:r>
            </a:p>
            <a:p>
              <a:pPr marL="0" marR="0" lvl="0" indent="0" algn="l" defTabSz="914065" rtl="0" eaLnBrk="1" fontAlgn="base" latinLnBrk="0" hangingPunct="1">
                <a:lnSpc>
                  <a:spcPct val="100000"/>
                </a:lnSpc>
                <a:spcBef>
                  <a:spcPct val="0"/>
                </a:spcBef>
                <a:spcAft>
                  <a:spcPct val="0"/>
                </a:spcAft>
                <a:buClrTx/>
                <a:buSzTx/>
                <a:buFontTx/>
                <a:buNone/>
                <a:tabLst/>
                <a:defRPr/>
              </a:pPr>
              <a:endPar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#FFF8F3</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R255 G248 B243</a:t>
              </a:r>
            </a:p>
            <a:p>
              <a:pPr marL="0" marR="0" lvl="0" indent="0" algn="l" defTabSz="914065" rtl="0" eaLnBrk="1" fontAlgn="base" latinLnBrk="0" hangingPunct="1">
                <a:lnSpc>
                  <a:spcPct val="100000"/>
                </a:lnSpc>
                <a:spcBef>
                  <a:spcPct val="0"/>
                </a:spcBef>
                <a:spcAft>
                  <a:spcPct val="0"/>
                </a:spcAft>
                <a:buClrTx/>
                <a:buSzTx/>
                <a:buFontTx/>
                <a:buNone/>
                <a:tabLst/>
                <a:defRPr/>
              </a:pPr>
              <a:endPar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endParaRPr>
            </a:p>
          </p:txBody>
        </p:sp>
        <p:sp>
          <p:nvSpPr>
            <p:cNvPr id="32" name="Rectangle 31">
              <a:extLst>
                <a:ext uri="{FF2B5EF4-FFF2-40B4-BE49-F238E27FC236}">
                  <a16:creationId xmlns:a16="http://schemas.microsoft.com/office/drawing/2014/main" id="{0A4E9AE8-FF52-E662-22AD-38F5C58639E9}"/>
                </a:ext>
              </a:extLst>
            </p:cNvPr>
            <p:cNvSpPr/>
            <p:nvPr/>
          </p:nvSpPr>
          <p:spPr>
            <a:xfrm>
              <a:off x="6320196" y="1720394"/>
              <a:ext cx="1009294"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Light Yellow</a:t>
              </a:r>
            </a:p>
            <a:p>
              <a:pPr marL="0" marR="0" lvl="0" indent="0" algn="l" defTabSz="914065" rtl="0" eaLnBrk="1" fontAlgn="base" latinLnBrk="0" hangingPunct="1">
                <a:lnSpc>
                  <a:spcPct val="100000"/>
                </a:lnSpc>
                <a:spcBef>
                  <a:spcPct val="0"/>
                </a:spcBef>
                <a:spcAft>
                  <a:spcPct val="0"/>
                </a:spcAft>
                <a:buClrTx/>
                <a:buSzTx/>
                <a:buFontTx/>
                <a:buNone/>
                <a:tabLst/>
                <a:defRPr/>
              </a:pPr>
              <a:endPar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#FFE399</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R255 G227 B153</a:t>
              </a:r>
            </a:p>
          </p:txBody>
        </p:sp>
        <p:sp>
          <p:nvSpPr>
            <p:cNvPr id="33" name="Rectangle 32">
              <a:extLst>
                <a:ext uri="{FF2B5EF4-FFF2-40B4-BE49-F238E27FC236}">
                  <a16:creationId xmlns:a16="http://schemas.microsoft.com/office/drawing/2014/main" id="{4E1DC2F4-66DD-7B10-A1AB-312AFB15E996}"/>
                </a:ext>
              </a:extLst>
            </p:cNvPr>
            <p:cNvSpPr/>
            <p:nvPr/>
          </p:nvSpPr>
          <p:spPr>
            <a:xfrm>
              <a:off x="7313217" y="2570915"/>
              <a:ext cx="997857"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s-ES" sz="700" b="0" i="0" u="none" strike="noStrike" kern="1200" cap="none" spc="0" normalizeH="0" baseline="0" noProof="0" err="1">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Dark</a:t>
              </a:r>
              <a:r>
                <a:rPr kumimoji="0" lang="es-E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 Red </a:t>
              </a:r>
            </a:p>
            <a:p>
              <a:pPr marL="0" marR="0" lvl="0" indent="0" algn="l" defTabSz="914065" rtl="0" eaLnBrk="1" fontAlgn="base" latinLnBrk="0" hangingPunct="1">
                <a:lnSpc>
                  <a:spcPct val="100000"/>
                </a:lnSpc>
                <a:spcBef>
                  <a:spcPct val="0"/>
                </a:spcBef>
                <a:spcAft>
                  <a:spcPct val="0"/>
                </a:spcAft>
                <a:buClrTx/>
                <a:buSzTx/>
                <a:buFontTx/>
                <a:buNone/>
                <a:tabLst/>
                <a:defRPr/>
              </a:pPr>
              <a:endParaRPr kumimoji="0" lang="es-E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s-E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HEX #73262F</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s-E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R115 G38 B47</a:t>
              </a:r>
            </a:p>
          </p:txBody>
        </p:sp>
        <p:sp>
          <p:nvSpPr>
            <p:cNvPr id="34" name="Rectangle 33">
              <a:extLst>
                <a:ext uri="{FF2B5EF4-FFF2-40B4-BE49-F238E27FC236}">
                  <a16:creationId xmlns:a16="http://schemas.microsoft.com/office/drawing/2014/main" id="{70ADAEEF-F15F-EA9E-CED8-8CE6F967C14A}"/>
                </a:ext>
              </a:extLst>
            </p:cNvPr>
            <p:cNvSpPr/>
            <p:nvPr/>
          </p:nvSpPr>
          <p:spPr>
            <a:xfrm>
              <a:off x="8310098" y="1720394"/>
              <a:ext cx="997857"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Orange</a:t>
              </a:r>
            </a:p>
            <a:p>
              <a:pPr marL="0" marR="0" lvl="0" indent="0" algn="l" defTabSz="914065" rtl="0" eaLnBrk="1" fontAlgn="base" latinLnBrk="0" hangingPunct="1">
                <a:lnSpc>
                  <a:spcPct val="100000"/>
                </a:lnSpc>
                <a:spcBef>
                  <a:spcPct val="0"/>
                </a:spcBef>
                <a:spcAft>
                  <a:spcPct val="0"/>
                </a:spcAft>
                <a:buClrTx/>
                <a:buSzTx/>
                <a:buFontTx/>
                <a:buNone/>
                <a:tabLst/>
                <a:defRPr/>
              </a:pPr>
              <a:endPar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#FF5C39</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R255 G92 B57</a:t>
              </a:r>
            </a:p>
          </p:txBody>
        </p:sp>
        <p:sp>
          <p:nvSpPr>
            <p:cNvPr id="35" name="Rectangle 34">
              <a:extLst>
                <a:ext uri="{FF2B5EF4-FFF2-40B4-BE49-F238E27FC236}">
                  <a16:creationId xmlns:a16="http://schemas.microsoft.com/office/drawing/2014/main" id="{957E5144-5280-0EC4-DE72-340A9543EC9F}"/>
                </a:ext>
              </a:extLst>
            </p:cNvPr>
            <p:cNvSpPr/>
            <p:nvPr/>
          </p:nvSpPr>
          <p:spPr>
            <a:xfrm>
              <a:off x="8310098" y="3430919"/>
              <a:ext cx="983719"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solidFill>
                    <a:schemeClr val="bg1"/>
                  </a:solidFill>
                  <a:latin typeface="Segoe UI Variable Display Semibold"/>
                  <a:cs typeface="Segoe UI Variable Display Semib" pitchFamily="2" charset="0"/>
                </a:rPr>
                <a:t>Deep Teal</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solidFill>
                  <a:schemeClr val="bg1"/>
                </a:solidFill>
                <a:latin typeface="Segoe UI Variable Display Semibold"/>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solidFill>
                    <a:schemeClr val="bg1"/>
                  </a:solidFill>
                  <a:latin typeface="Segoe UI Variable Display Semibold"/>
                  <a:cs typeface="Segoe UI Variable Display Semib" pitchFamily="2" charset="0"/>
                </a:rPr>
                <a:t>HEX #225B62</a:t>
              </a:r>
            </a:p>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solidFill>
                    <a:schemeClr val="bg1"/>
                  </a:solidFill>
                  <a:latin typeface="Segoe UI Variable Display Semibold"/>
                  <a:cs typeface="Segoe UI Variable Display Semib" pitchFamily="2" charset="0"/>
                </a:rPr>
                <a:t>R34 G91 B98</a:t>
              </a:r>
            </a:p>
          </p:txBody>
        </p:sp>
        <p:sp>
          <p:nvSpPr>
            <p:cNvPr id="36" name="Rectangle 35">
              <a:extLst>
                <a:ext uri="{FF2B5EF4-FFF2-40B4-BE49-F238E27FC236}">
                  <a16:creationId xmlns:a16="http://schemas.microsoft.com/office/drawing/2014/main" id="{2CFE6639-608F-E287-0618-4963E05E36F3}"/>
                </a:ext>
              </a:extLst>
            </p:cNvPr>
            <p:cNvSpPr/>
            <p:nvPr/>
          </p:nvSpPr>
          <p:spPr>
            <a:xfrm>
              <a:off x="7313217" y="1720394"/>
              <a:ext cx="986421"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Light Orange</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#FFA38B</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R255 G163 B139</a:t>
              </a:r>
            </a:p>
          </p:txBody>
        </p:sp>
        <p:sp>
          <p:nvSpPr>
            <p:cNvPr id="37" name="Rectangle 36">
              <a:extLst>
                <a:ext uri="{FF2B5EF4-FFF2-40B4-BE49-F238E27FC236}">
                  <a16:creationId xmlns:a16="http://schemas.microsoft.com/office/drawing/2014/main" id="{A353BADA-991C-C9FC-E057-075553EB475D}"/>
                </a:ext>
              </a:extLst>
            </p:cNvPr>
            <p:cNvSpPr/>
            <p:nvPr/>
          </p:nvSpPr>
          <p:spPr>
            <a:xfrm>
              <a:off x="6320196" y="3430919"/>
              <a:ext cx="997857"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Dark Purple</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solidFill>
                  <a:schemeClr val="bg1"/>
                </a:solidFill>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HEX #463668</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R70 G54 B104</a:t>
              </a:r>
            </a:p>
          </p:txBody>
        </p:sp>
        <p:sp>
          <p:nvSpPr>
            <p:cNvPr id="38" name="Rectangle 37">
              <a:extLst>
                <a:ext uri="{FF2B5EF4-FFF2-40B4-BE49-F238E27FC236}">
                  <a16:creationId xmlns:a16="http://schemas.microsoft.com/office/drawing/2014/main" id="{2B9CCC34-A312-13C0-21DA-608C5A1B361A}"/>
                </a:ext>
              </a:extLst>
            </p:cNvPr>
            <p:cNvSpPr/>
            <p:nvPr/>
          </p:nvSpPr>
          <p:spPr>
            <a:xfrm>
              <a:off x="8310098" y="2570915"/>
              <a:ext cx="997857"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Light Purple </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#C5B4E3</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R197 G180 B227</a:t>
              </a:r>
            </a:p>
          </p:txBody>
        </p:sp>
        <p:sp>
          <p:nvSpPr>
            <p:cNvPr id="39" name="Rectangle 38">
              <a:extLst>
                <a:ext uri="{FF2B5EF4-FFF2-40B4-BE49-F238E27FC236}">
                  <a16:creationId xmlns:a16="http://schemas.microsoft.com/office/drawing/2014/main" id="{76346BDB-EF43-63DA-1F23-FE1B6A4137B6}"/>
                </a:ext>
              </a:extLst>
            </p:cNvPr>
            <p:cNvSpPr/>
            <p:nvPr/>
          </p:nvSpPr>
          <p:spPr>
            <a:xfrm>
              <a:off x="6320196" y="2570915"/>
              <a:ext cx="1494479"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s-E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Light Red</a:t>
              </a:r>
            </a:p>
            <a:p>
              <a:pPr marL="0" marR="0" lvl="0" indent="0" algn="l" defTabSz="914065" rtl="0" eaLnBrk="1" fontAlgn="base" latinLnBrk="0" hangingPunct="1">
                <a:lnSpc>
                  <a:spcPct val="100000"/>
                </a:lnSpc>
                <a:spcBef>
                  <a:spcPct val="0"/>
                </a:spcBef>
                <a:spcAft>
                  <a:spcPct val="0"/>
                </a:spcAft>
                <a:buClrTx/>
                <a:buSzTx/>
                <a:buFontTx/>
                <a:buNone/>
                <a:tabLst/>
                <a:defRPr/>
              </a:pPr>
              <a:endParaRPr lang="es-ES" sz="700">
                <a:ln w="3175">
                  <a:noFill/>
                </a:ln>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lang="es-ES" sz="700">
                  <a:ln w="3175">
                    <a:noFill/>
                  </a:ln>
                  <a:latin typeface="Segoe UI Variable Display Semibold" pitchFamily="2" charset="0"/>
                  <a:ea typeface="Segoe UI" panose="020B0502040204020203" pitchFamily="34" charset="0"/>
                  <a:cs typeface="Segoe UI Variable Display Semib" pitchFamily="2" charset="0"/>
                </a:rPr>
                <a:t>HEX</a:t>
              </a:r>
              <a:r>
                <a:rPr kumimoji="0" lang="es-E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 #FFB3BB</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s-E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R255 G179 B187</a:t>
              </a:r>
            </a:p>
          </p:txBody>
        </p:sp>
        <p:sp>
          <p:nvSpPr>
            <p:cNvPr id="40" name="Rectangle 39">
              <a:extLst>
                <a:ext uri="{FF2B5EF4-FFF2-40B4-BE49-F238E27FC236}">
                  <a16:creationId xmlns:a16="http://schemas.microsoft.com/office/drawing/2014/main" id="{845CB1F9-827E-1D65-8A9A-E76CB73294A0}"/>
                </a:ext>
              </a:extLst>
            </p:cNvPr>
            <p:cNvSpPr/>
            <p:nvPr/>
          </p:nvSpPr>
          <p:spPr>
            <a:xfrm>
              <a:off x="7313217" y="0"/>
              <a:ext cx="999141"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Warm Light Gray </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#E8E6DF</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R232 G230 B223</a:t>
              </a:r>
            </a:p>
          </p:txBody>
        </p:sp>
        <p:sp>
          <p:nvSpPr>
            <p:cNvPr id="41" name="Rectangle 40">
              <a:extLst>
                <a:ext uri="{FF2B5EF4-FFF2-40B4-BE49-F238E27FC236}">
                  <a16:creationId xmlns:a16="http://schemas.microsoft.com/office/drawing/2014/main" id="{78A19F48-8F1D-65E9-F8F2-1167F988AC5A}"/>
                </a:ext>
              </a:extLst>
            </p:cNvPr>
            <p:cNvSpPr/>
            <p:nvPr/>
          </p:nvSpPr>
          <p:spPr>
            <a:xfrm>
              <a:off x="8310098" y="5142000"/>
              <a:ext cx="997857"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Electric Blue</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solidFill>
                  <a:schemeClr val="bg1"/>
                </a:solidFill>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HEX #0025C0</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R0 G37 B192</a:t>
              </a:r>
            </a:p>
          </p:txBody>
        </p:sp>
        <p:sp>
          <p:nvSpPr>
            <p:cNvPr id="42" name="Rectangle 41">
              <a:extLst>
                <a:ext uri="{FF2B5EF4-FFF2-40B4-BE49-F238E27FC236}">
                  <a16:creationId xmlns:a16="http://schemas.microsoft.com/office/drawing/2014/main" id="{3684EC19-084D-6718-843F-0E700B596794}"/>
                </a:ext>
              </a:extLst>
            </p:cNvPr>
            <p:cNvSpPr/>
            <p:nvPr/>
          </p:nvSpPr>
          <p:spPr>
            <a:xfrm>
              <a:off x="7313217" y="3430919"/>
              <a:ext cx="995287"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Light Teal</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#B9DCD2</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R185 G220 B210</a:t>
              </a:r>
            </a:p>
          </p:txBody>
        </p:sp>
        <p:sp>
          <p:nvSpPr>
            <p:cNvPr id="43" name="Rectangle 42">
              <a:extLst>
                <a:ext uri="{FF2B5EF4-FFF2-40B4-BE49-F238E27FC236}">
                  <a16:creationId xmlns:a16="http://schemas.microsoft.com/office/drawing/2014/main" id="{E96E5966-277C-30CE-61F7-B03F3A821BB9}"/>
                </a:ext>
              </a:extLst>
            </p:cNvPr>
            <p:cNvSpPr/>
            <p:nvPr/>
          </p:nvSpPr>
          <p:spPr>
            <a:xfrm>
              <a:off x="8310098" y="0"/>
              <a:ext cx="996698"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Light Gray </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#D9D9D6</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R217 G217 B214</a:t>
              </a:r>
            </a:p>
          </p:txBody>
        </p:sp>
        <p:sp>
          <p:nvSpPr>
            <p:cNvPr id="44" name="Rectangle 43">
              <a:extLst>
                <a:ext uri="{FF2B5EF4-FFF2-40B4-BE49-F238E27FC236}">
                  <a16:creationId xmlns:a16="http://schemas.microsoft.com/office/drawing/2014/main" id="{48A76691-BADB-B3A5-7F3F-2CBFCB570AF3}"/>
                </a:ext>
              </a:extLst>
            </p:cNvPr>
            <p:cNvSpPr/>
            <p:nvPr/>
          </p:nvSpPr>
          <p:spPr>
            <a:xfrm>
              <a:off x="6320196" y="867222"/>
              <a:ext cx="996698"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Off White</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#F4F3F5</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R244 G243 B2</a:t>
              </a:r>
              <a:r>
                <a:rPr lang="en-US" sz="700">
                  <a:ln w="3175">
                    <a:noFill/>
                  </a:ln>
                  <a:latin typeface="Segoe UI Variable Display Semibold" pitchFamily="2" charset="0"/>
                  <a:ea typeface="Segoe UI" panose="020B0502040204020203" pitchFamily="34" charset="0"/>
                  <a:cs typeface="Segoe UI Variable Display Semib" pitchFamily="2" charset="0"/>
                </a:rPr>
                <a:t>45</a:t>
              </a:r>
              <a:endPar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endParaRPr>
            </a:p>
          </p:txBody>
        </p:sp>
        <p:sp>
          <p:nvSpPr>
            <p:cNvPr id="45" name="Rectangle 44">
              <a:extLst>
                <a:ext uri="{FF2B5EF4-FFF2-40B4-BE49-F238E27FC236}">
                  <a16:creationId xmlns:a16="http://schemas.microsoft.com/office/drawing/2014/main" id="{0DB44E06-6639-1B4C-894B-B97091B0E1EB}"/>
                </a:ext>
              </a:extLst>
            </p:cNvPr>
            <p:cNvSpPr/>
            <p:nvPr/>
          </p:nvSpPr>
          <p:spPr>
            <a:xfrm>
              <a:off x="7330035" y="867222"/>
              <a:ext cx="996698"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Mid Gray </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#D7D2CB</a:t>
              </a: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R215 G210 B2</a:t>
              </a:r>
              <a:r>
                <a:rPr lang="en-US" sz="700">
                  <a:ln w="3175">
                    <a:noFill/>
                  </a:ln>
                  <a:latin typeface="Segoe UI Variable Display Semibold" pitchFamily="2" charset="0"/>
                  <a:ea typeface="Segoe UI" panose="020B0502040204020203" pitchFamily="34" charset="0"/>
                  <a:cs typeface="Segoe UI Variable Display Semib" pitchFamily="2" charset="0"/>
                </a:rPr>
                <a:t>03</a:t>
              </a:r>
              <a:endPar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endParaRPr>
            </a:p>
          </p:txBody>
        </p:sp>
        <p:sp>
          <p:nvSpPr>
            <p:cNvPr id="46" name="Rectangle 45">
              <a:extLst>
                <a:ext uri="{FF2B5EF4-FFF2-40B4-BE49-F238E27FC236}">
                  <a16:creationId xmlns:a16="http://schemas.microsoft.com/office/drawing/2014/main" id="{1294D52F-AF3C-C18F-AD09-7D06393202E2}"/>
                </a:ext>
              </a:extLst>
            </p:cNvPr>
            <p:cNvSpPr/>
            <p:nvPr/>
          </p:nvSpPr>
          <p:spPr>
            <a:xfrm>
              <a:off x="8310098" y="867222"/>
              <a:ext cx="996698"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Cool Gray </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a:t>
              </a:r>
              <a:r>
                <a:rPr lang="en-US" sz="700">
                  <a:ln w="3175">
                    <a:noFill/>
                  </a:ln>
                  <a:latin typeface="Segoe UI Variable Display Semibold" pitchFamily="2" charset="0"/>
                  <a:ea typeface="Segoe UI" panose="020B0502040204020203" pitchFamily="34" charset="0"/>
                  <a:cs typeface="Segoe UI Variable Display Semib" pitchFamily="2" charset="0"/>
                </a:rPr>
                <a:t>B1B3B3</a:t>
              </a:r>
              <a:endPar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R177 G179 B179</a:t>
              </a:r>
            </a:p>
          </p:txBody>
        </p:sp>
        <p:sp>
          <p:nvSpPr>
            <p:cNvPr id="47" name="Rectangle 46">
              <a:extLst>
                <a:ext uri="{FF2B5EF4-FFF2-40B4-BE49-F238E27FC236}">
                  <a16:creationId xmlns:a16="http://schemas.microsoft.com/office/drawing/2014/main" id="{421470E9-49DE-234C-68A1-5644AE6CD111}"/>
                </a:ext>
              </a:extLst>
            </p:cNvPr>
            <p:cNvSpPr/>
            <p:nvPr/>
          </p:nvSpPr>
          <p:spPr>
            <a:xfrm>
              <a:off x="8299785" y="5998859"/>
              <a:ext cx="983719"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solidFill>
                    <a:schemeClr val="bg1"/>
                  </a:solidFill>
                  <a:latin typeface="Segoe UI Variable Display Semibold"/>
                  <a:cs typeface="Segoe UI Variable Display Semib" pitchFamily="2" charset="0"/>
                </a:rPr>
                <a:t>Blue Black</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solidFill>
                  <a:schemeClr val="bg1"/>
                </a:solidFill>
                <a:latin typeface="Segoe UI Variable Display Semibold"/>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solidFill>
                    <a:schemeClr val="bg1"/>
                  </a:solidFill>
                  <a:latin typeface="Segoe UI Variable Display Semibold"/>
                  <a:cs typeface="Segoe UI Variable Display Semib" pitchFamily="2" charset="0"/>
                </a:rPr>
                <a:t>HEX #019F2C</a:t>
              </a:r>
            </a:p>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solidFill>
                    <a:schemeClr val="bg1"/>
                  </a:solidFill>
                  <a:latin typeface="Segoe UI Variable Display Semibold"/>
                  <a:cs typeface="Segoe UI Variable Display Semib" pitchFamily="2" charset="0"/>
                </a:rPr>
                <a:t>R9 G31 B44</a:t>
              </a:r>
            </a:p>
          </p:txBody>
        </p:sp>
        <p:sp>
          <p:nvSpPr>
            <p:cNvPr id="48" name="Rectangle 47">
              <a:extLst>
                <a:ext uri="{FF2B5EF4-FFF2-40B4-BE49-F238E27FC236}">
                  <a16:creationId xmlns:a16="http://schemas.microsoft.com/office/drawing/2014/main" id="{38007247-12FB-6666-B792-3F5A45053C9D}"/>
                </a:ext>
              </a:extLst>
            </p:cNvPr>
            <p:cNvSpPr/>
            <p:nvPr/>
          </p:nvSpPr>
          <p:spPr>
            <a:xfrm>
              <a:off x="7313217" y="4281947"/>
              <a:ext cx="995550"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solidFill>
                    <a:schemeClr val="bg1"/>
                  </a:solidFill>
                  <a:latin typeface="Segoe UI Variable Display Semibold"/>
                  <a:cs typeface="Segoe UI Variable Display Semib" pitchFamily="2" charset="0"/>
                </a:rPr>
                <a:t>Light Green</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solidFill>
                  <a:schemeClr val="bg1"/>
                </a:solidFill>
                <a:latin typeface="Segoe UI Variable Display Semibold"/>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solidFill>
                    <a:schemeClr val="bg1"/>
                  </a:solidFill>
                  <a:latin typeface="Segoe UI Variable Display Semibold"/>
                  <a:cs typeface="Segoe UI Variable Display Semib" pitchFamily="2" charset="0"/>
                </a:rPr>
                <a:t>HEX #07641D</a:t>
              </a:r>
            </a:p>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solidFill>
                    <a:schemeClr val="bg1"/>
                  </a:solidFill>
                  <a:latin typeface="Segoe UI Variable Display Semibold"/>
                  <a:cs typeface="Segoe UI Variable Display Semib" pitchFamily="2" charset="0"/>
                </a:rPr>
                <a:t>R7 G100 B29</a:t>
              </a:r>
            </a:p>
          </p:txBody>
        </p:sp>
        <p:sp>
          <p:nvSpPr>
            <p:cNvPr id="49" name="Rectangle 48">
              <a:extLst>
                <a:ext uri="{FF2B5EF4-FFF2-40B4-BE49-F238E27FC236}">
                  <a16:creationId xmlns:a16="http://schemas.microsoft.com/office/drawing/2014/main" id="{C2873565-51FC-D04E-9F7F-E1A21DDB539B}"/>
                </a:ext>
              </a:extLst>
            </p:cNvPr>
            <p:cNvSpPr/>
            <p:nvPr/>
          </p:nvSpPr>
          <p:spPr>
            <a:xfrm>
              <a:off x="6317520" y="1089"/>
              <a:ext cx="997857" cy="858000"/>
            </a:xfrm>
            <a:prstGeom prst="rect">
              <a:avLst/>
            </a:prstGeom>
            <a:solidFill>
              <a:srgbClr val="FFFFFF"/>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50" name="Rectangle 49">
              <a:extLst>
                <a:ext uri="{FF2B5EF4-FFF2-40B4-BE49-F238E27FC236}">
                  <a16:creationId xmlns:a16="http://schemas.microsoft.com/office/drawing/2014/main" id="{E5756B6A-BE19-9571-0F9D-67DF3858CE22}"/>
                </a:ext>
              </a:extLst>
            </p:cNvPr>
            <p:cNvSpPr/>
            <p:nvPr/>
          </p:nvSpPr>
          <p:spPr>
            <a:xfrm>
              <a:off x="6320196" y="0"/>
              <a:ext cx="1010578"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Pure White</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HEX #</a:t>
              </a:r>
              <a:r>
                <a:rPr lang="en-US" sz="700">
                  <a:ln w="3175">
                    <a:noFill/>
                  </a:ln>
                  <a:latin typeface="Segoe UI Variable Display Semibold" pitchFamily="2" charset="0"/>
                  <a:ea typeface="Segoe UI" panose="020B0502040204020203" pitchFamily="34" charset="0"/>
                  <a:cs typeface="Segoe UI Variable Display Semib" pitchFamily="2" charset="0"/>
                </a:rPr>
                <a:t>FFFFFF</a:t>
              </a:r>
              <a:endPar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R255 G255 B255</a:t>
              </a:r>
            </a:p>
          </p:txBody>
        </p:sp>
        <p:sp>
          <p:nvSpPr>
            <p:cNvPr id="51" name="Rectangle 50">
              <a:extLst>
                <a:ext uri="{FF2B5EF4-FFF2-40B4-BE49-F238E27FC236}">
                  <a16:creationId xmlns:a16="http://schemas.microsoft.com/office/drawing/2014/main" id="{098FFEF7-EC18-2259-BE64-9DE7EAF95782}"/>
                </a:ext>
              </a:extLst>
            </p:cNvPr>
            <p:cNvSpPr/>
            <p:nvPr/>
          </p:nvSpPr>
          <p:spPr>
            <a:xfrm>
              <a:off x="6335258" y="616973"/>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52" name="Rectangle 51">
              <a:extLst>
                <a:ext uri="{FF2B5EF4-FFF2-40B4-BE49-F238E27FC236}">
                  <a16:creationId xmlns:a16="http://schemas.microsoft.com/office/drawing/2014/main" id="{A07F52CA-2635-8C20-087B-0B2986F3D0FC}"/>
                </a:ext>
              </a:extLst>
            </p:cNvPr>
            <p:cNvSpPr/>
            <p:nvPr/>
          </p:nvSpPr>
          <p:spPr>
            <a:xfrm>
              <a:off x="6328956" y="1451356"/>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53" name="Rectangle 52">
              <a:extLst>
                <a:ext uri="{FF2B5EF4-FFF2-40B4-BE49-F238E27FC236}">
                  <a16:creationId xmlns:a16="http://schemas.microsoft.com/office/drawing/2014/main" id="{185829A7-A2B8-52FA-C2AC-56E433156542}"/>
                </a:ext>
              </a:extLst>
            </p:cNvPr>
            <p:cNvSpPr/>
            <p:nvPr/>
          </p:nvSpPr>
          <p:spPr>
            <a:xfrm>
              <a:off x="6328956" y="2309273"/>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54" name="Rectangle 53">
              <a:extLst>
                <a:ext uri="{FF2B5EF4-FFF2-40B4-BE49-F238E27FC236}">
                  <a16:creationId xmlns:a16="http://schemas.microsoft.com/office/drawing/2014/main" id="{401A4137-E365-4F67-1520-8DCEFE213B82}"/>
                </a:ext>
              </a:extLst>
            </p:cNvPr>
            <p:cNvSpPr/>
            <p:nvPr/>
          </p:nvSpPr>
          <p:spPr>
            <a:xfrm>
              <a:off x="6328956" y="3181252"/>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55" name="Rectangle 54">
              <a:extLst>
                <a:ext uri="{FF2B5EF4-FFF2-40B4-BE49-F238E27FC236}">
                  <a16:creationId xmlns:a16="http://schemas.microsoft.com/office/drawing/2014/main" id="{475B2D2E-D78B-DDC9-AD55-83AA7DF76E26}"/>
                </a:ext>
              </a:extLst>
            </p:cNvPr>
            <p:cNvSpPr/>
            <p:nvPr/>
          </p:nvSpPr>
          <p:spPr>
            <a:xfrm>
              <a:off x="6328956" y="4023589"/>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56" name="Rectangle 55">
              <a:extLst>
                <a:ext uri="{FF2B5EF4-FFF2-40B4-BE49-F238E27FC236}">
                  <a16:creationId xmlns:a16="http://schemas.microsoft.com/office/drawing/2014/main" id="{9CFE4C27-0D11-8DD9-5A84-F2C47B8AD22F}"/>
                </a:ext>
              </a:extLst>
            </p:cNvPr>
            <p:cNvSpPr/>
            <p:nvPr/>
          </p:nvSpPr>
          <p:spPr>
            <a:xfrm>
              <a:off x="6328956" y="4881382"/>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57" name="Rectangle 56">
              <a:extLst>
                <a:ext uri="{FF2B5EF4-FFF2-40B4-BE49-F238E27FC236}">
                  <a16:creationId xmlns:a16="http://schemas.microsoft.com/office/drawing/2014/main" id="{11BE147B-7369-86AC-E7DF-2B68A602D51A}"/>
                </a:ext>
              </a:extLst>
            </p:cNvPr>
            <p:cNvSpPr/>
            <p:nvPr/>
          </p:nvSpPr>
          <p:spPr>
            <a:xfrm>
              <a:off x="6328956" y="5752851"/>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58" name="Rectangle 57">
              <a:extLst>
                <a:ext uri="{FF2B5EF4-FFF2-40B4-BE49-F238E27FC236}">
                  <a16:creationId xmlns:a16="http://schemas.microsoft.com/office/drawing/2014/main" id="{0E603F4E-3934-7625-E51E-C9E65E6ABB41}"/>
                </a:ext>
              </a:extLst>
            </p:cNvPr>
            <p:cNvSpPr/>
            <p:nvPr/>
          </p:nvSpPr>
          <p:spPr>
            <a:xfrm>
              <a:off x="7315524" y="6598526"/>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59" name="Rectangle 58">
              <a:extLst>
                <a:ext uri="{FF2B5EF4-FFF2-40B4-BE49-F238E27FC236}">
                  <a16:creationId xmlns:a16="http://schemas.microsoft.com/office/drawing/2014/main" id="{A7393EA4-BF27-36C8-8284-4AC6DFCF1C31}"/>
                </a:ext>
              </a:extLst>
            </p:cNvPr>
            <p:cNvSpPr/>
            <p:nvPr/>
          </p:nvSpPr>
          <p:spPr>
            <a:xfrm>
              <a:off x="7313636" y="616973"/>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60" name="Rectangle 59">
              <a:extLst>
                <a:ext uri="{FF2B5EF4-FFF2-40B4-BE49-F238E27FC236}">
                  <a16:creationId xmlns:a16="http://schemas.microsoft.com/office/drawing/2014/main" id="{2FF6E283-D51D-F360-58D0-792382DF6E4F}"/>
                </a:ext>
              </a:extLst>
            </p:cNvPr>
            <p:cNvSpPr/>
            <p:nvPr/>
          </p:nvSpPr>
          <p:spPr>
            <a:xfrm>
              <a:off x="7307334" y="1451356"/>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61" name="Rectangle 60">
              <a:extLst>
                <a:ext uri="{FF2B5EF4-FFF2-40B4-BE49-F238E27FC236}">
                  <a16:creationId xmlns:a16="http://schemas.microsoft.com/office/drawing/2014/main" id="{7648D12F-B5E5-FFD3-764C-3D11D3C27BE2}"/>
                </a:ext>
              </a:extLst>
            </p:cNvPr>
            <p:cNvSpPr/>
            <p:nvPr/>
          </p:nvSpPr>
          <p:spPr>
            <a:xfrm>
              <a:off x="7307334" y="2309273"/>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62" name="Rectangle 61">
              <a:extLst>
                <a:ext uri="{FF2B5EF4-FFF2-40B4-BE49-F238E27FC236}">
                  <a16:creationId xmlns:a16="http://schemas.microsoft.com/office/drawing/2014/main" id="{82A59271-8996-FDF3-54B2-E362860EB9A5}"/>
                </a:ext>
              </a:extLst>
            </p:cNvPr>
            <p:cNvSpPr/>
            <p:nvPr/>
          </p:nvSpPr>
          <p:spPr>
            <a:xfrm>
              <a:off x="7307334" y="3181252"/>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63" name="Rectangle 62">
              <a:extLst>
                <a:ext uri="{FF2B5EF4-FFF2-40B4-BE49-F238E27FC236}">
                  <a16:creationId xmlns:a16="http://schemas.microsoft.com/office/drawing/2014/main" id="{69B15BAF-A055-7054-8F39-169BA3A9E93B}"/>
                </a:ext>
              </a:extLst>
            </p:cNvPr>
            <p:cNvSpPr/>
            <p:nvPr/>
          </p:nvSpPr>
          <p:spPr>
            <a:xfrm>
              <a:off x="7307334" y="4023589"/>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64" name="Rectangle 63">
              <a:extLst>
                <a:ext uri="{FF2B5EF4-FFF2-40B4-BE49-F238E27FC236}">
                  <a16:creationId xmlns:a16="http://schemas.microsoft.com/office/drawing/2014/main" id="{6892E783-35C9-F023-DAFF-028B57924AB5}"/>
                </a:ext>
              </a:extLst>
            </p:cNvPr>
            <p:cNvSpPr/>
            <p:nvPr/>
          </p:nvSpPr>
          <p:spPr>
            <a:xfrm>
              <a:off x="7307334" y="4881382"/>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65" name="Rectangle 64">
              <a:extLst>
                <a:ext uri="{FF2B5EF4-FFF2-40B4-BE49-F238E27FC236}">
                  <a16:creationId xmlns:a16="http://schemas.microsoft.com/office/drawing/2014/main" id="{A26ACA2C-F985-194E-B0B3-DFB745B46D2F}"/>
                </a:ext>
              </a:extLst>
            </p:cNvPr>
            <p:cNvSpPr/>
            <p:nvPr/>
          </p:nvSpPr>
          <p:spPr>
            <a:xfrm>
              <a:off x="7307334" y="5752851"/>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66" name="Rectangle 65">
              <a:extLst>
                <a:ext uri="{FF2B5EF4-FFF2-40B4-BE49-F238E27FC236}">
                  <a16:creationId xmlns:a16="http://schemas.microsoft.com/office/drawing/2014/main" id="{84A4BCCA-4D38-6B85-4AC1-7759A28B4D0C}"/>
                </a:ext>
              </a:extLst>
            </p:cNvPr>
            <p:cNvSpPr/>
            <p:nvPr/>
          </p:nvSpPr>
          <p:spPr>
            <a:xfrm>
              <a:off x="8293902" y="6598526"/>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67" name="Rectangle 66">
              <a:extLst>
                <a:ext uri="{FF2B5EF4-FFF2-40B4-BE49-F238E27FC236}">
                  <a16:creationId xmlns:a16="http://schemas.microsoft.com/office/drawing/2014/main" id="{8613EA68-AA74-EE42-E037-EBAD4C1F3B36}"/>
                </a:ext>
              </a:extLst>
            </p:cNvPr>
            <p:cNvSpPr/>
            <p:nvPr/>
          </p:nvSpPr>
          <p:spPr>
            <a:xfrm>
              <a:off x="8306657" y="616973"/>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68" name="Rectangle 67">
              <a:extLst>
                <a:ext uri="{FF2B5EF4-FFF2-40B4-BE49-F238E27FC236}">
                  <a16:creationId xmlns:a16="http://schemas.microsoft.com/office/drawing/2014/main" id="{C70EB7CB-4915-D716-E202-6F106496ADF1}"/>
                </a:ext>
              </a:extLst>
            </p:cNvPr>
            <p:cNvSpPr/>
            <p:nvPr/>
          </p:nvSpPr>
          <p:spPr>
            <a:xfrm>
              <a:off x="8300355" y="1451356"/>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69" name="Rectangle 68">
              <a:extLst>
                <a:ext uri="{FF2B5EF4-FFF2-40B4-BE49-F238E27FC236}">
                  <a16:creationId xmlns:a16="http://schemas.microsoft.com/office/drawing/2014/main" id="{7F4F1409-AF5D-1B6D-A24B-C15E3B8E76DD}"/>
                </a:ext>
              </a:extLst>
            </p:cNvPr>
            <p:cNvSpPr/>
            <p:nvPr/>
          </p:nvSpPr>
          <p:spPr>
            <a:xfrm>
              <a:off x="8300355" y="2309273"/>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70" name="Rectangle 69">
              <a:extLst>
                <a:ext uri="{FF2B5EF4-FFF2-40B4-BE49-F238E27FC236}">
                  <a16:creationId xmlns:a16="http://schemas.microsoft.com/office/drawing/2014/main" id="{0ED83133-F660-BB9E-25E7-808E5F903280}"/>
                </a:ext>
              </a:extLst>
            </p:cNvPr>
            <p:cNvSpPr/>
            <p:nvPr/>
          </p:nvSpPr>
          <p:spPr>
            <a:xfrm>
              <a:off x="8300355" y="3181252"/>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71" name="Rectangle 70">
              <a:extLst>
                <a:ext uri="{FF2B5EF4-FFF2-40B4-BE49-F238E27FC236}">
                  <a16:creationId xmlns:a16="http://schemas.microsoft.com/office/drawing/2014/main" id="{3E648963-94A5-BF02-6F2B-D75F472DE83B}"/>
                </a:ext>
              </a:extLst>
            </p:cNvPr>
            <p:cNvSpPr/>
            <p:nvPr/>
          </p:nvSpPr>
          <p:spPr>
            <a:xfrm>
              <a:off x="8300355" y="4023589"/>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72" name="Rectangle 71">
              <a:extLst>
                <a:ext uri="{FF2B5EF4-FFF2-40B4-BE49-F238E27FC236}">
                  <a16:creationId xmlns:a16="http://schemas.microsoft.com/office/drawing/2014/main" id="{EF45B52E-93C2-8076-56EC-A844EB9BBF2B}"/>
                </a:ext>
              </a:extLst>
            </p:cNvPr>
            <p:cNvSpPr/>
            <p:nvPr/>
          </p:nvSpPr>
          <p:spPr>
            <a:xfrm>
              <a:off x="8300355" y="4881382"/>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73" name="Rectangle 72">
              <a:extLst>
                <a:ext uri="{FF2B5EF4-FFF2-40B4-BE49-F238E27FC236}">
                  <a16:creationId xmlns:a16="http://schemas.microsoft.com/office/drawing/2014/main" id="{EC609767-BE48-F1CE-C30B-5B7034A86448}"/>
                </a:ext>
              </a:extLst>
            </p:cNvPr>
            <p:cNvSpPr/>
            <p:nvPr/>
          </p:nvSpPr>
          <p:spPr>
            <a:xfrm>
              <a:off x="8300355" y="5752851"/>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Aa</a:t>
              </a:r>
            </a:p>
          </p:txBody>
        </p:sp>
        <p:sp>
          <p:nvSpPr>
            <p:cNvPr id="74" name="Rectangle 73">
              <a:extLst>
                <a:ext uri="{FF2B5EF4-FFF2-40B4-BE49-F238E27FC236}">
                  <a16:creationId xmlns:a16="http://schemas.microsoft.com/office/drawing/2014/main" id="{1CC4826C-CBE1-8EBB-7308-9F4DD57C8D2C}"/>
                </a:ext>
              </a:extLst>
            </p:cNvPr>
            <p:cNvSpPr/>
            <p:nvPr/>
          </p:nvSpPr>
          <p:spPr>
            <a:xfrm>
              <a:off x="6318931" y="6000872"/>
              <a:ext cx="997857" cy="858000"/>
            </a:xfrm>
            <a:prstGeom prst="rect">
              <a:avLst/>
            </a:prstGeom>
            <a:solidFill>
              <a:srgbClr val="00196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145" name="Rectangle 144">
              <a:extLst>
                <a:ext uri="{FF2B5EF4-FFF2-40B4-BE49-F238E27FC236}">
                  <a16:creationId xmlns:a16="http://schemas.microsoft.com/office/drawing/2014/main" id="{D0B3A09D-8FBD-9CBF-3239-3100D5FC2482}"/>
                </a:ext>
              </a:extLst>
            </p:cNvPr>
            <p:cNvSpPr/>
            <p:nvPr/>
          </p:nvSpPr>
          <p:spPr>
            <a:xfrm>
              <a:off x="6310496" y="5999783"/>
              <a:ext cx="997857" cy="523220"/>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lang="en-US" sz="700">
                  <a:ln w="3175">
                    <a:noFill/>
                  </a:ln>
                  <a:solidFill>
                    <a:schemeClr val="bg1"/>
                  </a:solidFill>
                  <a:latin typeface="Segoe UI Variable Display Semibold" pitchFamily="2" charset="0"/>
                  <a:ea typeface="Segoe UI" panose="020B0502040204020203" pitchFamily="34" charset="0"/>
                  <a:cs typeface="Segoe UI Variable Display Semib" pitchFamily="2" charset="0"/>
                </a:rPr>
                <a:t>Dark</a:t>
              </a:r>
              <a:r>
                <a:rPr kumimoji="0" lang="en-U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 Blue</a:t>
              </a:r>
            </a:p>
            <a:p>
              <a:pPr marL="0" marR="0" lvl="0" indent="0" algn="l" defTabSz="914065" rtl="0" eaLnBrk="1" fontAlgn="base" latinLnBrk="0" hangingPunct="1">
                <a:lnSpc>
                  <a:spcPct val="100000"/>
                </a:lnSpc>
                <a:spcBef>
                  <a:spcPct val="0"/>
                </a:spcBef>
                <a:spcAft>
                  <a:spcPct val="0"/>
                </a:spcAft>
                <a:buClrTx/>
                <a:buSzTx/>
                <a:buFontTx/>
                <a:buNone/>
                <a:tabLst/>
                <a:defRPr/>
              </a:pPr>
              <a:endParaRPr lang="en-US" sz="700">
                <a:ln w="3175">
                  <a:noFill/>
                </a:ln>
                <a:solidFill>
                  <a:schemeClr val="bg1"/>
                </a:solidFill>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HEX #</a:t>
              </a:r>
              <a:r>
                <a:rPr lang="en-US" sz="700">
                  <a:ln w="3175">
                    <a:noFill/>
                  </a:ln>
                  <a:solidFill>
                    <a:schemeClr val="bg1"/>
                  </a:solidFill>
                  <a:latin typeface="Segoe UI Variable Display Semibold" pitchFamily="2" charset="0"/>
                  <a:ea typeface="Segoe UI" panose="020B0502040204020203" pitchFamily="34" charset="0"/>
                  <a:cs typeface="Segoe UI Variable Display Semib" pitchFamily="2" charset="0"/>
                </a:rPr>
                <a:t>001968</a:t>
              </a:r>
              <a:endParaRPr kumimoji="0" lang="en-U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endParaRPr>
            </a:p>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7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R0 G25 B104</a:t>
              </a:r>
            </a:p>
          </p:txBody>
        </p:sp>
        <p:sp>
          <p:nvSpPr>
            <p:cNvPr id="146" name="Rectangle 145">
              <a:extLst>
                <a:ext uri="{FF2B5EF4-FFF2-40B4-BE49-F238E27FC236}">
                  <a16:creationId xmlns:a16="http://schemas.microsoft.com/office/drawing/2014/main" id="{F5D85B0D-80E2-0F52-DE22-C0E0B31E3E81}"/>
                </a:ext>
              </a:extLst>
            </p:cNvPr>
            <p:cNvSpPr/>
            <p:nvPr/>
          </p:nvSpPr>
          <p:spPr>
            <a:xfrm>
              <a:off x="6300753" y="6610634"/>
              <a:ext cx="468156" cy="246221"/>
            </a:xfrm>
            <a:prstGeom prst="rect">
              <a:avLst/>
            </a:prstGeom>
          </p:spPr>
          <p:txBody>
            <a:bodyPr wrap="square" lIns="91440" tIns="45720" rIns="91440" bIns="45720" anchor="t">
              <a:spAutoFit/>
            </a:bodyPr>
            <a:lstStyle/>
            <a:p>
              <a:pPr marL="0" marR="0" lvl="0" indent="0" algn="l" defTabSz="914065"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a:ln w="3175">
                    <a:noFill/>
                  </a:ln>
                  <a:solidFill>
                    <a:schemeClr val="bg1"/>
                  </a:solidFill>
                  <a:effectLst/>
                  <a:uLnTx/>
                  <a:uFillTx/>
                  <a:latin typeface="Segoe UI Variable Display Semibold" pitchFamily="2" charset="0"/>
                  <a:ea typeface="Segoe UI" panose="020B0502040204020203" pitchFamily="34" charset="0"/>
                  <a:cs typeface="Segoe UI Variable Display Semib" pitchFamily="2" charset="0"/>
                </a:rPr>
                <a:t>Aa</a:t>
              </a:r>
            </a:p>
          </p:txBody>
        </p:sp>
      </p:grpSp>
    </p:spTree>
    <p:extLst>
      <p:ext uri="{BB962C8B-B14F-4D97-AF65-F5344CB8AC3E}">
        <p14:creationId xmlns:p14="http://schemas.microsoft.com/office/powerpoint/2010/main" val="2594379564"/>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 id="2147484007" r:id="rId18"/>
    <p:sldLayoutId id="2147484008" r:id="rId19"/>
    <p:sldLayoutId id="2147484009" r:id="rId20"/>
    <p:sldLayoutId id="2147484010" r:id="rId21"/>
    <p:sldLayoutId id="2147484011" r:id="rId22"/>
    <p:sldLayoutId id="2147484012" r:id="rId23"/>
    <p:sldLayoutId id="2147484013" r:id="rId24"/>
    <p:sldLayoutId id="2147484014" r:id="rId25"/>
    <p:sldLayoutId id="2147484015" r:id="rId26"/>
    <p:sldLayoutId id="2147484016" r:id="rId27"/>
    <p:sldLayoutId id="2147484017" r:id="rId28"/>
    <p:sldLayoutId id="2147484018" r:id="rId29"/>
    <p:sldLayoutId id="2147484019" r:id="rId30"/>
    <p:sldLayoutId id="2147484020" r:id="rId31"/>
    <p:sldLayoutId id="2147484021" r:id="rId32"/>
    <p:sldLayoutId id="2147484022" r:id="rId33"/>
    <p:sldLayoutId id="2147484023" r:id="rId34"/>
    <p:sldLayoutId id="2147484024" r:id="rId35"/>
    <p:sldLayoutId id="2147484025" r:id="rId36"/>
    <p:sldLayoutId id="2147484026" r:id="rId37"/>
    <p:sldLayoutId id="2147484027" r:id="rId38"/>
    <p:sldLayoutId id="2147484028" r:id="rId39"/>
    <p:sldLayoutId id="2147484029" r:id="rId40"/>
    <p:sldLayoutId id="2147484030" r:id="rId41"/>
    <p:sldLayoutId id="2147484031" r:id="rId42"/>
    <p:sldLayoutId id="2147484033" r:id="rId43"/>
    <p:sldLayoutId id="2147484035" r:id="rId44"/>
    <p:sldLayoutId id="2147484036" r:id="rId4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dt="0"/>
  <p:txStyles>
    <p:titleStyle>
      <a:lvl1pPr algn="l" defTabSz="914363" rtl="0" eaLnBrk="1" latinLnBrk="0" hangingPunct="1">
        <a:lnSpc>
          <a:spcPts val="6240"/>
        </a:lnSpc>
        <a:spcBef>
          <a:spcPct val="0"/>
        </a:spcBef>
        <a:buNone/>
        <a:defRPr sz="5200" kern="1200">
          <a:solidFill>
            <a:schemeClr val="tx1"/>
          </a:solidFill>
          <a:latin typeface="Segoe Sans Display" pitchFamily="2" charset="0"/>
          <a:ea typeface="+mj-ea"/>
          <a:cs typeface="Segoe Sans Display" pitchFamily="2" charset="0"/>
        </a:defRPr>
      </a:lvl1pPr>
    </p:titleStyle>
    <p:bodyStyle>
      <a:lvl1pPr marL="228591" indent="-228591" algn="l" defTabSz="914363" rtl="0" eaLnBrk="1" latinLnBrk="0" hangingPunct="1">
        <a:lnSpc>
          <a:spcPct val="140000"/>
        </a:lnSpc>
        <a:spcBef>
          <a:spcPts val="1000"/>
        </a:spcBef>
        <a:buFont typeface="Arial" panose="020B0604020202020204" pitchFamily="34" charset="0"/>
        <a:buChar char="•"/>
        <a:defRPr sz="2000" kern="1200">
          <a:solidFill>
            <a:schemeClr val="tx1"/>
          </a:solidFill>
          <a:latin typeface="Segoe Sans Display" pitchFamily="2" charset="0"/>
          <a:ea typeface="+mn-ea"/>
          <a:cs typeface="Segoe Sans Display" pitchFamily="2" charset="0"/>
        </a:defRPr>
      </a:lvl1pPr>
      <a:lvl2pPr marL="685773" indent="-228591" algn="l" defTabSz="914363" rtl="0" eaLnBrk="1" latinLnBrk="0" hangingPunct="1">
        <a:lnSpc>
          <a:spcPct val="140000"/>
        </a:lnSpc>
        <a:spcBef>
          <a:spcPts val="500"/>
        </a:spcBef>
        <a:buFont typeface="Arial" panose="020B0604020202020204" pitchFamily="34" charset="0"/>
        <a:buChar char="•"/>
        <a:defRPr sz="1600" kern="1200">
          <a:solidFill>
            <a:schemeClr val="tx1"/>
          </a:solidFill>
          <a:latin typeface="Segoe Sans Display" pitchFamily="2" charset="0"/>
          <a:ea typeface="+mn-ea"/>
          <a:cs typeface="Segoe Sans Display" pitchFamily="2" charset="0"/>
        </a:defRPr>
      </a:lvl2pPr>
      <a:lvl3pPr marL="1142954" indent="-228591" algn="l" defTabSz="914363" rtl="0" eaLnBrk="1" latinLnBrk="0" hangingPunct="1">
        <a:lnSpc>
          <a:spcPct val="140000"/>
        </a:lnSpc>
        <a:spcBef>
          <a:spcPts val="500"/>
        </a:spcBef>
        <a:buFont typeface="Arial" panose="020B0604020202020204" pitchFamily="34" charset="0"/>
        <a:buChar char="•"/>
        <a:defRPr sz="1200" kern="1200">
          <a:solidFill>
            <a:schemeClr val="tx1"/>
          </a:solidFill>
          <a:latin typeface="Segoe Sans Display" pitchFamily="2" charset="0"/>
          <a:ea typeface="+mn-ea"/>
          <a:cs typeface="Segoe Sans Display" pitchFamily="2" charset="0"/>
        </a:defRPr>
      </a:lvl3pPr>
      <a:lvl4pPr marL="1600136" indent="-228591" algn="l" defTabSz="914363" rtl="0" eaLnBrk="1" latinLnBrk="0" hangingPunct="1">
        <a:lnSpc>
          <a:spcPct val="140000"/>
        </a:lnSpc>
        <a:spcBef>
          <a:spcPts val="500"/>
        </a:spcBef>
        <a:buFont typeface="Arial" panose="020B0604020202020204" pitchFamily="34" charset="0"/>
        <a:buChar char="•"/>
        <a:defRPr sz="1000" kern="1200">
          <a:solidFill>
            <a:schemeClr val="tx1"/>
          </a:solidFill>
          <a:latin typeface="Segoe Sans Display" pitchFamily="2" charset="0"/>
          <a:ea typeface="+mn-ea"/>
          <a:cs typeface="Segoe Sans Display" pitchFamily="2" charset="0"/>
        </a:defRPr>
      </a:lvl4pPr>
      <a:lvl5pPr marL="2057318" indent="-228591" algn="l" defTabSz="914363" rtl="0" eaLnBrk="1" latinLnBrk="0" hangingPunct="1">
        <a:lnSpc>
          <a:spcPct val="140000"/>
        </a:lnSpc>
        <a:spcBef>
          <a:spcPts val="500"/>
        </a:spcBef>
        <a:buFont typeface="Arial" panose="020B0604020202020204" pitchFamily="34" charset="0"/>
        <a:buChar char="•"/>
        <a:defRPr sz="800" kern="1200">
          <a:solidFill>
            <a:schemeClr val="tx1"/>
          </a:solidFill>
          <a:latin typeface="Segoe Sans Display" pitchFamily="2" charset="0"/>
          <a:ea typeface="+mn-ea"/>
          <a:cs typeface="Segoe Sans Display" pitchFamily="2" charset="0"/>
        </a:defRPr>
      </a:lvl5pPr>
      <a:lvl6pPr marL="2514499" indent="-228591" algn="l" defTabSz="91436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81" indent="-228591" algn="l" defTabSz="91436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63" indent="-228591" algn="l" defTabSz="91436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45" indent="-228591" algn="l" defTabSz="91436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99">
          <p15:clr>
            <a:srgbClr val="F26B43"/>
          </p15:clr>
        </p15:guide>
        <p15:guide id="6" pos="291">
          <p15:clr>
            <a:srgbClr val="5ACBF0"/>
          </p15:clr>
        </p15:guide>
        <p15:guide id="8" pos="6041">
          <p15:clr>
            <a:srgbClr val="F26B43"/>
          </p15:clr>
        </p15:guide>
        <p15:guide id="9" orient="horz" pos="4124">
          <p15:clr>
            <a:srgbClr val="5ACBF0"/>
          </p15:clr>
        </p15:guide>
        <p15:guide id="16" orient="horz" pos="96">
          <p15:clr>
            <a:srgbClr val="F26B43"/>
          </p15:clr>
        </p15:guide>
        <p15:guide id="17" orient="horz" pos="1824">
          <p15:clr>
            <a:srgbClr val="F26B43"/>
          </p15:clr>
        </p15:guide>
        <p15:guide id="18" orient="horz" pos="1922">
          <p15:clr>
            <a:srgbClr val="F26B43"/>
          </p15:clr>
        </p15:guide>
        <p15:guide id="19" orient="horz" pos="2015">
          <p15:clr>
            <a:srgbClr val="F26B43"/>
          </p15:clr>
        </p15:guide>
        <p15:guide id="20" orient="horz" pos="2112">
          <p15:clr>
            <a:srgbClr val="F26B43"/>
          </p15:clr>
        </p15:guide>
        <p15:guide id="21" orient="horz" pos="2208">
          <p15:clr>
            <a:srgbClr val="F26B43"/>
          </p15:clr>
        </p15:guide>
        <p15:guide id="23" orient="horz" pos="2688">
          <p15:clr>
            <a:srgbClr val="F26B43"/>
          </p15:clr>
        </p15:guide>
        <p15:guide id="24" orient="horz" pos="2783">
          <p15:clr>
            <a:srgbClr val="F26B43"/>
          </p15:clr>
        </p15:guide>
        <p15:guide id="25" orient="horz" pos="2877">
          <p15:clr>
            <a:srgbClr val="F26B43"/>
          </p15:clr>
        </p15:guide>
        <p15:guide id="27" orient="horz" pos="2978">
          <p15:clr>
            <a:srgbClr val="F26B43"/>
          </p15:clr>
        </p15:guide>
        <p15:guide id="28" orient="horz" pos="3071">
          <p15:clr>
            <a:srgbClr val="F26B43"/>
          </p15:clr>
        </p15:guide>
        <p15:guide id="29" orient="horz" pos="3167">
          <p15:clr>
            <a:srgbClr val="F26B43"/>
          </p15:clr>
        </p15:guide>
        <p15:guide id="30" orient="horz" pos="3261">
          <p15:clr>
            <a:srgbClr val="F26B43"/>
          </p15:clr>
        </p15:guide>
        <p15:guide id="31" orient="horz" pos="3357">
          <p15:clr>
            <a:srgbClr val="F26B43"/>
          </p15:clr>
        </p15:guide>
        <p15:guide id="33" orient="horz" pos="3450">
          <p15:clr>
            <a:srgbClr val="F26B43"/>
          </p15:clr>
        </p15:guide>
        <p15:guide id="34" orient="horz" pos="3552">
          <p15:clr>
            <a:srgbClr val="F26B43"/>
          </p15:clr>
        </p15:guide>
        <p15:guide id="35" orient="horz" pos="3647">
          <p15:clr>
            <a:srgbClr val="F26B43"/>
          </p15:clr>
        </p15:guide>
        <p15:guide id="36" orient="horz" pos="3743">
          <p15:clr>
            <a:srgbClr val="F26B43"/>
          </p15:clr>
        </p15:guide>
        <p15:guide id="37" orient="horz" pos="3837">
          <p15:clr>
            <a:srgbClr val="F26B43"/>
          </p15:clr>
        </p15:guide>
        <p15:guide id="38" orient="horz" pos="4221">
          <p15:clr>
            <a:srgbClr val="F26B43"/>
          </p15:clr>
        </p15:guide>
        <p15:guide id="39" orient="horz" pos="3935">
          <p15:clr>
            <a:srgbClr val="F26B43"/>
          </p15:clr>
        </p15:guide>
        <p15:guide id="40" orient="horz" pos="4029">
          <p15:clr>
            <a:srgbClr val="F26B43"/>
          </p15:clr>
        </p15:guide>
        <p15:guide id="41" pos="192">
          <p15:clr>
            <a:srgbClr val="F26B43"/>
          </p15:clr>
        </p15:guide>
        <p15:guide id="42" pos="386">
          <p15:clr>
            <a:srgbClr val="F26B43"/>
          </p15:clr>
        </p15:guide>
        <p15:guide id="43" pos="482">
          <p15:clr>
            <a:srgbClr val="F26B43"/>
          </p15:clr>
        </p15:guide>
        <p15:guide id="44" pos="576">
          <p15:clr>
            <a:srgbClr val="F26B43"/>
          </p15:clr>
        </p15:guide>
        <p15:guide id="45" pos="675">
          <p15:clr>
            <a:srgbClr val="F26B43"/>
          </p15:clr>
        </p15:guide>
        <p15:guide id="46" pos="768">
          <p15:clr>
            <a:srgbClr val="F26B43"/>
          </p15:clr>
        </p15:guide>
        <p15:guide id="47" pos="866">
          <p15:clr>
            <a:srgbClr val="F26B43"/>
          </p15:clr>
        </p15:guide>
        <p15:guide id="48" pos="960">
          <p15:clr>
            <a:srgbClr val="F26B43"/>
          </p15:clr>
        </p15:guide>
        <p15:guide id="49" pos="1058">
          <p15:clr>
            <a:srgbClr val="F26B43"/>
          </p15:clr>
        </p15:guide>
        <p15:guide id="50" pos="1151">
          <p15:clr>
            <a:srgbClr val="F26B43"/>
          </p15:clr>
        </p15:guide>
        <p15:guide id="51" pos="1250">
          <p15:clr>
            <a:srgbClr val="F26B43"/>
          </p15:clr>
        </p15:guide>
        <p15:guide id="52" pos="1344">
          <p15:clr>
            <a:srgbClr val="F26B43"/>
          </p15:clr>
        </p15:guide>
        <p15:guide id="53" pos="1442">
          <p15:clr>
            <a:srgbClr val="F26B43"/>
          </p15:clr>
        </p15:guide>
        <p15:guide id="54" pos="7571">
          <p15:clr>
            <a:srgbClr val="F26B43"/>
          </p15:clr>
        </p15:guide>
        <p15:guide id="56" pos="4316">
          <p15:clr>
            <a:srgbClr val="F26B43"/>
          </p15:clr>
        </p15:guide>
        <p15:guide id="57" pos="4412">
          <p15:clr>
            <a:srgbClr val="F26B43"/>
          </p15:clr>
        </p15:guide>
        <p15:guide id="58" pos="4506">
          <p15:clr>
            <a:srgbClr val="F26B43"/>
          </p15:clr>
        </p15:guide>
        <p15:guide id="59" pos="4605">
          <p15:clr>
            <a:srgbClr val="F26B43"/>
          </p15:clr>
        </p15:guide>
        <p15:guide id="60" pos="4700">
          <p15:clr>
            <a:srgbClr val="F26B43"/>
          </p15:clr>
        </p15:guide>
        <p15:guide id="62" pos="4796">
          <p15:clr>
            <a:srgbClr val="F26B43"/>
          </p15:clr>
        </p15:guide>
        <p15:guide id="63" pos="4890">
          <p15:clr>
            <a:srgbClr val="F26B43"/>
          </p15:clr>
        </p15:guide>
        <p15:guide id="64" pos="6517">
          <p15:clr>
            <a:srgbClr val="F26B43"/>
          </p15:clr>
        </p15:guide>
        <p15:guide id="65" pos="5082">
          <p15:clr>
            <a:srgbClr val="F26B43"/>
          </p15:clr>
        </p15:guide>
        <p15:guide id="66" pos="5177">
          <p15:clr>
            <a:srgbClr val="F26B43"/>
          </p15:clr>
        </p15:guide>
        <p15:guide id="68" pos="5277">
          <p15:clr>
            <a:srgbClr val="F26B43"/>
          </p15:clr>
        </p15:guide>
        <p15:guide id="69" pos="5370">
          <p15:clr>
            <a:srgbClr val="F26B43"/>
          </p15:clr>
        </p15:guide>
        <p15:guide id="70" pos="5466">
          <p15:clr>
            <a:srgbClr val="F26B43"/>
          </p15:clr>
        </p15:guide>
        <p15:guide id="71" pos="5561">
          <p15:clr>
            <a:srgbClr val="F26B43"/>
          </p15:clr>
        </p15:guide>
        <p15:guide id="72" pos="5661">
          <p15:clr>
            <a:srgbClr val="F26B43"/>
          </p15:clr>
        </p15:guide>
        <p15:guide id="74" pos="5753">
          <p15:clr>
            <a:srgbClr val="F26B43"/>
          </p15:clr>
        </p15:guide>
        <p15:guide id="75" pos="5850">
          <p15:clr>
            <a:srgbClr val="F26B43"/>
          </p15:clr>
        </p15:guide>
        <p15:guide id="76" pos="5943">
          <p15:clr>
            <a:srgbClr val="F26B43"/>
          </p15:clr>
        </p15:guide>
        <p15:guide id="78" pos="6134">
          <p15:clr>
            <a:srgbClr val="F26B43"/>
          </p15:clr>
        </p15:guide>
        <p15:guide id="79" pos="3071">
          <p15:clr>
            <a:srgbClr val="F26B43"/>
          </p15:clr>
        </p15:guide>
        <p15:guide id="80" pos="3260">
          <p15:clr>
            <a:srgbClr val="F26B43"/>
          </p15:clr>
        </p15:guide>
        <p15:guide id="82" pos="3359">
          <p15:clr>
            <a:srgbClr val="F26B43"/>
          </p15:clr>
        </p15:guide>
        <p15:guide id="83" pos="3452">
          <p15:clr>
            <a:srgbClr val="F26B43"/>
          </p15:clr>
        </p15:guide>
        <p15:guide id="84" pos="3551">
          <p15:clr>
            <a:srgbClr val="F26B43"/>
          </p15:clr>
        </p15:guide>
        <p15:guide id="85" pos="3644">
          <p15:clr>
            <a:srgbClr val="F26B43"/>
          </p15:clr>
        </p15:guide>
        <p15:guide id="86" pos="3743">
          <p15:clr>
            <a:srgbClr val="F26B43"/>
          </p15:clr>
        </p15:guide>
        <p15:guide id="88" pos="3839">
          <p15:clr>
            <a:srgbClr val="F26B43"/>
          </p15:clr>
        </p15:guide>
        <p15:guide id="89" pos="6230">
          <p15:clr>
            <a:srgbClr val="F26B43"/>
          </p15:clr>
        </p15:guide>
        <p15:guide id="90" pos="6423">
          <p15:clr>
            <a:srgbClr val="F26B43"/>
          </p15:clr>
        </p15:guide>
        <p15:guide id="91" pos="7383">
          <p15:clr>
            <a:srgbClr val="5ACBF0"/>
          </p15:clr>
        </p15:guide>
        <p15:guide id="92" orient="horz" pos="2306">
          <p15:clr>
            <a:srgbClr val="F26B43"/>
          </p15:clr>
        </p15:guide>
        <p15:guide id="93" pos="1538">
          <p15:clr>
            <a:srgbClr val="F26B43"/>
          </p15:clr>
        </p15:guide>
        <p15:guide id="94" pos="1631">
          <p15:clr>
            <a:srgbClr val="F26B43"/>
          </p15:clr>
        </p15:guide>
        <p15:guide id="95" pos="1728">
          <p15:clr>
            <a:srgbClr val="F26B43"/>
          </p15:clr>
        </p15:guide>
        <p15:guide id="96" pos="1821">
          <p15:clr>
            <a:srgbClr val="F26B43"/>
          </p15:clr>
        </p15:guide>
        <p15:guide id="97" pos="1922">
          <p15:clr>
            <a:srgbClr val="F26B43"/>
          </p15:clr>
        </p15:guide>
        <p15:guide id="98" pos="2013">
          <p15:clr>
            <a:srgbClr val="F26B43"/>
          </p15:clr>
        </p15:guide>
        <p15:guide id="99" pos="2114">
          <p15:clr>
            <a:srgbClr val="F26B43"/>
          </p15:clr>
        </p15:guide>
        <p15:guide id="100" pos="2204">
          <p15:clr>
            <a:srgbClr val="F26B43"/>
          </p15:clr>
        </p15:guide>
        <p15:guide id="101" pos="2301">
          <p15:clr>
            <a:srgbClr val="F26B43"/>
          </p15:clr>
        </p15:guide>
        <p15:guide id="102" pos="2396">
          <p15:clr>
            <a:srgbClr val="F26B43"/>
          </p15:clr>
        </p15:guide>
        <p15:guide id="103" pos="2492">
          <p15:clr>
            <a:srgbClr val="F26B43"/>
          </p15:clr>
        </p15:guide>
        <p15:guide id="104" pos="2591">
          <p15:clr>
            <a:srgbClr val="F26B43"/>
          </p15:clr>
        </p15:guide>
        <p15:guide id="105" pos="2687">
          <p15:clr>
            <a:srgbClr val="F26B43"/>
          </p15:clr>
        </p15:guide>
        <p15:guide id="106" pos="2784">
          <p15:clr>
            <a:srgbClr val="F26B43"/>
          </p15:clr>
        </p15:guide>
        <p15:guide id="107" pos="2877">
          <p15:clr>
            <a:srgbClr val="F26B43"/>
          </p15:clr>
        </p15:guide>
        <p15:guide id="108" pos="2975">
          <p15:clr>
            <a:srgbClr val="F26B43"/>
          </p15:clr>
        </p15:guide>
        <p15:guide id="109" pos="3168">
          <p15:clr>
            <a:srgbClr val="F26B43"/>
          </p15:clr>
        </p15:guide>
        <p15:guide id="110" orient="horz" pos="2399">
          <p15:clr>
            <a:srgbClr val="F26B43"/>
          </p15:clr>
        </p15:guide>
        <p15:guide id="111" pos="3840">
          <p15:clr>
            <a:srgbClr val="F26B43"/>
          </p15:clr>
        </p15:guide>
        <p15:guide id="112" pos="4985">
          <p15:clr>
            <a:srgbClr val="F26B43"/>
          </p15:clr>
        </p15:guide>
        <p15:guide id="113" pos="3933">
          <p15:clr>
            <a:srgbClr val="F26B43"/>
          </p15:clr>
        </p15:guide>
        <p15:guide id="114" pos="6328">
          <p15:clr>
            <a:srgbClr val="F26B43"/>
          </p15:clr>
        </p15:guide>
        <p15:guide id="115" pos="4029">
          <p15:clr>
            <a:srgbClr val="F26B43"/>
          </p15:clr>
        </p15:guide>
        <p15:guide id="116" pos="6615">
          <p15:clr>
            <a:srgbClr val="F26B43"/>
          </p15:clr>
        </p15:guide>
        <p15:guide id="117" pos="6715">
          <p15:clr>
            <a:srgbClr val="F26B43"/>
          </p15:clr>
        </p15:guide>
        <p15:guide id="118" pos="6809">
          <p15:clr>
            <a:srgbClr val="F26B43"/>
          </p15:clr>
        </p15:guide>
        <p15:guide id="119" pos="6904">
          <p15:clr>
            <a:srgbClr val="F26B43"/>
          </p15:clr>
        </p15:guide>
        <p15:guide id="120" pos="6999">
          <p15:clr>
            <a:srgbClr val="F26B43"/>
          </p15:clr>
        </p15:guide>
        <p15:guide id="121" pos="7098">
          <p15:clr>
            <a:srgbClr val="F26B43"/>
          </p15:clr>
        </p15:guide>
        <p15:guide id="122" pos="7191">
          <p15:clr>
            <a:srgbClr val="F26B43"/>
          </p15:clr>
        </p15:guide>
        <p15:guide id="123" pos="7287">
          <p15:clr>
            <a:srgbClr val="F26B43"/>
          </p15:clr>
        </p15:guide>
        <p15:guide id="124" pos="4124">
          <p15:clr>
            <a:srgbClr val="F26B43"/>
          </p15:clr>
        </p15:guide>
        <p15:guide id="125" pos="7479">
          <p15:clr>
            <a:srgbClr val="F26B43"/>
          </p15:clr>
        </p15:guide>
        <p15:guide id="126" pos="4221">
          <p15:clr>
            <a:srgbClr val="F26B43"/>
          </p15:clr>
        </p15:guide>
        <p15:guide id="127" orient="horz" pos="2591">
          <p15:clr>
            <a:srgbClr val="F26B43"/>
          </p15:clr>
        </p15:guide>
        <p15:guide id="128" orient="horz" pos="2495">
          <p15:clr>
            <a:srgbClr val="F26B43"/>
          </p15:clr>
        </p15:guide>
        <p15:guide id="129" orient="horz" pos="1730">
          <p15:clr>
            <a:srgbClr val="F26B43"/>
          </p15:clr>
        </p15:guide>
        <p15:guide id="130" orient="horz" pos="1631">
          <p15:clr>
            <a:srgbClr val="F26B43"/>
          </p15:clr>
        </p15:guide>
        <p15:guide id="131" orient="horz" pos="1541">
          <p15:clr>
            <a:srgbClr val="F26B43"/>
          </p15:clr>
        </p15:guide>
        <p15:guide id="132" orient="horz" pos="1440">
          <p15:clr>
            <a:srgbClr val="F26B43"/>
          </p15:clr>
        </p15:guide>
        <p15:guide id="133" orient="horz" pos="1347">
          <p15:clr>
            <a:srgbClr val="F26B43"/>
          </p15:clr>
        </p15:guide>
        <p15:guide id="134" orient="horz" pos="1251">
          <p15:clr>
            <a:srgbClr val="F26B43"/>
          </p15:clr>
        </p15:guide>
        <p15:guide id="135" orient="horz" pos="1157">
          <p15:clr>
            <a:srgbClr val="F26B43"/>
          </p15:clr>
        </p15:guide>
        <p15:guide id="136" orient="horz" pos="1056">
          <p15:clr>
            <a:srgbClr val="F26B43"/>
          </p15:clr>
        </p15:guide>
        <p15:guide id="137" orient="horz" pos="960">
          <p15:clr>
            <a:srgbClr val="F26B43"/>
          </p15:clr>
        </p15:guide>
        <p15:guide id="138" orient="horz" pos="864">
          <p15:clr>
            <a:srgbClr val="F26B43"/>
          </p15:clr>
        </p15:guide>
        <p15:guide id="139" orient="horz" pos="767">
          <p15:clr>
            <a:srgbClr val="F26B43"/>
          </p15:clr>
        </p15:guide>
        <p15:guide id="140" orient="horz" pos="673">
          <p15:clr>
            <a:srgbClr val="F26B43"/>
          </p15:clr>
        </p15:guide>
        <p15:guide id="141" orient="horz" pos="576">
          <p15:clr>
            <a:srgbClr val="F26B43"/>
          </p15:clr>
        </p15:guide>
        <p15:guide id="142" orient="horz" pos="482">
          <p15:clr>
            <a:srgbClr val="F26B43"/>
          </p15:clr>
        </p15:guide>
        <p15:guide id="143" orient="horz" pos="382">
          <p15:clr>
            <a:srgbClr val="F26B43"/>
          </p15:clr>
        </p15:guide>
        <p15:guide id="144" orient="horz" pos="288">
          <p15:clr>
            <a:srgbClr val="F26B43"/>
          </p15:clr>
        </p15:guide>
        <p15:guide id="145" orient="horz" pos="191">
          <p15:clr>
            <a:srgbClr val="5ACBF0"/>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0.png"/><Relationship Id="rId3" Type="http://schemas.openxmlformats.org/officeDocument/2006/relationships/image" Target="../media/image31.png"/><Relationship Id="rId7" Type="http://schemas.openxmlformats.org/officeDocument/2006/relationships/image" Target="../media/image35.svg"/><Relationship Id="rId12" Type="http://schemas.openxmlformats.org/officeDocument/2006/relationships/image" Target="../media/image39.png"/><Relationship Id="rId2" Type="http://schemas.openxmlformats.org/officeDocument/2006/relationships/notesSlide" Target="../notesSlides/notesSlide1.xml"/><Relationship Id="rId1" Type="http://schemas.openxmlformats.org/officeDocument/2006/relationships/slideLayout" Target="../slideLayouts/slideLayout83.xml"/><Relationship Id="rId6" Type="http://schemas.openxmlformats.org/officeDocument/2006/relationships/image" Target="../media/image34.png"/><Relationship Id="rId11" Type="http://schemas.microsoft.com/office/2007/relationships/hdphoto" Target="../media/hdphoto2.wdp"/><Relationship Id="rId5" Type="http://schemas.openxmlformats.org/officeDocument/2006/relationships/image" Target="../media/image33.png"/><Relationship Id="rId15" Type="http://schemas.openxmlformats.org/officeDocument/2006/relationships/image" Target="../media/image42.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1.png"/></Relationships>
</file>

<file path=ppt/slides/_rels/slide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44.svg"/></Relationships>
</file>

<file path=ppt/slides/_rels/slide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microsoft.com/office/2007/relationships/hdphoto" Target="../media/hdphoto3.wdp"/><Relationship Id="rId5" Type="http://schemas.openxmlformats.org/officeDocument/2006/relationships/image" Target="../media/image47.png"/><Relationship Id="rId4" Type="http://schemas.openxmlformats.org/officeDocument/2006/relationships/image" Target="../media/image46.png"/></Relationships>
</file>

<file path=ppt/slides/_rels/slide4.xml.rels><?xml version="1.0" encoding="UTF-8" standalone="yes"?>
<Relationships xmlns="http://schemas.openxmlformats.org/package/2006/relationships"><Relationship Id="rId8" Type="http://schemas.openxmlformats.org/officeDocument/2006/relationships/image" Target="../media/image52.png"/><Relationship Id="rId13" Type="http://schemas.openxmlformats.org/officeDocument/2006/relationships/hyperlink" Target="https://www.salesforce.com/news/stories/sales-ai-statistics-2024/?utm_source=chatgpt.com" TargetMode="External"/><Relationship Id="rId3" Type="http://schemas.openxmlformats.org/officeDocument/2006/relationships/image" Target="../media/image48.png"/><Relationship Id="rId7" Type="http://schemas.openxmlformats.org/officeDocument/2006/relationships/image" Target="../media/image51.png"/><Relationship Id="rId12" Type="http://schemas.microsoft.com/office/2007/relationships/hdphoto" Target="../media/hdphoto6.wdp"/><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microsoft.com/office/2007/relationships/hdphoto" Target="../media/hdphoto4.wdp"/><Relationship Id="rId11" Type="http://schemas.openxmlformats.org/officeDocument/2006/relationships/image" Target="../media/image54.png"/><Relationship Id="rId5" Type="http://schemas.openxmlformats.org/officeDocument/2006/relationships/image" Target="../media/image50.png"/><Relationship Id="rId15" Type="http://schemas.openxmlformats.org/officeDocument/2006/relationships/hyperlink" Target="https://www.salesloft.com/resources/guides/state-of-ai-in-sales-report?utm_source=chatgpt.com" TargetMode="External"/><Relationship Id="rId10" Type="http://schemas.openxmlformats.org/officeDocument/2006/relationships/image" Target="../media/image53.png"/><Relationship Id="rId4" Type="http://schemas.openxmlformats.org/officeDocument/2006/relationships/image" Target="../media/image49.png"/><Relationship Id="rId9" Type="http://schemas.microsoft.com/office/2007/relationships/hdphoto" Target="../media/hdphoto5.wdp"/><Relationship Id="rId14" Type="http://schemas.openxmlformats.org/officeDocument/2006/relationships/hyperlink" Target="https://www.highspot.com/blog/ai-sales/?utm_source=chatgpt.com"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svg"/><Relationship Id="rId12" Type="http://schemas.openxmlformats.org/officeDocument/2006/relationships/hyperlink" Target="https://www.microsoft.com/windows/copilot-plus-pcs?r=1#faq1" TargetMode="External"/><Relationship Id="rId2" Type="http://schemas.openxmlformats.org/officeDocument/2006/relationships/notesSlide" Target="../notesSlides/notesSlide5.xml"/><Relationship Id="rId1" Type="http://schemas.openxmlformats.org/officeDocument/2006/relationships/slideLayout" Target="../slideLayouts/slideLayout83.xml"/><Relationship Id="rId6" Type="http://schemas.openxmlformats.org/officeDocument/2006/relationships/image" Target="../media/image58.png"/><Relationship Id="rId11" Type="http://schemas.openxmlformats.org/officeDocument/2006/relationships/hyperlink" Target="https://teams.microsoft.com/l/message/19:meeting_NDBhZDdjY2UtZjQzYS00OTM5LWJlMzUtYzkyNzhlOTRkNzBi@thread.v2/1729115635445?context=%7B%22contextType%22%3A%22chat%22%7D" TargetMode="External"/><Relationship Id="rId5" Type="http://schemas.openxmlformats.org/officeDocument/2006/relationships/image" Target="../media/image57.svg"/><Relationship Id="rId10" Type="http://schemas.openxmlformats.org/officeDocument/2006/relationships/hyperlink" Target="https://support.microsoft.com/windows/keyboard-shortcuts-in-windows-dcc61a57-8ff0-cffe-9796-cb9706c75eec#WindowsVersion=Windows_11&amp;windowsversion=windows_11" TargetMode="External"/><Relationship Id="rId4" Type="http://schemas.openxmlformats.org/officeDocument/2006/relationships/image" Target="../media/image56.png"/><Relationship Id="rId9" Type="http://schemas.openxmlformats.org/officeDocument/2006/relationships/hyperlink" Target="https://learn.microsoft.com/legal/windows/copilotplus-claims?tabs=amd"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png"/><Relationship Id="rId7" Type="http://schemas.openxmlformats.org/officeDocument/2006/relationships/image" Target="../media/image65.svg"/><Relationship Id="rId2" Type="http://schemas.openxmlformats.org/officeDocument/2006/relationships/notesSlide" Target="../notesSlides/notesSlide6.xml"/><Relationship Id="rId1" Type="http://schemas.openxmlformats.org/officeDocument/2006/relationships/slideLayout" Target="../slideLayouts/slideLayout83.xml"/><Relationship Id="rId6" Type="http://schemas.openxmlformats.org/officeDocument/2006/relationships/image" Target="../media/image64.png"/><Relationship Id="rId11" Type="http://schemas.openxmlformats.org/officeDocument/2006/relationships/hyperlink" Target="https://learn.microsoft.com/legal/windows/copilotplus-claims?tabs=amd" TargetMode="External"/><Relationship Id="rId5" Type="http://schemas.openxmlformats.org/officeDocument/2006/relationships/image" Target="../media/image63.svg"/><Relationship Id="rId10" Type="http://schemas.openxmlformats.org/officeDocument/2006/relationships/image" Target="../media/image60.png"/><Relationship Id="rId4" Type="http://schemas.openxmlformats.org/officeDocument/2006/relationships/image" Target="../media/image62.png"/><Relationship Id="rId9" Type="http://schemas.openxmlformats.org/officeDocument/2006/relationships/image" Target="../media/image67.svg"/></Relationships>
</file>

<file path=ppt/slides/_rels/slide7.xml.rels><?xml version="1.0" encoding="UTF-8" standalone="yes"?>
<Relationships xmlns="http://schemas.openxmlformats.org/package/2006/relationships"><Relationship Id="rId8" Type="http://schemas.openxmlformats.org/officeDocument/2006/relationships/image" Target="../media/image73.png"/><Relationship Id="rId13" Type="http://schemas.openxmlformats.org/officeDocument/2006/relationships/hyperlink" Target="https://www.microsoft.com/windows/copilot-plus-pcs?r=1#faq1" TargetMode="External"/><Relationship Id="rId3" Type="http://schemas.openxmlformats.org/officeDocument/2006/relationships/image" Target="../media/image68.png"/><Relationship Id="rId7" Type="http://schemas.openxmlformats.org/officeDocument/2006/relationships/image" Target="../media/image72.svg"/><Relationship Id="rId12" Type="http://schemas.openxmlformats.org/officeDocument/2006/relationships/image" Target="../media/image76.svg"/><Relationship Id="rId2" Type="http://schemas.openxmlformats.org/officeDocument/2006/relationships/notesSlide" Target="../notesSlides/notesSlide7.xml"/><Relationship Id="rId1" Type="http://schemas.openxmlformats.org/officeDocument/2006/relationships/slideLayout" Target="../slideLayouts/slideLayout83.xml"/><Relationship Id="rId6" Type="http://schemas.openxmlformats.org/officeDocument/2006/relationships/image" Target="../media/image71.png"/><Relationship Id="rId11" Type="http://schemas.openxmlformats.org/officeDocument/2006/relationships/image" Target="../media/image75.png"/><Relationship Id="rId5" Type="http://schemas.openxmlformats.org/officeDocument/2006/relationships/image" Target="../media/image70.svg"/><Relationship Id="rId10" Type="http://schemas.openxmlformats.org/officeDocument/2006/relationships/image" Target="../media/image60.png"/><Relationship Id="rId4" Type="http://schemas.openxmlformats.org/officeDocument/2006/relationships/image" Target="../media/image69.png"/><Relationship Id="rId9" Type="http://schemas.openxmlformats.org/officeDocument/2006/relationships/image" Target="../media/image74.svg"/><Relationship Id="rId14" Type="http://schemas.openxmlformats.org/officeDocument/2006/relationships/hyperlink" Target="https://learn.microsoft.com/legal/windows/copilotplus-claims?tabs=amd"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image" Target="../media/image77.png"/><Relationship Id="rId7" Type="http://schemas.openxmlformats.org/officeDocument/2006/relationships/image" Target="../media/image81.svg"/><Relationship Id="rId2" Type="http://schemas.openxmlformats.org/officeDocument/2006/relationships/notesSlide" Target="../notesSlides/notesSlide8.xml"/><Relationship Id="rId1" Type="http://schemas.openxmlformats.org/officeDocument/2006/relationships/slideLayout" Target="../slideLayouts/slideLayout82.xml"/><Relationship Id="rId6" Type="http://schemas.openxmlformats.org/officeDocument/2006/relationships/image" Target="../media/image80.png"/><Relationship Id="rId11" Type="http://schemas.openxmlformats.org/officeDocument/2006/relationships/hyperlink" Target="https://learn.microsoft.com/legal/windows/copilotplus-claims?tabs=amd" TargetMode="External"/><Relationship Id="rId5" Type="http://schemas.openxmlformats.org/officeDocument/2006/relationships/image" Target="../media/image79.svg"/><Relationship Id="rId10" Type="http://schemas.openxmlformats.org/officeDocument/2006/relationships/image" Target="../media/image60.png"/><Relationship Id="rId4" Type="http://schemas.openxmlformats.org/officeDocument/2006/relationships/image" Target="../media/image78.png"/><Relationship Id="rId9" Type="http://schemas.openxmlformats.org/officeDocument/2006/relationships/image" Target="../media/image83.svg"/></Relationships>
</file>

<file path=ppt/slides/_rels/slide9.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4.png"/><Relationship Id="rId7" Type="http://schemas.openxmlformats.org/officeDocument/2006/relationships/image" Target="../media/image88.svg"/><Relationship Id="rId12" Type="http://schemas.openxmlformats.org/officeDocument/2006/relationships/hyperlink" Target="https://www.forbes.com/sites/forrester/2020/11/30/why-you-should-care-about-sustainability/" TargetMode="External"/><Relationship Id="rId2" Type="http://schemas.openxmlformats.org/officeDocument/2006/relationships/notesSlide" Target="../notesSlides/notesSlide9.xml"/><Relationship Id="rId1" Type="http://schemas.openxmlformats.org/officeDocument/2006/relationships/slideLayout" Target="../slideLayouts/slideLayout82.xml"/><Relationship Id="rId6" Type="http://schemas.openxmlformats.org/officeDocument/2006/relationships/image" Target="../media/image87.png"/><Relationship Id="rId11" Type="http://schemas.openxmlformats.org/officeDocument/2006/relationships/hyperlink" Target="https://www2.deloitte.com/us/en/insights/environmental-social-governance/importance-of-sustainability-to-employees.html" TargetMode="External"/><Relationship Id="rId5" Type="http://schemas.openxmlformats.org/officeDocument/2006/relationships/image" Target="../media/image86.svg"/><Relationship Id="rId10" Type="http://schemas.openxmlformats.org/officeDocument/2006/relationships/image" Target="../media/image60.png"/><Relationship Id="rId4" Type="http://schemas.openxmlformats.org/officeDocument/2006/relationships/image" Target="../media/image85.png"/><Relationship Id="rId9" Type="http://schemas.openxmlformats.org/officeDocument/2006/relationships/image" Target="../media/image90.svg"/></Relationships>
</file>

<file path=ppt/slides/_rels/slide10.xml.rels><?xml version="1.0" encoding="UTF-8" standalone="yes"?>
<Relationships xmlns="http://schemas.openxmlformats.org/package/2006/relationships"><Relationship Id="rId8" Type="http://schemas.openxmlformats.org/officeDocument/2006/relationships/image" Target="../media/image95.png"/><Relationship Id="rId13" Type="http://schemas.openxmlformats.org/officeDocument/2006/relationships/hyperlink" Target="https://support.microsoft.com/windows/appendix-a-supported-languages-and-voices-4486e345-7730-53da-fcfe-55cc64300f01#WindowsVersion=Windows_11" TargetMode="External"/><Relationship Id="rId3" Type="http://schemas.openxmlformats.org/officeDocument/2006/relationships/image" Target="../media/image84.png"/><Relationship Id="rId7" Type="http://schemas.openxmlformats.org/officeDocument/2006/relationships/image" Target="../media/image94.svg"/><Relationship Id="rId12" Type="http://schemas.openxmlformats.org/officeDocument/2006/relationships/image" Target="../media/image60.png"/><Relationship Id="rId2" Type="http://schemas.openxmlformats.org/officeDocument/2006/relationships/notesSlide" Target="../notesSlides/notesSlide10.xml"/><Relationship Id="rId1" Type="http://schemas.openxmlformats.org/officeDocument/2006/relationships/slideLayout" Target="../slideLayouts/slideLayout82.xml"/><Relationship Id="rId6" Type="http://schemas.openxmlformats.org/officeDocument/2006/relationships/image" Target="../media/image93.png"/><Relationship Id="rId11" Type="http://schemas.openxmlformats.org/officeDocument/2006/relationships/image" Target="../media/image98.svg"/><Relationship Id="rId5" Type="http://schemas.openxmlformats.org/officeDocument/2006/relationships/image" Target="../media/image92.svg"/><Relationship Id="rId15" Type="http://schemas.openxmlformats.org/officeDocument/2006/relationships/hyperlink" Target="https://www.microsoft.com/windows/copilot-plus-pcs?r=1#faq1" TargetMode="External"/><Relationship Id="rId10" Type="http://schemas.openxmlformats.org/officeDocument/2006/relationships/image" Target="../media/image97.png"/><Relationship Id="rId4" Type="http://schemas.openxmlformats.org/officeDocument/2006/relationships/image" Target="../media/image91.png"/><Relationship Id="rId9" Type="http://schemas.openxmlformats.org/officeDocument/2006/relationships/image" Target="../media/image96.svg"/><Relationship Id="rId14" Type="http://schemas.openxmlformats.org/officeDocument/2006/relationships/hyperlink" Target="https://support.microsoft.com/windows/use-live-captions-to-better-understand-audio-b52da59c-14b8-4031-aeeb-f6a47e6055df#bkmk_faq_translat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83.xml"/><Relationship Id="rId5" Type="http://schemas.openxmlformats.org/officeDocument/2006/relationships/image" Target="../media/image102.svg"/><Relationship Id="rId4" Type="http://schemas.openxmlformats.org/officeDocument/2006/relationships/image" Target="../media/image101.png"/></Relationships>
</file>

<file path=ppt/slides/_rels/slide12.xml.rels><?xml version="1.0" encoding="UTF-8" standalone="yes"?>
<Relationships xmlns="http://schemas.openxmlformats.org/package/2006/relationships"><Relationship Id="rId3" Type="http://schemas.openxmlformats.org/officeDocument/2006/relationships/hyperlink" Target="https://www.microsoft.com/en-us/microsoft-365/copilot/enterprise#FAQ" TargetMode="External"/><Relationship Id="rId2" Type="http://schemas.openxmlformats.org/officeDocument/2006/relationships/notesSlide" Target="../notesSlides/notesSlide11.xml"/><Relationship Id="rId1" Type="http://schemas.openxmlformats.org/officeDocument/2006/relationships/slideLayout" Target="../slideLayouts/slideLayout33.xml"/><Relationship Id="rId5" Type="http://schemas.openxmlformats.org/officeDocument/2006/relationships/hyperlink" Target="https://www.microsoft.com/microsoft-365/copilot/enterprise#FAQ" TargetMode="External"/><Relationship Id="rId4" Type="http://schemas.openxmlformats.org/officeDocument/2006/relationships/hyperlink" Target="https://www.microsoft.com/windows/copilot-plus-pcs?r=1#faq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91F2C"/>
        </a:solidFill>
        <a:effectLst/>
      </p:bgPr>
    </p:bg>
    <p:spTree>
      <p:nvGrpSpPr>
        <p:cNvPr id="1" name="">
          <a:extLst>
            <a:ext uri="{FF2B5EF4-FFF2-40B4-BE49-F238E27FC236}">
              <a16:creationId xmlns:a16="http://schemas.microsoft.com/office/drawing/2014/main" id="{D8FE0CAC-EAD3-C8D4-1DB3-B005169AF3C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157E8A5-A6C6-91B2-DAB4-F81A4F10AEF1}"/>
              </a:ext>
              <a:ext uri="{C183D7F6-B498-43B3-948B-1728B52AA6E4}">
                <adec:decorative xmlns:adec="http://schemas.microsoft.com/office/drawing/2017/decorative" val="1"/>
              </a:ext>
            </a:extLst>
          </p:cNvPr>
          <p:cNvPicPr/>
          <p:nvPr/>
        </p:nvPicPr>
        <p:blipFill>
          <a:blip r:embed="rId3">
            <a:extLst>
              <a:ext uri="{28A0092B-C50C-407E-A947-70E740481C1C}">
                <a14:useLocalDpi xmlns:a14="http://schemas.microsoft.com/office/drawing/2010/main" val="0"/>
              </a:ext>
            </a:extLst>
          </a:blip>
          <a:srcRect/>
          <a:stretch/>
        </p:blipFill>
        <p:spPr>
          <a:xfrm flipH="1">
            <a:off x="0" y="1"/>
            <a:ext cx="12192000" cy="6857999"/>
          </a:xfrm>
          <a:prstGeom prst="rect">
            <a:avLst/>
          </a:prstGeom>
        </p:spPr>
      </p:pic>
      <p:pic>
        <p:nvPicPr>
          <p:cNvPr id="12" name="Picture 11">
            <a:extLst>
              <a:ext uri="{FF2B5EF4-FFF2-40B4-BE49-F238E27FC236}">
                <a16:creationId xmlns:a16="http://schemas.microsoft.com/office/drawing/2014/main" id="{32164B7E-B06B-7721-96C0-D5BA9A06F73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4"/>
          <a:stretch>
            <a:fillRect/>
          </a:stretch>
        </p:blipFill>
        <p:spPr>
          <a:xfrm>
            <a:off x="0" y="0"/>
            <a:ext cx="12192000" cy="6858000"/>
          </a:xfrm>
          <a:prstGeom prst="rect">
            <a:avLst/>
          </a:prstGeom>
        </p:spPr>
      </p:pic>
      <p:pic>
        <p:nvPicPr>
          <p:cNvPr id="17" name="Picture 16">
            <a:extLst>
              <a:ext uri="{FF2B5EF4-FFF2-40B4-BE49-F238E27FC236}">
                <a16:creationId xmlns:a16="http://schemas.microsoft.com/office/drawing/2014/main" id="{01AF3E64-2B2E-3981-93A9-ADAE18D0FE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l="8183" b="8183"/>
          <a:stretch/>
        </p:blipFill>
        <p:spPr>
          <a:xfrm>
            <a:off x="0" y="0"/>
            <a:ext cx="12192000" cy="6858000"/>
          </a:xfrm>
          <a:prstGeom prst="rect">
            <a:avLst/>
          </a:prstGeom>
        </p:spPr>
      </p:pic>
      <p:sp>
        <p:nvSpPr>
          <p:cNvPr id="4" name="Title 1">
            <a:extLst>
              <a:ext uri="{FF2B5EF4-FFF2-40B4-BE49-F238E27FC236}">
                <a16:creationId xmlns:a16="http://schemas.microsoft.com/office/drawing/2014/main" id="{C96E68E3-0EF0-AC4C-C779-E8378471367F}"/>
              </a:ext>
            </a:extLst>
          </p:cNvPr>
          <p:cNvSpPr txBox="1">
            <a:spLocks noGrp="1"/>
          </p:cNvSpPr>
          <p:nvPr>
            <p:ph type="title" idx="4294967295"/>
          </p:nvPr>
        </p:nvSpPr>
        <p:spPr>
          <a:xfrm>
            <a:off x="3203123" y="1416679"/>
            <a:ext cx="5782032" cy="923330"/>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spAutoFit/>
          </a:bodyPr>
          <a:lstStyle>
            <a:lvl1pPr algn="l" defTabSz="914327" rtl="0" eaLnBrk="1" latinLnBrk="0" hangingPunct="1">
              <a:lnSpc>
                <a:spcPct val="100000"/>
              </a:lnSpc>
              <a:spcBef>
                <a:spcPts val="0"/>
              </a:spcBef>
              <a:spcAft>
                <a:spcPts val="600"/>
              </a:spcAft>
              <a:buNone/>
              <a:defRPr sz="5200" kern="1200">
                <a:solidFill>
                  <a:schemeClr val="tx1"/>
                </a:solidFill>
                <a:latin typeface="Segoe Sans Display" pitchFamily="2" charset="0"/>
                <a:ea typeface="+mj-ea"/>
                <a:cs typeface="Segoe Sans Display" pitchFamily="2" charset="0"/>
              </a:defRPr>
            </a:lvl1pPr>
          </a:lstStyle>
          <a:p>
            <a:pPr marL="0" marR="0" lvl="0" indent="0" algn="ctr" defTabSz="914327" rtl="0" eaLnBrk="1" fontAlgn="auto" latinLnBrk="0" hangingPunct="1">
              <a:lnSpc>
                <a:spcPct val="100000"/>
              </a:lnSpc>
              <a:spcBef>
                <a:spcPts val="0"/>
              </a:spcBef>
              <a:spcAft>
                <a:spcPts val="600"/>
              </a:spcAft>
              <a:buClrTx/>
              <a:buSzTx/>
              <a:buFontTx/>
              <a:buNone/>
              <a:tabLst/>
              <a:defRPr/>
            </a:pPr>
            <a:r>
              <a:rPr kumimoji="0" lang="en-US" sz="6000" b="0" i="0" u="none" strike="noStrike" kern="1200" cap="none" spc="0" normalizeH="0" baseline="0" noProof="0" dirty="0">
                <a:ln>
                  <a:noFill/>
                </a:ln>
                <a:gradFill>
                  <a:gsLst>
                    <a:gs pos="0">
                      <a:prstClr val="white"/>
                    </a:gs>
                    <a:gs pos="100000">
                      <a:srgbClr val="8DC8E8"/>
                    </a:gs>
                  </a:gsLst>
                  <a:path path="circle">
                    <a:fillToRect r="100000" b="100000"/>
                  </a:path>
                </a:gradFill>
                <a:effectLst/>
                <a:uLnTx/>
                <a:uFillTx/>
                <a:latin typeface="Segoe Sans Display" pitchFamily="2" charset="0"/>
                <a:ea typeface="+mj-ea"/>
                <a:cs typeface="Segoe Sans Display" pitchFamily="2" charset="0"/>
              </a:rPr>
              <a:t>Windows at work</a:t>
            </a:r>
          </a:p>
        </p:txBody>
      </p:sp>
      <p:sp>
        <p:nvSpPr>
          <p:cNvPr id="3" name="Title 1">
            <a:extLst>
              <a:ext uri="{FF2B5EF4-FFF2-40B4-BE49-F238E27FC236}">
                <a16:creationId xmlns:a16="http://schemas.microsoft.com/office/drawing/2014/main" id="{4489DD78-0AC3-4E29-525D-068B08120D14}"/>
              </a:ext>
            </a:extLst>
          </p:cNvPr>
          <p:cNvSpPr txBox="1">
            <a:spLocks/>
          </p:cNvSpPr>
          <p:nvPr/>
        </p:nvSpPr>
        <p:spPr>
          <a:xfrm>
            <a:off x="3536548" y="2485145"/>
            <a:ext cx="5115182" cy="246221"/>
          </a:xfrm>
          <a:prstGeom prst="rect">
            <a:avLst/>
          </a:prstGeom>
        </p:spPr>
        <p:txBody>
          <a:bodyPr wrap="none" lIns="0" tIns="0" rIns="0" bIns="0">
            <a:spAutoFit/>
          </a:bodyPr>
          <a:lstStyle>
            <a:lvl1pPr algn="l" defTabSz="914327" rtl="0" eaLnBrk="1" latinLnBrk="0" hangingPunct="1">
              <a:lnSpc>
                <a:spcPct val="100000"/>
              </a:lnSpc>
              <a:spcBef>
                <a:spcPts val="0"/>
              </a:spcBef>
              <a:spcAft>
                <a:spcPts val="600"/>
              </a:spcAft>
              <a:buNone/>
              <a:defRPr sz="5200" kern="1200">
                <a:solidFill>
                  <a:schemeClr val="tx1"/>
                </a:solidFill>
                <a:latin typeface="Segoe Sans Display" pitchFamily="2" charset="0"/>
                <a:ea typeface="+mj-ea"/>
                <a:cs typeface="Segoe Sans Display" pitchFamily="2" charset="0"/>
              </a:defRPr>
            </a:lvl1pPr>
          </a:lstStyle>
          <a:p>
            <a:pPr marL="0" marR="0" lvl="0" indent="0" algn="ctr" defTabSz="914327"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a:ln>
                  <a:noFill/>
                </a:ln>
                <a:gradFill>
                  <a:gsLst>
                    <a:gs pos="0">
                      <a:prstClr val="white"/>
                    </a:gs>
                    <a:gs pos="100000">
                      <a:srgbClr val="8DC8E8"/>
                    </a:gs>
                  </a:gsLst>
                  <a:path path="circle">
                    <a:fillToRect r="100000" b="100000"/>
                  </a:path>
                </a:gradFill>
                <a:effectLst/>
                <a:uLnTx/>
                <a:uFillTx/>
                <a:latin typeface="Segoe Sans Display" pitchFamily="2" charset="0"/>
                <a:ea typeface="+mj-ea"/>
                <a:cs typeface="Segoe Sans Display" pitchFamily="2" charset="0"/>
              </a:rPr>
              <a:t>Better together with Windows and Microsoft 365 Copilot</a:t>
            </a:r>
          </a:p>
        </p:txBody>
      </p:sp>
      <p:sp>
        <p:nvSpPr>
          <p:cNvPr id="7" name="TextBox 6">
            <a:extLst>
              <a:ext uri="{FF2B5EF4-FFF2-40B4-BE49-F238E27FC236}">
                <a16:creationId xmlns:a16="http://schemas.microsoft.com/office/drawing/2014/main" id="{121426F2-6D08-2F7D-A19B-16513214A5C8}"/>
              </a:ext>
            </a:extLst>
          </p:cNvPr>
          <p:cNvSpPr txBox="1"/>
          <p:nvPr/>
        </p:nvSpPr>
        <p:spPr>
          <a:xfrm>
            <a:off x="5388626" y="3190883"/>
            <a:ext cx="1530578" cy="283885"/>
          </a:xfrm>
          <a:prstGeom prst="rect">
            <a:avLst/>
          </a:prstGeom>
          <a:noFill/>
          <a:ln>
            <a:noFill/>
          </a:ln>
        </p:spPr>
        <p:txBody>
          <a:bodyPr wrap="square" lIns="0" tIns="0" rIns="0" bIns="0" rtlCol="0" anchor="ctr">
            <a:noAutofit/>
          </a:bodyPr>
          <a:lstStyle/>
          <a:p>
            <a:pPr marL="0" marR="0" lvl="0" indent="0" algn="ctr" defTabSz="841218"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a:ln w="3175">
                  <a:noFill/>
                </a:ln>
                <a:gradFill>
                  <a:gsLst>
                    <a:gs pos="63000">
                      <a:prstClr val="white"/>
                    </a:gs>
                    <a:gs pos="100000">
                      <a:srgbClr val="8DC8E8">
                        <a:lumMod val="50000"/>
                        <a:lumOff val="50000"/>
                      </a:srgbClr>
                    </a:gs>
                  </a:gsLst>
                  <a:path path="circle">
                    <a:fillToRect r="100000" b="100000"/>
                  </a:path>
                </a:gradFill>
                <a:effectLst/>
                <a:uLnTx/>
                <a:uFillTx/>
                <a:latin typeface="Segoe Sans Display"/>
                <a:ea typeface="+mn-ea"/>
                <a:cs typeface="Segoe Sans Display Semibold" pitchFamily="2" charset="0"/>
              </a:rPr>
              <a:t>Function-specific tasks</a:t>
            </a:r>
          </a:p>
        </p:txBody>
      </p:sp>
      <p:cxnSp>
        <p:nvCxnSpPr>
          <p:cNvPr id="8" name="Straight Connector 7">
            <a:extLst>
              <a:ext uri="{FF2B5EF4-FFF2-40B4-BE49-F238E27FC236}">
                <a16:creationId xmlns:a16="http://schemas.microsoft.com/office/drawing/2014/main" id="{F8F808C6-5BD4-40E1-7F3D-EBE6C5226E4A}"/>
              </a:ext>
              <a:ext uri="{C183D7F6-B498-43B3-948B-1728B52AA6E4}">
                <adec:decorative xmlns:adec="http://schemas.microsoft.com/office/drawing/2017/decorative" val="1"/>
              </a:ext>
            </a:extLst>
          </p:cNvPr>
          <p:cNvCxnSpPr>
            <a:cxnSpLocks/>
          </p:cNvCxnSpPr>
          <p:nvPr/>
        </p:nvCxnSpPr>
        <p:spPr>
          <a:xfrm>
            <a:off x="6902332" y="3332825"/>
            <a:ext cx="4846320" cy="0"/>
          </a:xfrm>
          <a:prstGeom prst="line">
            <a:avLst/>
          </a:prstGeom>
          <a:noFill/>
          <a:ln w="6350" cap="flat" cmpd="sng" algn="ctr">
            <a:gradFill>
              <a:gsLst>
                <a:gs pos="0">
                  <a:srgbClr val="8DC8E8">
                    <a:lumMod val="50000"/>
                    <a:lumOff val="50000"/>
                  </a:srgbClr>
                </a:gs>
                <a:gs pos="74000">
                  <a:srgbClr val="8DC8E8"/>
                </a:gs>
              </a:gsLst>
              <a:lin ang="0" scaled="0"/>
            </a:gradFill>
            <a:prstDash val="solid"/>
            <a:headEnd type="none" w="lg" len="med"/>
            <a:tailEnd type="none" w="lg" len="med"/>
          </a:ln>
          <a:effectLst/>
        </p:spPr>
      </p:cxnSp>
      <p:cxnSp>
        <p:nvCxnSpPr>
          <p:cNvPr id="9" name="Straight Connector 8">
            <a:extLst>
              <a:ext uri="{FF2B5EF4-FFF2-40B4-BE49-F238E27FC236}">
                <a16:creationId xmlns:a16="http://schemas.microsoft.com/office/drawing/2014/main" id="{C08783B2-EA08-28A1-21BD-0880CB0F7CB4}"/>
              </a:ext>
              <a:ext uri="{C183D7F6-B498-43B3-948B-1728B52AA6E4}">
                <adec:decorative xmlns:adec="http://schemas.microsoft.com/office/drawing/2017/decorative" val="1"/>
              </a:ext>
            </a:extLst>
          </p:cNvPr>
          <p:cNvCxnSpPr>
            <a:cxnSpLocks/>
          </p:cNvCxnSpPr>
          <p:nvPr/>
        </p:nvCxnSpPr>
        <p:spPr>
          <a:xfrm>
            <a:off x="559177" y="3332825"/>
            <a:ext cx="4846320" cy="0"/>
          </a:xfrm>
          <a:prstGeom prst="line">
            <a:avLst/>
          </a:prstGeom>
          <a:noFill/>
          <a:ln w="6350" cap="flat" cmpd="sng" algn="ctr">
            <a:solidFill>
              <a:schemeClr val="tx1"/>
            </a:solidFill>
            <a:prstDash val="solid"/>
            <a:headEnd type="none" w="lg" len="med"/>
            <a:tailEnd type="none" w="lg" len="med"/>
          </a:ln>
          <a:effectLst/>
        </p:spPr>
      </p:cxnSp>
      <p:pic>
        <p:nvPicPr>
          <p:cNvPr id="2" name="Graphic 11">
            <a:extLst>
              <a:ext uri="{FF2B5EF4-FFF2-40B4-BE49-F238E27FC236}">
                <a16:creationId xmlns:a16="http://schemas.microsoft.com/office/drawing/2014/main" id="{B3062197-40C2-D3F5-74D0-29609A9289B8}"/>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528795" y="801521"/>
            <a:ext cx="1134410" cy="208218"/>
          </a:xfrm>
          <a:prstGeom prst="rect">
            <a:avLst/>
          </a:prstGeom>
        </p:spPr>
      </p:pic>
      <p:sp>
        <p:nvSpPr>
          <p:cNvPr id="43" name="Rectangle: Rounded Corners 42">
            <a:extLst>
              <a:ext uri="{FF2B5EF4-FFF2-40B4-BE49-F238E27FC236}">
                <a16:creationId xmlns:a16="http://schemas.microsoft.com/office/drawing/2014/main" id="{AA616527-1CA7-C10C-8BF3-C357AFC10DA5}"/>
              </a:ext>
              <a:ext uri="{C183D7F6-B498-43B3-948B-1728B52AA6E4}">
                <adec:decorative xmlns:adec="http://schemas.microsoft.com/office/drawing/2017/decorative" val="1"/>
              </a:ext>
            </a:extLst>
          </p:cNvPr>
          <p:cNvSpPr>
            <a:spLocks/>
          </p:cNvSpPr>
          <p:nvPr/>
        </p:nvSpPr>
        <p:spPr bwMode="auto">
          <a:xfrm>
            <a:off x="8538447" y="3564111"/>
            <a:ext cx="1497722" cy="2072522"/>
          </a:xfrm>
          <a:prstGeom prst="roundRect">
            <a:avLst>
              <a:gd name="adj" fmla="val 3599"/>
            </a:avLst>
          </a:prstGeom>
          <a:solidFill>
            <a:schemeClr val="tx1">
              <a:alpha val="10000"/>
            </a:schemeClr>
          </a:solidFill>
          <a:ln w="9525" cap="flat" cmpd="sng" algn="ctr">
            <a:noFill/>
            <a:prstDash val="solid"/>
            <a:headEnd type="none" w="med" len="med"/>
            <a:tailEnd type="none" w="med" len="med"/>
          </a:ln>
          <a:effectLst/>
        </p:spPr>
        <p:txBody>
          <a:bodyPr rot="0" spcFirstLastPara="0" vertOverflow="overflow" horzOverflow="overflow" vert="horz" wrap="square" lIns="182880" tIns="182880" rIns="228600" bIns="182880" numCol="1" spcCol="0" rtlCol="0" fromWordArt="0" anchor="t" anchorCtr="0" forceAA="0" compatLnSpc="1">
            <a:prstTxWarp prst="textNoShape">
              <a:avLst/>
            </a:prstTxWarp>
            <a:noAutofit/>
          </a:bodyPr>
          <a:lstStyle/>
          <a:p>
            <a:pPr marL="60325" marR="0" lvl="0" indent="-60325" algn="l" defTabSz="914400" rtl="0" eaLnBrk="1" fontAlgn="auto" latinLnBrk="0" hangingPunct="1">
              <a:lnSpc>
                <a:spcPct val="12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Segoe UI"/>
              <a:ea typeface="+mn-ea"/>
              <a:cs typeface="Segoe Sans Display" pitchFamily="2" charset="0"/>
            </a:endParaRPr>
          </a:p>
        </p:txBody>
      </p:sp>
      <p:pic>
        <p:nvPicPr>
          <p:cNvPr id="42" name="Picture 41" descr="Male Operations manager">
            <a:extLst>
              <a:ext uri="{FF2B5EF4-FFF2-40B4-BE49-F238E27FC236}">
                <a16:creationId xmlns:a16="http://schemas.microsoft.com/office/drawing/2014/main" id="{62B8236D-AF9B-0D95-3AB8-A4EF68B739DA}"/>
              </a:ext>
              <a:ext uri="{C183D7F6-B498-43B3-948B-1728B52AA6E4}">
                <adec:decorative xmlns:adec="http://schemas.microsoft.com/office/drawing/2017/decorative" val="0"/>
              </a:ext>
            </a:extLst>
          </p:cNvPr>
          <p:cNvPicPr>
            <a:picLocks noChangeAspect="1"/>
          </p:cNvPicPr>
          <p:nvPr/>
        </p:nvPicPr>
        <p:blipFill rotWithShape="1">
          <a:blip r:embed="rId8">
            <a:alphaModFix/>
            <a:extLst>
              <a:ext uri="{28A0092B-C50C-407E-A947-70E740481C1C}">
                <a14:useLocalDpi xmlns:a14="http://schemas.microsoft.com/office/drawing/2010/main" val="0"/>
              </a:ext>
            </a:extLst>
          </a:blip>
          <a:srcRect l="3138" r="3138"/>
          <a:stretch/>
        </p:blipFill>
        <p:spPr>
          <a:xfrm>
            <a:off x="8618206" y="3668219"/>
            <a:ext cx="1338204" cy="1338204"/>
          </a:xfrm>
          <a:prstGeom prst="roundRect">
            <a:avLst>
              <a:gd name="adj" fmla="val 2776"/>
            </a:avLst>
          </a:prstGeom>
          <a:noFill/>
          <a:ln w="9525" cap="flat" cmpd="sng" algn="ctr">
            <a:noFill/>
            <a:prstDash val="solid"/>
            <a:headEnd type="none" w="med" len="med"/>
            <a:tailEnd type="none" w="med" len="med"/>
          </a:ln>
          <a:effectLst/>
        </p:spPr>
      </p:pic>
      <p:sp>
        <p:nvSpPr>
          <p:cNvPr id="39" name="TextBox 38">
            <a:extLst>
              <a:ext uri="{FF2B5EF4-FFF2-40B4-BE49-F238E27FC236}">
                <a16:creationId xmlns:a16="http://schemas.microsoft.com/office/drawing/2014/main" id="{C8B2D264-0DC7-ACD3-5C9F-81484755BD83}"/>
              </a:ext>
            </a:extLst>
          </p:cNvPr>
          <p:cNvSpPr txBox="1"/>
          <p:nvPr/>
        </p:nvSpPr>
        <p:spPr>
          <a:xfrm>
            <a:off x="8619796" y="5137123"/>
            <a:ext cx="1335024" cy="283885"/>
          </a:xfrm>
          <a:prstGeom prst="rect">
            <a:avLst/>
          </a:prstGeom>
          <a:noFill/>
          <a:ln>
            <a:noFill/>
          </a:ln>
        </p:spPr>
        <p:txBody>
          <a:bodyPr wrap="square" lIns="0" tIns="0" rIns="0" bIns="0" rtlCol="0" anchor="ctr">
            <a:noAutofit/>
          </a:bodyPr>
          <a:lstStyle>
            <a:defPPr>
              <a:defRPr lang="en-US"/>
            </a:defPPr>
            <a:lvl1pPr marL="60325" marR="0" lvl="0" indent="-60325" algn="ctr" fontAlgn="auto">
              <a:lnSpc>
                <a:spcPct val="100000"/>
              </a:lnSpc>
              <a:spcBef>
                <a:spcPts val="0"/>
              </a:spcBef>
              <a:spcAft>
                <a:spcPts val="0"/>
              </a:spcAft>
              <a:buClrTx/>
              <a:buSzTx/>
              <a:buFontTx/>
              <a:buNone/>
              <a:tabLst/>
              <a:defRPr kumimoji="0" sz="1000" b="0" i="0" u="none" strike="noStrike" kern="0" cap="none" spc="0" normalizeH="0" baseline="0">
                <a:ln>
                  <a:noFill/>
                </a:ln>
                <a:effectLst/>
                <a:uLnTx/>
                <a:uFillTx/>
                <a:latin typeface="+mj-lt"/>
                <a:cs typeface="Segoe Sans Display" pitchFamily="2" charset="0"/>
              </a:defRPr>
            </a:lvl1pPr>
          </a:lstStyle>
          <a:p>
            <a:r>
              <a:rPr lang="en-US" dirty="0"/>
              <a:t>Operations</a:t>
            </a:r>
          </a:p>
        </p:txBody>
      </p:sp>
      <p:grpSp>
        <p:nvGrpSpPr>
          <p:cNvPr id="10" name="Group 9" descr="There are 7 roles the reader can learn about such as: IT, Sales and HR but this material solely focuses on Operations.">
            <a:extLst>
              <a:ext uri="{FF2B5EF4-FFF2-40B4-BE49-F238E27FC236}">
                <a16:creationId xmlns:a16="http://schemas.microsoft.com/office/drawing/2014/main" id="{6D0B1E06-35F5-0C6E-6906-E53A7072AA4D}"/>
              </a:ext>
            </a:extLst>
          </p:cNvPr>
          <p:cNvGrpSpPr/>
          <p:nvPr/>
        </p:nvGrpSpPr>
        <p:grpSpPr>
          <a:xfrm>
            <a:off x="638393" y="3668219"/>
            <a:ext cx="10914672" cy="1752789"/>
            <a:chOff x="638393" y="3668219"/>
            <a:chExt cx="10914672" cy="1752789"/>
          </a:xfrm>
        </p:grpSpPr>
        <p:pic>
          <p:nvPicPr>
            <p:cNvPr id="34" name="Picture 33">
              <a:extLst>
                <a:ext uri="{FF2B5EF4-FFF2-40B4-BE49-F238E27FC236}">
                  <a16:creationId xmlns:a16="http://schemas.microsoft.com/office/drawing/2014/main" id="{8966A35C-817F-287E-1816-1834CD9C0D20}"/>
                </a:ext>
              </a:extLst>
            </p:cNvPr>
            <p:cNvPicPr>
              <a:picLocks noChangeAspect="1"/>
            </p:cNvPicPr>
            <p:nvPr/>
          </p:nvPicPr>
          <p:blipFill rotWithShape="1">
            <a:blip r:embed="rId9">
              <a:alphaModFix amt="50000"/>
              <a:grayscl/>
              <a:extLst>
                <a:ext uri="{28A0092B-C50C-407E-A947-70E740481C1C}">
                  <a14:useLocalDpi xmlns:a14="http://schemas.microsoft.com/office/drawing/2010/main" val="0"/>
                </a:ext>
              </a:extLst>
            </a:blip>
            <a:srcRect l="31724" t="3422" r="26241" b="29093"/>
            <a:stretch/>
          </p:blipFill>
          <p:spPr>
            <a:xfrm>
              <a:off x="642659" y="3668219"/>
              <a:ext cx="1330758" cy="1330758"/>
            </a:xfrm>
            <a:prstGeom prst="roundRect">
              <a:avLst>
                <a:gd name="adj" fmla="val 2776"/>
              </a:avLst>
            </a:prstGeom>
            <a:noFill/>
            <a:ln w="9525" cap="flat" cmpd="sng" algn="ctr">
              <a:noFill/>
              <a:prstDash val="solid"/>
              <a:headEnd type="none" w="med" len="med"/>
              <a:tailEnd type="none" w="med" len="med"/>
            </a:ln>
            <a:effectLst/>
          </p:spPr>
        </p:pic>
        <p:pic>
          <p:nvPicPr>
            <p:cNvPr id="35" name="Picture 34">
              <a:extLst>
                <a:ext uri="{FF2B5EF4-FFF2-40B4-BE49-F238E27FC236}">
                  <a16:creationId xmlns:a16="http://schemas.microsoft.com/office/drawing/2014/main" id="{8EEE5CD1-FA51-0279-EC3D-16FB69D32DD6}"/>
                </a:ext>
                <a:ext uri="{C183D7F6-B498-43B3-948B-1728B52AA6E4}">
                  <adec:decorative xmlns:adec="http://schemas.microsoft.com/office/drawing/2017/decorative" val="1"/>
                </a:ext>
              </a:extLst>
            </p:cNvPr>
            <p:cNvPicPr>
              <a:picLocks noChangeAspect="1"/>
            </p:cNvPicPr>
            <p:nvPr/>
          </p:nvPicPr>
          <p:blipFill rotWithShape="1">
            <a:blip r:embed="rId10">
              <a:alphaModFix amt="50000"/>
              <a:grayscl/>
              <a:extLst>
                <a:ext uri="{BEBA8EAE-BF5A-486C-A8C5-ECC9F3942E4B}">
                  <a14:imgProps xmlns:a14="http://schemas.microsoft.com/office/drawing/2010/main">
                    <a14:imgLayer r:embed="rId11">
                      <a14:imgEffect>
                        <a14:brightnessContrast bright="10000"/>
                      </a14:imgEffect>
                    </a14:imgLayer>
                  </a14:imgProps>
                </a:ext>
                <a:ext uri="{28A0092B-C50C-407E-A947-70E740481C1C}">
                  <a14:useLocalDpi xmlns:a14="http://schemas.microsoft.com/office/drawing/2010/main" val="0"/>
                </a:ext>
              </a:extLst>
            </a:blip>
            <a:srcRect l="23702" t="1341" r="36325" b="34572"/>
            <a:stretch/>
          </p:blipFill>
          <p:spPr>
            <a:xfrm>
              <a:off x="2231821" y="3668219"/>
              <a:ext cx="1338204" cy="1338204"/>
            </a:xfrm>
            <a:prstGeom prst="roundRect">
              <a:avLst>
                <a:gd name="adj" fmla="val 2776"/>
              </a:avLst>
            </a:prstGeom>
            <a:noFill/>
            <a:ln w="9525" cap="flat" cmpd="sng" algn="ctr">
              <a:noFill/>
              <a:prstDash val="solid"/>
              <a:headEnd type="none" w="med" len="med"/>
              <a:tailEnd type="none" w="med" len="med"/>
            </a:ln>
            <a:effectLst/>
          </p:spPr>
        </p:pic>
        <p:sp>
          <p:nvSpPr>
            <p:cNvPr id="36" name="TextBox 35">
              <a:extLst>
                <a:ext uri="{FF2B5EF4-FFF2-40B4-BE49-F238E27FC236}">
                  <a16:creationId xmlns:a16="http://schemas.microsoft.com/office/drawing/2014/main" id="{9807425F-5846-E37E-7B06-9935477CB3BF}"/>
                </a:ext>
              </a:extLst>
            </p:cNvPr>
            <p:cNvSpPr txBox="1"/>
            <p:nvPr/>
          </p:nvSpPr>
          <p:spPr>
            <a:xfrm>
              <a:off x="2235001" y="5137123"/>
              <a:ext cx="1335024" cy="283885"/>
            </a:xfrm>
            <a:prstGeom prst="rect">
              <a:avLst/>
            </a:prstGeom>
            <a:noFill/>
            <a:ln>
              <a:noFill/>
            </a:ln>
          </p:spPr>
          <p:txBody>
            <a:bodyPr wrap="square" lIns="0" tIns="0" rIns="0" bIns="0" rtlCol="0" anchor="ctr">
              <a:noAutofit/>
            </a:bodyPr>
            <a:lstStyle/>
            <a:p>
              <a:pPr marL="60325" marR="0" lvl="0" indent="-60325"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a:ln>
                    <a:noFill/>
                  </a:ln>
                  <a:solidFill>
                    <a:prstClr val="white">
                      <a:alpha val="50000"/>
                    </a:prstClr>
                  </a:solidFill>
                  <a:effectLst/>
                  <a:uLnTx/>
                  <a:uFillTx/>
                  <a:latin typeface="Segoe Sans Display"/>
                  <a:ea typeface="+mn-ea"/>
                  <a:cs typeface="Segoe Sans Display" pitchFamily="2" charset="0"/>
                </a:rPr>
                <a:t>Sales </a:t>
              </a:r>
            </a:p>
          </p:txBody>
        </p:sp>
        <p:pic>
          <p:nvPicPr>
            <p:cNvPr id="37" name="Picture 36">
              <a:extLst>
                <a:ext uri="{FF2B5EF4-FFF2-40B4-BE49-F238E27FC236}">
                  <a16:creationId xmlns:a16="http://schemas.microsoft.com/office/drawing/2014/main" id="{5036389F-B1EE-58DE-B87F-9E962A7FDD20}"/>
                </a:ext>
                <a:ext uri="{C183D7F6-B498-43B3-948B-1728B52AA6E4}">
                  <adec:decorative xmlns:adec="http://schemas.microsoft.com/office/drawing/2017/decorative" val="1"/>
                </a:ext>
              </a:extLst>
            </p:cNvPr>
            <p:cNvPicPr>
              <a:picLocks noChangeAspect="1"/>
            </p:cNvPicPr>
            <p:nvPr/>
          </p:nvPicPr>
          <p:blipFill rotWithShape="1">
            <a:blip r:embed="rId12">
              <a:grayscl/>
              <a:alphaModFix amt="50000"/>
              <a:extLst>
                <a:ext uri="{28A0092B-C50C-407E-A947-70E740481C1C}">
                  <a14:useLocalDpi xmlns:a14="http://schemas.microsoft.com/office/drawing/2010/main" val="0"/>
                </a:ext>
              </a:extLst>
            </a:blip>
            <a:srcRect l="13757" t="8983" r="13958" b="15361"/>
            <a:stretch/>
          </p:blipFill>
          <p:spPr>
            <a:xfrm>
              <a:off x="5425037" y="3668219"/>
              <a:ext cx="1338204" cy="1338204"/>
            </a:xfrm>
            <a:prstGeom prst="roundRect">
              <a:avLst>
                <a:gd name="adj" fmla="val 2776"/>
              </a:avLst>
            </a:prstGeom>
            <a:noFill/>
            <a:ln w="9525" cap="flat" cmpd="sng" algn="ctr">
              <a:noFill/>
              <a:prstDash val="solid"/>
              <a:headEnd type="none" w="med" len="med"/>
              <a:tailEnd type="none" w="med" len="med"/>
            </a:ln>
            <a:effectLst/>
          </p:spPr>
        </p:pic>
        <p:sp>
          <p:nvSpPr>
            <p:cNvPr id="38" name="TextBox 37">
              <a:extLst>
                <a:ext uri="{FF2B5EF4-FFF2-40B4-BE49-F238E27FC236}">
                  <a16:creationId xmlns:a16="http://schemas.microsoft.com/office/drawing/2014/main" id="{3F4452D5-64A8-FBD9-9C26-09E0167BFD7A}"/>
                </a:ext>
              </a:extLst>
            </p:cNvPr>
            <p:cNvSpPr txBox="1"/>
            <p:nvPr/>
          </p:nvSpPr>
          <p:spPr>
            <a:xfrm>
              <a:off x="5428217" y="5137123"/>
              <a:ext cx="1335024" cy="283885"/>
            </a:xfrm>
            <a:prstGeom prst="rect">
              <a:avLst/>
            </a:prstGeom>
            <a:noFill/>
            <a:ln>
              <a:noFill/>
            </a:ln>
          </p:spPr>
          <p:txBody>
            <a:bodyPr wrap="square" lIns="0" tIns="0" rIns="0" bIns="0" rtlCol="0" anchor="ctr">
              <a:noAutofit/>
            </a:bodyPr>
            <a:lstStyle/>
            <a:p>
              <a:pPr marL="60325" marR="0" lvl="0" indent="-60325"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prstClr val="white">
                      <a:alpha val="50000"/>
                    </a:prstClr>
                  </a:solidFill>
                  <a:effectLst/>
                  <a:uLnTx/>
                  <a:uFillTx/>
                  <a:latin typeface="Segoe Sans Display"/>
                  <a:ea typeface="+mn-ea"/>
                  <a:cs typeface="Segoe Sans Display" pitchFamily="2" charset="0"/>
                </a:rPr>
                <a:t>Marketing/</a:t>
              </a:r>
            </a:p>
            <a:p>
              <a:pPr marL="60325" marR="0" lvl="0" indent="-60325" algn="ctr" defTabSz="914400" rtl="0" eaLnBrk="1" fontAlgn="auto" latinLnBrk="0" hangingPunct="1">
                <a:lnSpc>
                  <a:spcPct val="100000"/>
                </a:lnSpc>
                <a:spcBef>
                  <a:spcPts val="0"/>
                </a:spcBef>
                <a:spcAft>
                  <a:spcPts val="0"/>
                </a:spcAft>
                <a:buClrTx/>
                <a:buSzTx/>
                <a:buFontTx/>
                <a:buNone/>
                <a:tabLst/>
                <a:defRPr/>
              </a:pPr>
              <a:r>
                <a:rPr lang="en-US" sz="1000" kern="0" dirty="0">
                  <a:solidFill>
                    <a:prstClr val="white">
                      <a:alpha val="50000"/>
                    </a:prstClr>
                  </a:solidFill>
                  <a:latin typeface="Segoe Sans Display"/>
                  <a:cs typeface="Segoe Sans Display" pitchFamily="2" charset="0"/>
                </a:rPr>
                <a:t>advertising</a:t>
              </a:r>
              <a:r>
                <a:rPr kumimoji="0" lang="en-US" sz="1000" b="0" i="0" u="none" strike="noStrike" kern="0" cap="none" spc="0" normalizeH="0" baseline="0" noProof="0" dirty="0">
                  <a:ln>
                    <a:noFill/>
                  </a:ln>
                  <a:solidFill>
                    <a:prstClr val="white">
                      <a:alpha val="50000"/>
                    </a:prstClr>
                  </a:solidFill>
                  <a:effectLst/>
                  <a:uLnTx/>
                  <a:uFillTx/>
                  <a:latin typeface="Segoe Sans Display"/>
                  <a:ea typeface="+mn-ea"/>
                  <a:cs typeface="Segoe Sans Display" pitchFamily="2" charset="0"/>
                </a:rPr>
                <a:t>/PR</a:t>
              </a:r>
            </a:p>
          </p:txBody>
        </p:sp>
        <p:pic>
          <p:nvPicPr>
            <p:cNvPr id="40" name="Picture 39">
              <a:extLst>
                <a:ext uri="{FF2B5EF4-FFF2-40B4-BE49-F238E27FC236}">
                  <a16:creationId xmlns:a16="http://schemas.microsoft.com/office/drawing/2014/main" id="{90A3F339-CAB3-3C79-3E89-E2AE86F13EBE}"/>
                </a:ext>
                <a:ext uri="{C183D7F6-B498-43B3-948B-1728B52AA6E4}">
                  <adec:decorative xmlns:adec="http://schemas.microsoft.com/office/drawing/2017/decorative" val="1"/>
                </a:ext>
              </a:extLst>
            </p:cNvPr>
            <p:cNvPicPr>
              <a:picLocks noChangeAspect="1"/>
            </p:cNvPicPr>
            <p:nvPr/>
          </p:nvPicPr>
          <p:blipFill rotWithShape="1">
            <a:blip r:embed="rId13">
              <a:alphaModFix amt="50000"/>
              <a:grayscl/>
              <a:extLst>
                <a:ext uri="{28A0092B-C50C-407E-A947-70E740481C1C}">
                  <a14:useLocalDpi xmlns:a14="http://schemas.microsoft.com/office/drawing/2010/main" val="0"/>
                </a:ext>
              </a:extLst>
            </a:blip>
            <a:srcRect l="14559" t="9163" r="14559" b="9163"/>
            <a:stretch/>
          </p:blipFill>
          <p:spPr>
            <a:xfrm>
              <a:off x="10214861" y="3668219"/>
              <a:ext cx="1338204" cy="1338204"/>
            </a:xfrm>
            <a:prstGeom prst="roundRect">
              <a:avLst>
                <a:gd name="adj" fmla="val 2776"/>
              </a:avLst>
            </a:prstGeom>
            <a:noFill/>
            <a:ln w="9525" cap="flat" cmpd="sng" algn="ctr">
              <a:noFill/>
              <a:prstDash val="solid"/>
              <a:headEnd type="none" w="med" len="med"/>
              <a:tailEnd type="none" w="med" len="med"/>
            </a:ln>
            <a:effectLst/>
          </p:spPr>
        </p:pic>
        <p:sp>
          <p:nvSpPr>
            <p:cNvPr id="41" name="TextBox 40">
              <a:extLst>
                <a:ext uri="{FF2B5EF4-FFF2-40B4-BE49-F238E27FC236}">
                  <a16:creationId xmlns:a16="http://schemas.microsoft.com/office/drawing/2014/main" id="{E5CBF499-2BC7-FAE0-861F-B001C0B2BE2B}"/>
                </a:ext>
              </a:extLst>
            </p:cNvPr>
            <p:cNvSpPr txBox="1"/>
            <p:nvPr/>
          </p:nvSpPr>
          <p:spPr>
            <a:xfrm>
              <a:off x="10218041" y="5137123"/>
              <a:ext cx="1335024" cy="283885"/>
            </a:xfrm>
            <a:prstGeom prst="rect">
              <a:avLst/>
            </a:prstGeom>
            <a:noFill/>
            <a:ln>
              <a:noFill/>
            </a:ln>
          </p:spPr>
          <p:txBody>
            <a:bodyPr wrap="square" lIns="0" tIns="0" rIns="0" bIns="0" rtlCol="0" anchor="ctr">
              <a:noAutofit/>
            </a:bodyPr>
            <a:lstStyle/>
            <a:p>
              <a:pPr marL="60325" marR="0" lvl="0" indent="-60325"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a:ln>
                    <a:noFill/>
                  </a:ln>
                  <a:solidFill>
                    <a:prstClr val="white">
                      <a:alpha val="50000"/>
                    </a:prstClr>
                  </a:solidFill>
                  <a:effectLst/>
                  <a:uLnTx/>
                  <a:uFillTx/>
                  <a:latin typeface="Segoe Sans Display"/>
                  <a:ea typeface="+mn-ea"/>
                  <a:cs typeface="Segoe Sans Display" pitchFamily="2" charset="0"/>
                </a:rPr>
                <a:t>IT</a:t>
              </a:r>
            </a:p>
          </p:txBody>
        </p:sp>
        <p:pic>
          <p:nvPicPr>
            <p:cNvPr id="44" name="Picture 43">
              <a:extLst>
                <a:ext uri="{FF2B5EF4-FFF2-40B4-BE49-F238E27FC236}">
                  <a16:creationId xmlns:a16="http://schemas.microsoft.com/office/drawing/2014/main" id="{E6837395-8773-AB3F-6D59-0AFCB2A2EC28}"/>
                </a:ext>
                <a:ext uri="{C183D7F6-B498-43B3-948B-1728B52AA6E4}">
                  <adec:decorative xmlns:adec="http://schemas.microsoft.com/office/drawing/2017/decorative" val="1"/>
                </a:ext>
              </a:extLst>
            </p:cNvPr>
            <p:cNvPicPr>
              <a:picLocks noChangeAspect="1"/>
            </p:cNvPicPr>
            <p:nvPr/>
          </p:nvPicPr>
          <p:blipFill rotWithShape="1">
            <a:blip r:embed="rId14">
              <a:alphaModFix amt="50000"/>
              <a:grayscl/>
              <a:extLst>
                <a:ext uri="{28A0092B-C50C-407E-A947-70E740481C1C}">
                  <a14:useLocalDpi xmlns:a14="http://schemas.microsoft.com/office/drawing/2010/main" val="0"/>
                </a:ext>
              </a:extLst>
            </a:blip>
            <a:srcRect l="14225" t="7484" r="18171" b="15659"/>
            <a:stretch/>
          </p:blipFill>
          <p:spPr>
            <a:xfrm>
              <a:off x="3830912" y="3668219"/>
              <a:ext cx="1338204" cy="1338204"/>
            </a:xfrm>
            <a:prstGeom prst="roundRect">
              <a:avLst>
                <a:gd name="adj" fmla="val 2776"/>
              </a:avLst>
            </a:prstGeom>
            <a:noFill/>
            <a:ln w="9525" cap="flat" cmpd="sng" algn="ctr">
              <a:noFill/>
              <a:prstDash val="solid"/>
              <a:headEnd type="none" w="med" len="med"/>
              <a:tailEnd type="none" w="med" len="med"/>
            </a:ln>
            <a:effectLst/>
          </p:spPr>
        </p:pic>
        <p:sp>
          <p:nvSpPr>
            <p:cNvPr id="47" name="TextBox 46">
              <a:extLst>
                <a:ext uri="{FF2B5EF4-FFF2-40B4-BE49-F238E27FC236}">
                  <a16:creationId xmlns:a16="http://schemas.microsoft.com/office/drawing/2014/main" id="{70CD93EB-F8AC-3D00-1B43-3BD9DE41824B}"/>
                </a:ext>
              </a:extLst>
            </p:cNvPr>
            <p:cNvSpPr txBox="1"/>
            <p:nvPr/>
          </p:nvSpPr>
          <p:spPr>
            <a:xfrm>
              <a:off x="638393" y="5137123"/>
              <a:ext cx="1335024" cy="283885"/>
            </a:xfrm>
            <a:prstGeom prst="rect">
              <a:avLst/>
            </a:prstGeom>
            <a:noFill/>
            <a:ln>
              <a:noFill/>
            </a:ln>
          </p:spPr>
          <p:txBody>
            <a:bodyPr wrap="square" lIns="0" tIns="0" rIns="0" bIns="0" rtlCol="0" anchor="ctr">
              <a:noAutofit/>
            </a:bodyPr>
            <a:lstStyle/>
            <a:p>
              <a:pPr marL="0" marR="0" lvl="0" indent="0" algn="ctr" defTabSz="841218"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dirty="0">
                  <a:ln w="3175">
                    <a:noFill/>
                  </a:ln>
                  <a:solidFill>
                    <a:prstClr val="white">
                      <a:alpha val="50000"/>
                    </a:prstClr>
                  </a:solidFill>
                  <a:effectLst/>
                  <a:uLnTx/>
                  <a:uFillTx/>
                  <a:latin typeface="Segoe Sans Display"/>
                  <a:ea typeface="+mn-ea"/>
                  <a:cs typeface="Segoe Sans Display Semibold" pitchFamily="2" charset="0"/>
                </a:rPr>
                <a:t>Human resource management</a:t>
              </a:r>
            </a:p>
          </p:txBody>
        </p:sp>
        <p:sp>
          <p:nvSpPr>
            <p:cNvPr id="48" name="TextBox 47">
              <a:extLst>
                <a:ext uri="{FF2B5EF4-FFF2-40B4-BE49-F238E27FC236}">
                  <a16:creationId xmlns:a16="http://schemas.microsoft.com/office/drawing/2014/main" id="{D59615D9-CE22-73C0-47AD-F78C0F636515}"/>
                </a:ext>
              </a:extLst>
            </p:cNvPr>
            <p:cNvSpPr txBox="1"/>
            <p:nvPr/>
          </p:nvSpPr>
          <p:spPr>
            <a:xfrm>
              <a:off x="3828429" y="5137123"/>
              <a:ext cx="1335024" cy="283885"/>
            </a:xfrm>
            <a:prstGeom prst="rect">
              <a:avLst/>
            </a:prstGeom>
            <a:noFill/>
            <a:ln>
              <a:noFill/>
            </a:ln>
          </p:spPr>
          <p:txBody>
            <a:bodyPr wrap="square" lIns="0" tIns="0" rIns="0" bIns="0" rtlCol="0" anchor="ctr">
              <a:noAutofit/>
            </a:bodyPr>
            <a:lstStyle/>
            <a:p>
              <a:pPr marL="0" marR="0" lvl="0" indent="0" algn="ctr" defTabSz="841218" rtl="0" eaLnBrk="1" fontAlgn="auto" latinLnBrk="0" hangingPunct="1">
                <a:lnSpc>
                  <a:spcPct val="100000"/>
                </a:lnSpc>
                <a:spcBef>
                  <a:spcPts val="0"/>
                </a:spcBef>
                <a:spcAft>
                  <a:spcPts val="0"/>
                </a:spcAft>
                <a:buClrTx/>
                <a:buSzTx/>
                <a:buFontTx/>
                <a:buNone/>
                <a:tabLst/>
                <a:defRPr/>
              </a:pPr>
              <a:r>
                <a:rPr kumimoji="0" lang="en-US" sz="1000" b="0" i="0" u="none" strike="noStrike" kern="0" cap="none" spc="0" normalizeH="0" baseline="0" noProof="0">
                  <a:ln w="3175">
                    <a:noFill/>
                  </a:ln>
                  <a:solidFill>
                    <a:prstClr val="white">
                      <a:alpha val="50000"/>
                    </a:prstClr>
                  </a:solidFill>
                  <a:effectLst/>
                  <a:uLnTx/>
                  <a:uFillTx/>
                  <a:latin typeface="Segoe Sans Display"/>
                  <a:ea typeface="+mn-ea"/>
                  <a:cs typeface="Segoe Sans Display Semibold" pitchFamily="2" charset="0"/>
                </a:rPr>
                <a:t>Finance</a:t>
              </a:r>
            </a:p>
          </p:txBody>
        </p:sp>
        <p:pic>
          <p:nvPicPr>
            <p:cNvPr id="49" name="Picture 48">
              <a:extLst>
                <a:ext uri="{FF2B5EF4-FFF2-40B4-BE49-F238E27FC236}">
                  <a16:creationId xmlns:a16="http://schemas.microsoft.com/office/drawing/2014/main" id="{5EEEAF8E-ECE6-B33E-A13E-245894BFC7E3}"/>
                </a:ext>
                <a:ext uri="{C183D7F6-B498-43B3-948B-1728B52AA6E4}">
                  <adec:decorative xmlns:adec="http://schemas.microsoft.com/office/drawing/2017/decorative" val="1"/>
                </a:ext>
              </a:extLst>
            </p:cNvPr>
            <p:cNvPicPr>
              <a:picLocks noChangeAspect="1"/>
            </p:cNvPicPr>
            <p:nvPr/>
          </p:nvPicPr>
          <p:blipFill rotWithShape="1">
            <a:blip r:embed="rId15">
              <a:alphaModFix amt="50000"/>
              <a:grayscl/>
              <a:extLst>
                <a:ext uri="{28A0092B-C50C-407E-A947-70E740481C1C}">
                  <a14:useLocalDpi xmlns:a14="http://schemas.microsoft.com/office/drawing/2010/main" val="0"/>
                </a:ext>
              </a:extLst>
            </a:blip>
            <a:srcRect l="16199" t="8820" r="7296" b="8669"/>
            <a:stretch/>
          </p:blipFill>
          <p:spPr>
            <a:xfrm>
              <a:off x="7021645" y="3668219"/>
              <a:ext cx="1338204" cy="1338204"/>
            </a:xfrm>
            <a:prstGeom prst="roundRect">
              <a:avLst>
                <a:gd name="adj" fmla="val 2776"/>
              </a:avLst>
            </a:prstGeom>
            <a:noFill/>
            <a:ln w="9525" cap="flat" cmpd="sng" algn="ctr">
              <a:noFill/>
              <a:prstDash val="solid"/>
              <a:headEnd type="none" w="med" len="med"/>
              <a:tailEnd type="none" w="med" len="med"/>
            </a:ln>
            <a:effectLst/>
          </p:spPr>
        </p:pic>
        <p:sp>
          <p:nvSpPr>
            <p:cNvPr id="50" name="TextBox 49">
              <a:extLst>
                <a:ext uri="{FF2B5EF4-FFF2-40B4-BE49-F238E27FC236}">
                  <a16:creationId xmlns:a16="http://schemas.microsoft.com/office/drawing/2014/main" id="{E62E59E8-CDF5-34E0-09F9-E019268AF1C1}"/>
                </a:ext>
              </a:extLst>
            </p:cNvPr>
            <p:cNvSpPr txBox="1"/>
            <p:nvPr/>
          </p:nvSpPr>
          <p:spPr>
            <a:xfrm>
              <a:off x="7024825" y="5137123"/>
              <a:ext cx="1335024" cy="283885"/>
            </a:xfrm>
            <a:prstGeom prst="rect">
              <a:avLst/>
            </a:prstGeom>
            <a:noFill/>
            <a:ln>
              <a:noFill/>
            </a:ln>
          </p:spPr>
          <p:txBody>
            <a:bodyPr wrap="square" lIns="0" tIns="0" rIns="0" bIns="0" rtlCol="0" anchor="ctr">
              <a:noAutofit/>
            </a:bodyPr>
            <a:lstStyle>
              <a:defPPr>
                <a:defRPr lang="en-US"/>
              </a:defPPr>
              <a:lvl1pPr marL="60325" marR="0" lvl="0" indent="-60325" algn="ctr" fontAlgn="auto">
                <a:lnSpc>
                  <a:spcPct val="100000"/>
                </a:lnSpc>
                <a:spcBef>
                  <a:spcPts val="0"/>
                </a:spcBef>
                <a:spcAft>
                  <a:spcPts val="0"/>
                </a:spcAft>
                <a:buClrTx/>
                <a:buSzTx/>
                <a:buFontTx/>
                <a:buNone/>
                <a:tabLst/>
                <a:defRPr kumimoji="0" sz="1000" b="0" i="0" u="none" strike="noStrike" kern="0" cap="none" spc="0" normalizeH="0" baseline="0">
                  <a:ln>
                    <a:noFill/>
                  </a:ln>
                  <a:solidFill>
                    <a:prstClr val="white">
                      <a:alpha val="50000"/>
                    </a:prstClr>
                  </a:solidFill>
                  <a:effectLst/>
                  <a:uLnTx/>
                  <a:uFillTx/>
                  <a:latin typeface="Segoe Sans Display"/>
                  <a:cs typeface="Segoe Sans Display" pitchFamily="2" charset="0"/>
                </a:defRPr>
              </a:lvl1pPr>
            </a:lstStyle>
            <a:p>
              <a:r>
                <a:rPr lang="en-US" dirty="0"/>
                <a:t>Legal</a:t>
              </a:r>
            </a:p>
          </p:txBody>
        </p:sp>
      </p:grpSp>
      <p:sp>
        <p:nvSpPr>
          <p:cNvPr id="73" name="TextBox 72">
            <a:extLst>
              <a:ext uri="{FF2B5EF4-FFF2-40B4-BE49-F238E27FC236}">
                <a16:creationId xmlns:a16="http://schemas.microsoft.com/office/drawing/2014/main" id="{A52DA1C7-439E-89ED-1FA7-50363E0A660F}"/>
              </a:ext>
            </a:extLst>
          </p:cNvPr>
          <p:cNvSpPr txBox="1"/>
          <p:nvPr/>
        </p:nvSpPr>
        <p:spPr>
          <a:xfrm flipH="1">
            <a:off x="1051161" y="6357866"/>
            <a:ext cx="10089678" cy="123111"/>
          </a:xfrm>
          <a:prstGeom prst="rect">
            <a:avLst/>
          </a:prstGeom>
          <a:noFill/>
        </p:spPr>
        <p:txBody>
          <a:bodyPr wrap="square" lIns="0" tIns="0" rIns="0" bIns="0" rtlCol="0" anchor="t">
            <a:spAutoFit/>
          </a:bodyPr>
          <a:lstStyle/>
          <a:p>
            <a:pPr algn="ctr">
              <a:defRPr/>
            </a:pPr>
            <a:r>
              <a:rPr kumimoji="0" lang="en-US" sz="800" b="0" i="0" u="none" strike="noStrike" kern="1200" cap="none" spc="0" normalizeH="0" baseline="0" noProof="0">
                <a:ln>
                  <a:noFill/>
                </a:ln>
                <a:solidFill>
                  <a:prstClr val="white"/>
                </a:solidFill>
                <a:effectLst/>
                <a:uLnTx/>
                <a:uFillTx/>
                <a:latin typeface="Segoe Sans Display"/>
                <a:ea typeface="+mn-ea"/>
                <a:cs typeface="+mn-cs"/>
              </a:rPr>
              <a:t>Enterprise </a:t>
            </a:r>
            <a:r>
              <a:rPr lang="en-US" sz="800">
                <a:solidFill>
                  <a:prstClr val="white"/>
                </a:solidFill>
                <a:latin typeface="Segoe Sans Display"/>
              </a:rPr>
              <a:t>IT decision-makers </a:t>
            </a:r>
            <a:r>
              <a:rPr kumimoji="0" lang="en-US" sz="800" b="0" i="0" u="none" strike="noStrike" kern="1200" cap="none" spc="0" normalizeH="0" baseline="0" noProof="0">
                <a:ln>
                  <a:noFill/>
                </a:ln>
                <a:solidFill>
                  <a:prstClr val="white"/>
                </a:solidFill>
                <a:effectLst/>
                <a:uLnTx/>
                <a:uFillTx/>
                <a:latin typeface="Segoe Sans Display"/>
                <a:ea typeface="+mn-ea"/>
                <a:cs typeface="+mn-cs"/>
              </a:rPr>
              <a:t>likely to deploy AI capabilities on Windows 11 PC by department according to buyer persona quantitative findings, Emerald Research Group Mar 2024</a:t>
            </a:r>
          </a:p>
        </p:txBody>
      </p:sp>
    </p:spTree>
    <p:extLst>
      <p:ext uri="{BB962C8B-B14F-4D97-AF65-F5344CB8AC3E}">
        <p14:creationId xmlns:p14="http://schemas.microsoft.com/office/powerpoint/2010/main" val="3728883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96DAC541-7B7A-43D3-8B79-37D633B846F1}">
                <asvg:svgBlip xmlns:asvg="http://schemas.microsoft.com/office/drawing/2016/SVG/main" r:embed="rId4"/>
              </a:ext>
            </a:extLst>
          </a:blip>
          <a:srcRect/>
          <a:stretch>
            <a:fillRect/>
          </a:stretch>
        </a:blipFill>
        <a:effectLst/>
      </p:bgPr>
    </p:bg>
    <p:spTree>
      <p:nvGrpSpPr>
        <p:cNvPr id="1" name="">
          <a:extLst>
            <a:ext uri="{FF2B5EF4-FFF2-40B4-BE49-F238E27FC236}">
              <a16:creationId xmlns:a16="http://schemas.microsoft.com/office/drawing/2014/main" id="{BABEEDE8-0F1D-9612-F94E-A81655D3DB87}"/>
            </a:ext>
          </a:extLst>
        </p:cNvPr>
        <p:cNvGrpSpPr/>
        <p:nvPr/>
      </p:nvGrpSpPr>
      <p:grpSpPr>
        <a:xfrm>
          <a:off x="0" y="0"/>
          <a:ext cx="0" cy="0"/>
          <a:chOff x="0" y="0"/>
          <a:chExt cx="0" cy="0"/>
        </a:xfrm>
      </p:grpSpPr>
      <p:sp>
        <p:nvSpPr>
          <p:cNvPr id="30" name="Title 2">
            <a:extLst>
              <a:ext uri="{FF2B5EF4-FFF2-40B4-BE49-F238E27FC236}">
                <a16:creationId xmlns:a16="http://schemas.microsoft.com/office/drawing/2014/main" id="{D31BDF3A-46D6-55FF-6031-BA86FCDF894A}"/>
              </a:ext>
            </a:extLst>
          </p:cNvPr>
          <p:cNvSpPr txBox="1">
            <a:spLocks noGrp="1"/>
          </p:cNvSpPr>
          <p:nvPr>
            <p:ph type="title" idx="4294967295"/>
          </p:nvPr>
        </p:nvSpPr>
        <p:spPr>
          <a:xfrm>
            <a:off x="964531" y="1866181"/>
            <a:ext cx="2919389" cy="1661993"/>
          </a:xfrm>
          <a:prstGeom prst="rect">
            <a:avLst/>
          </a:prstGeom>
          <a:noFill/>
          <a:ln>
            <a:noFill/>
            <a:prstDash/>
          </a:ln>
          <a:effectLst/>
        </p:spPr>
        <p:txBody>
          <a:bodyPr rot="0" spcFirstLastPara="0" vertOverflow="overflow" horzOverflow="overflow" vert="horz" wrap="none" lIns="0" tIns="0" rIns="0" bIns="0" numCol="1" spcCol="0" rtlCol="0" fromWordArt="0" anchor="ctr" anchorCtr="0" forceAA="0" compatLnSpc="1">
            <a:prstTxWarp prst="textNoShape">
              <a:avLst/>
            </a:prstTxWarp>
            <a:spAutoFit/>
          </a:bodyPr>
          <a:lstStyle>
            <a:lvl1pPr algn="l" defTabSz="914327" rtl="0" eaLnBrk="1" latinLnBrk="0" hangingPunct="1">
              <a:lnSpc>
                <a:spcPct val="100000"/>
              </a:lnSpc>
              <a:spcBef>
                <a:spcPts val="0"/>
              </a:spcBef>
              <a:spcAft>
                <a:spcPts val="600"/>
              </a:spcAft>
              <a:buNone/>
              <a:defRPr sz="3200" kern="1200">
                <a:solidFill>
                  <a:schemeClr val="tx1"/>
                </a:solidFill>
                <a:latin typeface="Segoe Sans Display" pitchFamily="2" charset="0"/>
                <a:ea typeface="+mj-ea"/>
                <a:cs typeface="Segoe Sans Display" pitchFamily="2" charset="0"/>
              </a:defRPr>
            </a:lvl1pPr>
          </a:lstStyle>
          <a:p>
            <a:pPr marL="0" marR="0" lvl="0" indent="0" algn="l" defTabSz="914327"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20" normalizeH="0" baseline="0" noProof="0" dirty="0">
                <a:ln>
                  <a:noFill/>
                </a:ln>
                <a:gradFill>
                  <a:gsLst>
                    <a:gs pos="0">
                      <a:schemeClr val="tx1"/>
                    </a:gs>
                    <a:gs pos="100000">
                      <a:schemeClr val="bg1">
                        <a:lumMod val="25000"/>
                        <a:lumOff val="75000"/>
                      </a:schemeClr>
                    </a:gs>
                  </a:gsLst>
                  <a:lin ang="1800000" scaled="0"/>
                </a:gradFill>
                <a:effectLst/>
                <a:uLnTx/>
                <a:uFillTx/>
                <a:latin typeface="Segoe Sans Display" pitchFamily="2" charset="0"/>
                <a:ea typeface="+mj-ea"/>
                <a:cs typeface="Segoe Sans Display" pitchFamily="2" charset="0"/>
              </a:rPr>
              <a:t>Windows Role </a:t>
            </a:r>
          </a:p>
          <a:p>
            <a:pPr marL="0" marR="0" lvl="0" indent="0" algn="l" defTabSz="914327"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20" normalizeH="0" baseline="0" noProof="0" dirty="0">
                <a:ln>
                  <a:noFill/>
                </a:ln>
                <a:gradFill>
                  <a:gsLst>
                    <a:gs pos="0">
                      <a:schemeClr val="tx1"/>
                    </a:gs>
                    <a:gs pos="100000">
                      <a:schemeClr val="bg1">
                        <a:lumMod val="25000"/>
                        <a:lumOff val="75000"/>
                      </a:schemeClr>
                    </a:gs>
                  </a:gsLst>
                  <a:lin ang="1800000" scaled="0"/>
                </a:gradFill>
                <a:effectLst/>
                <a:uLnTx/>
                <a:uFillTx/>
                <a:latin typeface="Segoe Sans Display" pitchFamily="2" charset="0"/>
                <a:ea typeface="+mj-ea"/>
                <a:cs typeface="Segoe Sans Display" pitchFamily="2" charset="0"/>
              </a:rPr>
              <a:t>Optimization </a:t>
            </a:r>
          </a:p>
          <a:p>
            <a:pPr marL="0" marR="0" lvl="0" indent="0" algn="l" defTabSz="914327"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20" normalizeH="0" baseline="0" noProof="0" dirty="0">
                <a:ln>
                  <a:noFill/>
                </a:ln>
                <a:gradFill>
                  <a:gsLst>
                    <a:gs pos="0">
                      <a:schemeClr val="tx1"/>
                    </a:gs>
                    <a:gs pos="100000">
                      <a:schemeClr val="bg1">
                        <a:lumMod val="25000"/>
                        <a:lumOff val="75000"/>
                      </a:schemeClr>
                    </a:gs>
                  </a:gsLst>
                  <a:lin ang="1800000" scaled="0"/>
                </a:gradFill>
                <a:effectLst/>
                <a:uLnTx/>
                <a:uFillTx/>
                <a:latin typeface="Segoe Sans Display" pitchFamily="2" charset="0"/>
                <a:ea typeface="+mj-ea"/>
                <a:cs typeface="Segoe Sans Display" pitchFamily="2" charset="0"/>
              </a:rPr>
              <a:t>Pack (WROP)</a:t>
            </a:r>
          </a:p>
        </p:txBody>
      </p:sp>
      <p:sp>
        <p:nvSpPr>
          <p:cNvPr id="31" name="Text Placeholder 7">
            <a:extLst>
              <a:ext uri="{FF2B5EF4-FFF2-40B4-BE49-F238E27FC236}">
                <a16:creationId xmlns:a16="http://schemas.microsoft.com/office/drawing/2014/main" id="{FD59878A-7C96-2C5C-1781-B157F7EC559C}"/>
              </a:ext>
            </a:extLst>
          </p:cNvPr>
          <p:cNvSpPr txBox="1">
            <a:spLocks/>
          </p:cNvSpPr>
          <p:nvPr/>
        </p:nvSpPr>
        <p:spPr>
          <a:xfrm>
            <a:off x="964531" y="3914279"/>
            <a:ext cx="3156619" cy="861774"/>
          </a:xfrm>
          <a:prstGeom prst="rect">
            <a:avLst/>
          </a:prstGeom>
        </p:spPr>
        <p:txBody>
          <a:bodyPr vert="horz" wrap="square" lIns="0" tIns="0" rIns="0" bIns="0" rtlCol="0">
            <a:spAutoFit/>
          </a:bodyPr>
          <a:lstStyle>
            <a:lvl1pPr marL="0" indent="0" algn="l" defTabSz="914327" rtl="0" eaLnBrk="1" latinLnBrk="0" hangingPunct="1">
              <a:lnSpc>
                <a:spcPct val="100000"/>
              </a:lnSpc>
              <a:spcBef>
                <a:spcPts val="0"/>
              </a:spcBef>
              <a:spcAft>
                <a:spcPts val="600"/>
              </a:spcAft>
              <a:buFont typeface="Arial" panose="020B0604020202020204" pitchFamily="34" charset="0"/>
              <a:buNone/>
              <a:defRPr sz="1400" kern="1200">
                <a:solidFill>
                  <a:schemeClr val="tx1"/>
                </a:solidFill>
                <a:latin typeface="Segoe Sans Display" pitchFamily="2" charset="0"/>
                <a:ea typeface="+mn-ea"/>
                <a:cs typeface="Segoe Sans Display" pitchFamily="2" charset="0"/>
              </a:defRPr>
            </a:lvl1pPr>
            <a:lvl2pPr marL="457163"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2pPr>
            <a:lvl3pPr marL="914327"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3pPr>
            <a:lvl4pPr marL="1371490"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4pPr>
            <a:lvl5pPr marL="1828654"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5pPr>
            <a:lvl6pPr marL="2514399"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62"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26"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90"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Showing technical decision-makers the value of Windows 11, Copilot+ PCs, and Microsoft 365 Copilot by showcasing end-user scenarios</a:t>
            </a:r>
          </a:p>
        </p:txBody>
      </p:sp>
      <p:sp>
        <p:nvSpPr>
          <p:cNvPr id="14" name="Text Placeholder 10">
            <a:extLst>
              <a:ext uri="{FF2B5EF4-FFF2-40B4-BE49-F238E27FC236}">
                <a16:creationId xmlns:a16="http://schemas.microsoft.com/office/drawing/2014/main" id="{AD169793-3911-CC02-45A7-A93CA3BDD36A}"/>
              </a:ext>
            </a:extLst>
          </p:cNvPr>
          <p:cNvSpPr txBox="1">
            <a:spLocks/>
          </p:cNvSpPr>
          <p:nvPr/>
        </p:nvSpPr>
        <p:spPr>
          <a:xfrm>
            <a:off x="5565584" y="1866181"/>
            <a:ext cx="5456411" cy="282574"/>
          </a:xfrm>
          <a:prstGeom prst="rect">
            <a:avLst/>
          </a:prstGeom>
        </p:spPr>
        <p:txBody>
          <a:bodyPr vert="horz" lIns="0" tIns="0" rIns="0" bIns="0" rtlCol="0">
            <a:noAutofit/>
          </a:bodyPr>
          <a:lstStyle>
            <a:lvl1pPr marL="0" indent="0" algn="l" defTabSz="914327" rtl="0" eaLnBrk="1" latinLnBrk="0" hangingPunct="1">
              <a:lnSpc>
                <a:spcPct val="100000"/>
              </a:lnSpc>
              <a:spcBef>
                <a:spcPts val="0"/>
              </a:spcBef>
              <a:spcAft>
                <a:spcPts val="600"/>
              </a:spcAft>
              <a:buFont typeface="Arial" panose="020B0604020202020204" pitchFamily="34" charset="0"/>
              <a:buNone/>
              <a:defRPr sz="1800" kern="1200">
                <a:solidFill>
                  <a:schemeClr val="tx1"/>
                </a:solidFill>
                <a:latin typeface="Segoe Sans Display Semibold" pitchFamily="2" charset="0"/>
                <a:ea typeface="+mn-ea"/>
                <a:cs typeface="Segoe Sans Display Semibold" pitchFamily="2" charset="0"/>
              </a:defRPr>
            </a:lvl1pPr>
            <a:lvl2pPr marL="457163"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2pPr>
            <a:lvl3pPr marL="914327"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3pPr>
            <a:lvl4pPr marL="1371490"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4pPr>
            <a:lvl5pPr marL="1828654"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5pPr>
            <a:lvl6pPr marL="2514399"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62"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26"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90"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mj-lt"/>
                <a:cs typeface="Segoe Sans Display" pitchFamily="2" charset="0"/>
              </a:rPr>
              <a:t>Begin with the end in mind</a:t>
            </a:r>
          </a:p>
        </p:txBody>
      </p:sp>
      <p:sp>
        <p:nvSpPr>
          <p:cNvPr id="15" name="Text Placeholder 11">
            <a:extLst>
              <a:ext uri="{FF2B5EF4-FFF2-40B4-BE49-F238E27FC236}">
                <a16:creationId xmlns:a16="http://schemas.microsoft.com/office/drawing/2014/main" id="{77F5F519-B22B-E812-9E8A-08D2B5EB84EE}"/>
              </a:ext>
            </a:extLst>
          </p:cNvPr>
          <p:cNvSpPr txBox="1">
            <a:spLocks/>
          </p:cNvSpPr>
          <p:nvPr/>
        </p:nvSpPr>
        <p:spPr>
          <a:xfrm>
            <a:off x="5565585" y="2367070"/>
            <a:ext cx="5456411" cy="430887"/>
          </a:xfrm>
          <a:prstGeom prst="rect">
            <a:avLst/>
          </a:prstGeom>
        </p:spPr>
        <p:txBody>
          <a:bodyPr vert="horz" wrap="square" lIns="0" tIns="0" rIns="0" bIns="0" rtlCol="0">
            <a:spAutoFit/>
          </a:bodyPr>
          <a:lstStyle>
            <a:lvl1pPr marL="0" indent="0" algn="l" defTabSz="914327" rtl="0" eaLnBrk="1" latinLnBrk="0" hangingPunct="1">
              <a:lnSpc>
                <a:spcPct val="100000"/>
              </a:lnSpc>
              <a:spcBef>
                <a:spcPts val="0"/>
              </a:spcBef>
              <a:spcAft>
                <a:spcPts val="600"/>
              </a:spcAft>
              <a:buFont typeface="Arial" panose="020B0604020202020204" pitchFamily="34" charset="0"/>
              <a:buNone/>
              <a:defRPr sz="1400" kern="1200">
                <a:solidFill>
                  <a:schemeClr val="tx1"/>
                </a:solidFill>
                <a:latin typeface="Segoe Sans Display" pitchFamily="2" charset="0"/>
                <a:ea typeface="+mn-ea"/>
                <a:cs typeface="Segoe Sans Display" pitchFamily="2" charset="0"/>
              </a:defRPr>
            </a:lvl1pPr>
            <a:lvl2pPr marL="457163"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2pPr>
            <a:lvl3pPr marL="914327"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3pPr>
            <a:lvl4pPr marL="1371490"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4pPr>
            <a:lvl5pPr marL="1828654"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5pPr>
            <a:lvl6pPr marL="2514399"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62"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26"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90"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914400">
              <a:spcAft>
                <a:spcPts val="0"/>
              </a:spcAft>
              <a:buFontTx/>
              <a:buNone/>
              <a:defRPr/>
            </a:pPr>
            <a:r>
              <a:rPr lang="en-US" spc="-10">
                <a:solidFill>
                  <a:srgbClr val="8DC8E8"/>
                </a:solidFill>
                <a:latin typeface="+mj-lt"/>
                <a:cs typeface="Segoe UI Semibold" panose="020B0702040204020203" pitchFamily="34" charset="0"/>
              </a:rPr>
              <a:t>Practical value</a:t>
            </a:r>
          </a:p>
          <a:p>
            <a:pPr defTabSz="914400">
              <a:spcAft>
                <a:spcPts val="0"/>
              </a:spcAft>
              <a:defRPr/>
            </a:pPr>
            <a:r>
              <a:rPr lang="en-US">
                <a:solidFill>
                  <a:prstClr val="white"/>
                </a:solidFill>
                <a:latin typeface="Segoe Sans Display"/>
              </a:rPr>
              <a:t>Benefit daily operations and show the tangible value AI brings to work.</a:t>
            </a:r>
          </a:p>
        </p:txBody>
      </p:sp>
      <p:sp>
        <p:nvSpPr>
          <p:cNvPr id="17" name="Text Placeholder 15">
            <a:extLst>
              <a:ext uri="{FF2B5EF4-FFF2-40B4-BE49-F238E27FC236}">
                <a16:creationId xmlns:a16="http://schemas.microsoft.com/office/drawing/2014/main" id="{DA99EA0F-8620-3A89-BB03-F092FA59C385}"/>
              </a:ext>
            </a:extLst>
          </p:cNvPr>
          <p:cNvSpPr txBox="1">
            <a:spLocks/>
          </p:cNvSpPr>
          <p:nvPr/>
        </p:nvSpPr>
        <p:spPr>
          <a:xfrm>
            <a:off x="5565585" y="3126780"/>
            <a:ext cx="5292781" cy="646331"/>
          </a:xfrm>
          <a:prstGeom prst="rect">
            <a:avLst/>
          </a:prstGeom>
        </p:spPr>
        <p:txBody>
          <a:bodyPr vert="horz" wrap="square" lIns="0" tIns="0" rIns="0" bIns="0" rtlCol="0">
            <a:spAutoFit/>
          </a:bodyPr>
          <a:lstStyle>
            <a:lvl1pPr marL="0" indent="0" algn="l" defTabSz="914327" rtl="0" eaLnBrk="1" latinLnBrk="0" hangingPunct="1">
              <a:lnSpc>
                <a:spcPct val="100000"/>
              </a:lnSpc>
              <a:spcBef>
                <a:spcPts val="0"/>
              </a:spcBef>
              <a:spcAft>
                <a:spcPts val="600"/>
              </a:spcAft>
              <a:buFont typeface="Arial" panose="020B0604020202020204" pitchFamily="34" charset="0"/>
              <a:buNone/>
              <a:defRPr sz="1400" kern="1200">
                <a:solidFill>
                  <a:schemeClr val="tx1"/>
                </a:solidFill>
                <a:latin typeface="Segoe Sans Display" pitchFamily="2" charset="0"/>
                <a:ea typeface="+mn-ea"/>
                <a:cs typeface="Segoe Sans Display" pitchFamily="2" charset="0"/>
              </a:defRPr>
            </a:lvl1pPr>
            <a:lvl2pPr marL="457163"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2pPr>
            <a:lvl3pPr marL="914327"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3pPr>
            <a:lvl4pPr marL="1371490"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4pPr>
            <a:lvl5pPr marL="1828654"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5pPr>
            <a:lvl6pPr marL="2514399"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62"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26"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90"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914400">
              <a:spcAft>
                <a:spcPts val="0"/>
              </a:spcAft>
              <a:defRPr/>
            </a:pPr>
            <a:r>
              <a:rPr lang="en-US" spc="-10">
                <a:solidFill>
                  <a:srgbClr val="8DC8E8"/>
                </a:solidFill>
                <a:latin typeface="+mj-lt"/>
                <a:cs typeface="Segoe UI Semibold" panose="020B0702040204020203" pitchFamily="34" charset="0"/>
              </a:rPr>
              <a:t>Ease of integration</a:t>
            </a:r>
          </a:p>
          <a:p>
            <a:pPr defTabSz="914400">
              <a:spcAft>
                <a:spcPts val="0"/>
              </a:spcAft>
              <a:defRPr/>
            </a:pPr>
            <a:r>
              <a:rPr lang="en-US">
                <a:solidFill>
                  <a:prstClr val="white"/>
                </a:solidFill>
                <a:latin typeface="Segoe Sans Display"/>
              </a:rPr>
              <a:t>Illustrate how seamlessly Windows features integrate with Microsoft 365 Copilot in current workflows by role.</a:t>
            </a:r>
          </a:p>
        </p:txBody>
      </p:sp>
      <p:sp>
        <p:nvSpPr>
          <p:cNvPr id="19" name="Text Placeholder 17">
            <a:extLst>
              <a:ext uri="{FF2B5EF4-FFF2-40B4-BE49-F238E27FC236}">
                <a16:creationId xmlns:a16="http://schemas.microsoft.com/office/drawing/2014/main" id="{740AF313-FE64-1F3E-9DCF-9737802385A7}"/>
              </a:ext>
            </a:extLst>
          </p:cNvPr>
          <p:cNvSpPr txBox="1">
            <a:spLocks/>
          </p:cNvSpPr>
          <p:nvPr/>
        </p:nvSpPr>
        <p:spPr>
          <a:xfrm>
            <a:off x="5565583" y="4101934"/>
            <a:ext cx="5456411" cy="430887"/>
          </a:xfrm>
          <a:prstGeom prst="rect">
            <a:avLst/>
          </a:prstGeom>
        </p:spPr>
        <p:txBody>
          <a:bodyPr vert="horz" wrap="square" lIns="0" tIns="0" rIns="0" bIns="0" rtlCol="0">
            <a:spAutoFit/>
          </a:bodyPr>
          <a:lstStyle>
            <a:lvl1pPr marL="0" indent="0" algn="l" defTabSz="914327" rtl="0" eaLnBrk="1" latinLnBrk="0" hangingPunct="1">
              <a:lnSpc>
                <a:spcPct val="100000"/>
              </a:lnSpc>
              <a:spcBef>
                <a:spcPts val="0"/>
              </a:spcBef>
              <a:spcAft>
                <a:spcPts val="600"/>
              </a:spcAft>
              <a:buFont typeface="Arial" panose="020B0604020202020204" pitchFamily="34" charset="0"/>
              <a:buNone/>
              <a:defRPr sz="1400" kern="1200">
                <a:solidFill>
                  <a:schemeClr val="tx1"/>
                </a:solidFill>
                <a:latin typeface="Segoe Sans Display" pitchFamily="2" charset="0"/>
                <a:ea typeface="+mn-ea"/>
                <a:cs typeface="Segoe Sans Display" pitchFamily="2" charset="0"/>
              </a:defRPr>
            </a:lvl1pPr>
            <a:lvl2pPr marL="457163"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2pPr>
            <a:lvl3pPr marL="914327"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3pPr>
            <a:lvl4pPr marL="1371490"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4pPr>
            <a:lvl5pPr marL="1828654"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5pPr>
            <a:lvl6pPr marL="2514399"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62"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26"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90"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0"/>
              </a:spcAft>
            </a:pPr>
            <a:r>
              <a:rPr lang="en-US" spc="-10">
                <a:solidFill>
                  <a:srgbClr val="8DC8E8"/>
                </a:solidFill>
                <a:latin typeface="+mj-lt"/>
                <a:cs typeface="Segoe UI Semibold" panose="020B0702040204020203" pitchFamily="34" charset="0"/>
              </a:rPr>
              <a:t>ROI-informed decisions</a:t>
            </a:r>
          </a:p>
          <a:p>
            <a:pPr>
              <a:spcAft>
                <a:spcPts val="0"/>
              </a:spcAft>
            </a:pPr>
            <a:r>
              <a:rPr lang="en-US">
                <a:solidFill>
                  <a:prstClr val="white"/>
                </a:solidFill>
                <a:latin typeface="Segoe Sans Display"/>
              </a:rPr>
              <a:t>Provide use cases to assess ROI and benefits.</a:t>
            </a:r>
          </a:p>
        </p:txBody>
      </p:sp>
    </p:spTree>
    <p:extLst>
      <p:ext uri="{BB962C8B-B14F-4D97-AF65-F5344CB8AC3E}">
        <p14:creationId xmlns:p14="http://schemas.microsoft.com/office/powerpoint/2010/main" val="2344447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998DFAD0-C370-D930-E3A3-B020268A65FF}"/>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CADA3C2A-4CFB-9D92-EAF0-06BECD15860B}"/>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rcRect l="16738" r="16738"/>
          <a:stretch/>
        </p:blipFill>
        <p:spPr>
          <a:xfrm>
            <a:off x="7632593" y="-1"/>
            <a:ext cx="4554869" cy="6857999"/>
          </a:xfrm>
          <a:prstGeom prst="rect">
            <a:avLst/>
          </a:prstGeom>
        </p:spPr>
      </p:pic>
      <p:pic>
        <p:nvPicPr>
          <p:cNvPr id="5" name="Picture 4">
            <a:extLst>
              <a:ext uri="{FF2B5EF4-FFF2-40B4-BE49-F238E27FC236}">
                <a16:creationId xmlns:a16="http://schemas.microsoft.com/office/drawing/2014/main" id="{EE3E0658-B0D9-9896-E0AA-0637824161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5">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val="0"/>
              </a:ext>
            </a:extLst>
          </a:blip>
          <a:srcRect l="5030" t="12218" r="21799" b="14611"/>
          <a:stretch/>
        </p:blipFill>
        <p:spPr>
          <a:xfrm flipV="1">
            <a:off x="0" y="0"/>
            <a:ext cx="12192000" cy="6858000"/>
          </a:xfrm>
          <a:prstGeom prst="rect">
            <a:avLst/>
          </a:prstGeom>
        </p:spPr>
      </p:pic>
      <p:sp>
        <p:nvSpPr>
          <p:cNvPr id="3" name="Title 2">
            <a:extLst>
              <a:ext uri="{FF2B5EF4-FFF2-40B4-BE49-F238E27FC236}">
                <a16:creationId xmlns:a16="http://schemas.microsoft.com/office/drawing/2014/main" id="{356FA9E1-4004-4491-36C2-BC92AACB62AF}"/>
              </a:ext>
            </a:extLst>
          </p:cNvPr>
          <p:cNvSpPr>
            <a:spLocks noGrp="1"/>
          </p:cNvSpPr>
          <p:nvPr>
            <p:ph type="title"/>
          </p:nvPr>
        </p:nvSpPr>
        <p:spPr>
          <a:xfrm>
            <a:off x="667385" y="996169"/>
            <a:ext cx="2674771" cy="492443"/>
          </a:xfrm>
        </p:spPr>
        <p:txBody>
          <a:bodyPr wrap="none" anchor="ctr">
            <a:spAutoFit/>
          </a:bodyPr>
          <a:lstStyle/>
          <a:p>
            <a:pPr marL="12700">
              <a:spcBef>
                <a:spcPts val="100"/>
              </a:spcBef>
            </a:pPr>
            <a:r>
              <a:rPr lang="en-US" spc="-20">
                <a:gradFill>
                  <a:gsLst>
                    <a:gs pos="0">
                      <a:schemeClr val="tx2">
                        <a:lumMod val="90000"/>
                      </a:schemeClr>
                    </a:gs>
                    <a:gs pos="100000">
                      <a:schemeClr val="tx1"/>
                    </a:gs>
                  </a:gsLst>
                  <a:lin ang="1800000" scaled="0"/>
                </a:gradFill>
              </a:rPr>
              <a:t>Get to know us</a:t>
            </a:r>
          </a:p>
        </p:txBody>
      </p:sp>
      <p:sp>
        <p:nvSpPr>
          <p:cNvPr id="7" name="TextBox 6">
            <a:extLst>
              <a:ext uri="{FF2B5EF4-FFF2-40B4-BE49-F238E27FC236}">
                <a16:creationId xmlns:a16="http://schemas.microsoft.com/office/drawing/2014/main" id="{9CA856AB-3770-25AF-BAC8-F867ACBEC0F5}"/>
              </a:ext>
            </a:extLst>
          </p:cNvPr>
          <p:cNvSpPr txBox="1"/>
          <p:nvPr/>
        </p:nvSpPr>
        <p:spPr>
          <a:xfrm>
            <a:off x="667385" y="1999409"/>
            <a:ext cx="6680185" cy="941348"/>
          </a:xfrm>
          <a:prstGeom prst="rect">
            <a:avLst/>
          </a:prstGeom>
          <a:noFill/>
        </p:spPr>
        <p:txBody>
          <a:bodyPr wrap="square" lIns="0" tIns="0" rIns="0" bIns="0" rtlCol="0" anchor="t">
            <a:spAutoFit/>
          </a:bodyPr>
          <a:lstStyle/>
          <a:p>
            <a:pPr>
              <a:lnSpc>
                <a:spcPct val="120000"/>
              </a:lnSpc>
              <a:spcAft>
                <a:spcPts val="1200"/>
              </a:spcAft>
              <a:defRPr/>
            </a:pPr>
            <a:r>
              <a:rPr kumimoji="0" lang="en-US" sz="1200" b="0" i="0" u="none" strike="noStrike" kern="1200" cap="none" spc="0" normalizeH="0" baseline="0" noProof="0">
                <a:ln>
                  <a:noFill/>
                </a:ln>
                <a:solidFill>
                  <a:prstClr val="white"/>
                </a:solidFill>
                <a:effectLst/>
                <a:uLnTx/>
                <a:uFillTx/>
                <a:latin typeface="Segoe Sans Display"/>
                <a:cs typeface="Segoe Sans Display"/>
              </a:rPr>
              <a:t>The </a:t>
            </a:r>
            <a:r>
              <a:rPr lang="en-US" sz="1200">
                <a:solidFill>
                  <a:prstClr val="white"/>
                </a:solidFill>
                <a:latin typeface="segoe ui semibold"/>
                <a:cs typeface="Segoe Sans Display"/>
              </a:rPr>
              <a:t>operations department</a:t>
            </a:r>
            <a:r>
              <a:rPr kumimoji="0" lang="en-US" sz="1200" b="0" i="0" u="none" strike="noStrike" kern="1200" cap="none" spc="0" normalizeH="0" baseline="0" noProof="0">
                <a:ln>
                  <a:noFill/>
                </a:ln>
                <a:solidFill>
                  <a:prstClr val="white"/>
                </a:solidFill>
                <a:effectLst/>
                <a:uLnTx/>
                <a:uFillTx/>
                <a:latin typeface="Segoe Sans Display Semibold"/>
                <a:ea typeface="+mn-ea"/>
                <a:cs typeface="Segoe Sans Display"/>
              </a:rPr>
              <a:t> </a:t>
            </a:r>
            <a:r>
              <a:rPr lang="en-US" sz="1000">
                <a:solidFill>
                  <a:prstClr val="white"/>
                </a:solidFill>
                <a:latin typeface="Segoe Sans Display"/>
                <a:cs typeface="Segoe Sans Display"/>
              </a:rPr>
              <a:t>in an organization is responsible for overseeing and managing the production and delivery of goods and services. They are responsible for operations planning, production planning, quality control, supply chain management, resource management, budgeting, and financial management. Modern operations teams grapple with rising talent costs, supply chain issues, and the imperative of digital transformation. To thrive, operational leaders must explore ways to streamline or automate internal processes and enhance efficiency.</a:t>
            </a:r>
          </a:p>
        </p:txBody>
      </p:sp>
      <p:sp>
        <p:nvSpPr>
          <p:cNvPr id="9" name="Rectangle 8">
            <a:extLst>
              <a:ext uri="{FF2B5EF4-FFF2-40B4-BE49-F238E27FC236}">
                <a16:creationId xmlns:a16="http://schemas.microsoft.com/office/drawing/2014/main" id="{B3458BE6-68AA-74E0-B594-68F33476EC3A}"/>
              </a:ext>
            </a:extLst>
          </p:cNvPr>
          <p:cNvSpPr/>
          <p:nvPr/>
        </p:nvSpPr>
        <p:spPr>
          <a:xfrm>
            <a:off x="667385" y="3412381"/>
            <a:ext cx="841985" cy="21544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Semibold" pitchFamily="2" charset="0"/>
              </a:rPr>
              <a:t>Roles</a:t>
            </a:r>
          </a:p>
        </p:txBody>
      </p:sp>
      <p:sp>
        <p:nvSpPr>
          <p:cNvPr id="10" name="TextBox 9">
            <a:extLst>
              <a:ext uri="{FF2B5EF4-FFF2-40B4-BE49-F238E27FC236}">
                <a16:creationId xmlns:a16="http://schemas.microsoft.com/office/drawing/2014/main" id="{7F907CB1-FC68-F4DC-282B-3E795909338C}"/>
              </a:ext>
            </a:extLst>
          </p:cNvPr>
          <p:cNvSpPr txBox="1"/>
          <p:nvPr/>
        </p:nvSpPr>
        <p:spPr>
          <a:xfrm>
            <a:off x="667386" y="3772444"/>
            <a:ext cx="1318893" cy="1147761"/>
          </a:xfrm>
          <a:prstGeom prst="rect">
            <a:avLst/>
          </a:prstGeom>
          <a:noFill/>
        </p:spPr>
        <p:txBody>
          <a:bodyPr wrap="square" lIns="0" tIns="0" rIns="0" bIns="0" numCol="1" rtlCol="0" anchor="t">
            <a:noAutofit/>
          </a:bodyPr>
          <a:lstStyle/>
          <a:p>
            <a:pPr marL="0" marR="0" lvl="0" indent="0" algn="l" defTabSz="914400" rtl="0" eaLnBrk="1" fontAlgn="auto" latinLnBrk="0" hangingPunct="1">
              <a:lnSpc>
                <a:spcPct val="100000"/>
              </a:lnSpc>
              <a:spcBef>
                <a:spcPts val="0"/>
              </a:spcBef>
              <a:spcAft>
                <a:spcPts val="900"/>
              </a:spcAft>
              <a:buClrTx/>
              <a:buSzTx/>
              <a:buFontTx/>
              <a:buNone/>
              <a:tabLst/>
              <a:defRPr/>
            </a:pPr>
            <a:r>
              <a:rPr lang="en-US" sz="1000" dirty="0">
                <a:solidFill>
                  <a:prstClr val="white"/>
                </a:solidFill>
                <a:latin typeface="Segoe Sans Display" pitchFamily="2" charset="0"/>
                <a:cs typeface="Segoe Sans Display" pitchFamily="2" charset="0"/>
              </a:rPr>
              <a:t>Director of operations</a:t>
            </a:r>
            <a:endPar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endParaRPr>
          </a:p>
          <a:p>
            <a:pPr marL="0" marR="0" lvl="0" indent="0" algn="l" defTabSz="914400" rtl="0" eaLnBrk="1" fontAlgn="auto" latinLnBrk="0" hangingPunct="1">
              <a:lnSpc>
                <a:spcPct val="100000"/>
              </a:lnSpc>
              <a:spcBef>
                <a:spcPts val="0"/>
              </a:spcBef>
              <a:spcAft>
                <a:spcPts val="90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rPr>
              <a:t>Operations manager</a:t>
            </a:r>
          </a:p>
          <a:p>
            <a:pPr marL="0" marR="0" lvl="0" indent="0" algn="l" defTabSz="914400" rtl="0" eaLnBrk="1" fontAlgn="auto" latinLnBrk="0" hangingPunct="1">
              <a:lnSpc>
                <a:spcPct val="100000"/>
              </a:lnSpc>
              <a:spcBef>
                <a:spcPts val="0"/>
              </a:spcBef>
              <a:spcAft>
                <a:spcPts val="900"/>
              </a:spcAft>
              <a:buClrTx/>
              <a:buSzTx/>
              <a:buFontTx/>
              <a:buNone/>
              <a:tabLst/>
              <a:defRPr/>
            </a:pPr>
            <a:r>
              <a:rPr lang="en-US" sz="1000" dirty="0">
                <a:solidFill>
                  <a:prstClr val="white"/>
                </a:solidFill>
                <a:latin typeface="Segoe Sans Display" pitchFamily="2" charset="0"/>
                <a:cs typeface="Segoe Sans Display" pitchFamily="2" charset="0"/>
              </a:rPr>
              <a:t>Supply chain manager</a:t>
            </a:r>
          </a:p>
          <a:p>
            <a:pPr marL="0" marR="0" lvl="0" indent="0" algn="l" defTabSz="914400" rtl="0" eaLnBrk="1" fontAlgn="auto" latinLnBrk="0" hangingPunct="1">
              <a:lnSpc>
                <a:spcPct val="100000"/>
              </a:lnSpc>
              <a:spcBef>
                <a:spcPts val="0"/>
              </a:spcBef>
              <a:spcAft>
                <a:spcPts val="90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rPr>
              <a:t>Business manager</a:t>
            </a:r>
          </a:p>
          <a:p>
            <a:pPr marL="0" marR="0" lvl="0" indent="0" algn="l" defTabSz="914400" rtl="0" eaLnBrk="1" fontAlgn="auto" latinLnBrk="0" hangingPunct="1">
              <a:lnSpc>
                <a:spcPct val="100000"/>
              </a:lnSpc>
              <a:spcBef>
                <a:spcPts val="0"/>
              </a:spcBef>
              <a:spcAft>
                <a:spcPts val="900"/>
              </a:spcAft>
              <a:buClrTx/>
              <a:buSzTx/>
              <a:buFontTx/>
              <a:buNone/>
              <a:tabLst/>
              <a:defRPr/>
            </a:pPr>
            <a:r>
              <a:rPr lang="en-US" sz="1000" dirty="0">
                <a:solidFill>
                  <a:prstClr val="white"/>
                </a:solidFill>
                <a:latin typeface="Segoe Sans Display" pitchFamily="2" charset="0"/>
                <a:cs typeface="Segoe Sans Display" pitchFamily="2" charset="0"/>
              </a:rPr>
              <a:t>Project manager</a:t>
            </a:r>
          </a:p>
          <a:p>
            <a:pPr marL="0" marR="0" lvl="0" indent="0" algn="l" defTabSz="914400" rtl="0" eaLnBrk="1" fontAlgn="auto" latinLnBrk="0" hangingPunct="1">
              <a:lnSpc>
                <a:spcPct val="100000"/>
              </a:lnSpc>
              <a:spcBef>
                <a:spcPts val="0"/>
              </a:spcBef>
              <a:spcAft>
                <a:spcPts val="90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rPr>
              <a:t>Purchasing manager</a:t>
            </a:r>
          </a:p>
          <a:p>
            <a:pPr marL="0" marR="0" lvl="0" indent="0" algn="l" defTabSz="914400" rtl="0" eaLnBrk="1" fontAlgn="auto" latinLnBrk="0" hangingPunct="1">
              <a:lnSpc>
                <a:spcPct val="100000"/>
              </a:lnSpc>
              <a:spcBef>
                <a:spcPts val="0"/>
              </a:spcBef>
              <a:spcAft>
                <a:spcPts val="900"/>
              </a:spcAft>
              <a:buClrTx/>
              <a:buSzTx/>
              <a:buFontTx/>
              <a:buNone/>
              <a:tabLst/>
              <a:defRPr/>
            </a:pPr>
            <a:r>
              <a:rPr lang="en-US" sz="1000" dirty="0">
                <a:solidFill>
                  <a:prstClr val="white"/>
                </a:solidFill>
                <a:latin typeface="Segoe Sans Display" pitchFamily="2" charset="0"/>
                <a:cs typeface="Segoe Sans Display" pitchFamily="2" charset="0"/>
              </a:rPr>
              <a:t>VP of operations</a:t>
            </a:r>
            <a:endPar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endParaRPr>
          </a:p>
        </p:txBody>
      </p:sp>
      <p:sp>
        <p:nvSpPr>
          <p:cNvPr id="19" name="Rectangle 18">
            <a:extLst>
              <a:ext uri="{FF2B5EF4-FFF2-40B4-BE49-F238E27FC236}">
                <a16:creationId xmlns:a16="http://schemas.microsoft.com/office/drawing/2014/main" id="{38B0D9E1-8E2F-8963-CC2B-78C5AAB2C486}"/>
              </a:ext>
            </a:extLst>
          </p:cNvPr>
          <p:cNvSpPr/>
          <p:nvPr/>
        </p:nvSpPr>
        <p:spPr>
          <a:xfrm>
            <a:off x="2289992" y="3412381"/>
            <a:ext cx="1774274" cy="21544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Semibold" pitchFamily="2" charset="0"/>
              </a:rPr>
              <a:t>Tasks to be performed</a:t>
            </a:r>
          </a:p>
        </p:txBody>
      </p:sp>
      <p:sp>
        <p:nvSpPr>
          <p:cNvPr id="20" name="TextBox 19">
            <a:extLst>
              <a:ext uri="{FF2B5EF4-FFF2-40B4-BE49-F238E27FC236}">
                <a16:creationId xmlns:a16="http://schemas.microsoft.com/office/drawing/2014/main" id="{BDC1D298-E53D-8A78-FBEE-53A89C585ED8}"/>
              </a:ext>
            </a:extLst>
          </p:cNvPr>
          <p:cNvSpPr txBox="1"/>
          <p:nvPr/>
        </p:nvSpPr>
        <p:spPr>
          <a:xfrm>
            <a:off x="2289991" y="3772443"/>
            <a:ext cx="2442468" cy="2184867"/>
          </a:xfrm>
          <a:prstGeom prst="rect">
            <a:avLst/>
          </a:prstGeom>
          <a:noFill/>
        </p:spPr>
        <p:txBody>
          <a:bodyPr wrap="square" lIns="0" tIns="0" rIns="0" bIns="0" numCol="1" rtlCol="0" anchor="t">
            <a:noAutofit/>
          </a:bodyPr>
          <a:lstStyle>
            <a:defPPr>
              <a:defRPr lang="en-US"/>
            </a:defPPr>
            <a:lvl1pPr marR="0" lvl="0" fontAlgn="auto">
              <a:lnSpc>
                <a:spcPct val="100000"/>
              </a:lnSpc>
              <a:spcBef>
                <a:spcPts val="0"/>
              </a:spcBef>
              <a:spcAft>
                <a:spcPts val="600"/>
              </a:spcAft>
              <a:buClrTx/>
              <a:buSzTx/>
              <a:tabLst/>
              <a:defRPr kumimoji="0" sz="1000" b="0" i="0" u="none" strike="noStrike" cap="none" spc="0" normalizeH="0" baseline="0">
                <a:ln>
                  <a:noFill/>
                </a:ln>
                <a:effectLst/>
                <a:uLnTx/>
                <a:uFillTx/>
                <a:latin typeface="Segoe Sans Display" pitchFamily="2" charset="0"/>
                <a:cs typeface="Segoe Sans Display" pitchFamily="2" charset="0"/>
              </a:defRPr>
            </a:lvl1p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rPr>
              <a:t>Create a supplier request</a:t>
            </a:r>
            <a:r>
              <a:rPr lang="en-US" dirty="0"/>
              <a:t> for proposal</a:t>
            </a:r>
            <a:r>
              <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rPr>
              <a:t> (RFP)</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rPr>
              <a:t>Create change management plan</a:t>
            </a:r>
          </a:p>
          <a:p>
            <a:pPr marL="0" marR="0" lvl="0" indent="0" algn="l" defTabSz="914400" rtl="0" eaLnBrk="1" fontAlgn="auto" latinLnBrk="0" hangingPunct="1">
              <a:lnSpc>
                <a:spcPct val="100000"/>
              </a:lnSpc>
              <a:spcBef>
                <a:spcPts val="0"/>
              </a:spcBef>
              <a:spcAft>
                <a:spcPts val="1200"/>
              </a:spcAft>
              <a:buClrTx/>
              <a:buSzTx/>
              <a:buFontTx/>
              <a:buNone/>
              <a:tabLst/>
              <a:defRPr/>
            </a:pPr>
            <a:r>
              <a:rPr lang="en-US" dirty="0">
                <a:solidFill>
                  <a:prstClr val="white"/>
                </a:solidFill>
              </a:rPr>
              <a:t>Conduct business review</a:t>
            </a:r>
          </a:p>
          <a:p>
            <a:pPr marL="0" marR="0" lvl="0" indent="0" algn="l" defTabSz="914400" rtl="0" eaLnBrk="1" fontAlgn="auto" latinLnBrk="0" hangingPunct="1">
              <a:lnSpc>
                <a:spcPct val="100000"/>
              </a:lnSpc>
              <a:spcBef>
                <a:spcPts val="0"/>
              </a:spcBef>
              <a:spcAft>
                <a:spcPts val="1200"/>
              </a:spcAft>
              <a:buClrTx/>
              <a:buSzTx/>
              <a:buFontTx/>
              <a:buNone/>
              <a:tabLst/>
              <a:defRPr/>
            </a:pPr>
            <a:r>
              <a:rPr lang="en-US" dirty="0">
                <a:solidFill>
                  <a:prstClr val="white"/>
                </a:solidFill>
              </a:rPr>
              <a:t>Execute a project review</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rPr>
              <a:t>Inventory management</a:t>
            </a:r>
          </a:p>
          <a:p>
            <a:pPr marL="0" marR="0" lvl="0" indent="0" algn="l" defTabSz="914400" rtl="0" eaLnBrk="1" fontAlgn="auto" latinLnBrk="0" hangingPunct="1">
              <a:lnSpc>
                <a:spcPct val="100000"/>
              </a:lnSpc>
              <a:spcBef>
                <a:spcPts val="0"/>
              </a:spcBef>
              <a:spcAft>
                <a:spcPts val="1200"/>
              </a:spcAft>
              <a:buClrTx/>
              <a:buSzTx/>
              <a:buFontTx/>
              <a:buNone/>
              <a:tabLst/>
              <a:defRPr/>
            </a:pPr>
            <a:r>
              <a:rPr lang="en-US" dirty="0">
                <a:solidFill>
                  <a:prstClr val="white"/>
                </a:solidFill>
              </a:rPr>
              <a:t>Managing resources</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rPr>
              <a:t>Maintaining quality standards</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rPr>
              <a:t> </a:t>
            </a:r>
          </a:p>
          <a:p>
            <a:pPr marL="0" marR="0" lvl="0" indent="0" algn="l" defTabSz="914400" rtl="0" eaLnBrk="1" fontAlgn="auto" latinLnBrk="0" hangingPunct="1">
              <a:lnSpc>
                <a:spcPct val="100000"/>
              </a:lnSpc>
              <a:spcBef>
                <a:spcPts val="0"/>
              </a:spcBef>
              <a:spcAft>
                <a:spcPts val="120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Segoe Sans Display" pitchFamily="2" charset="0"/>
              <a:ea typeface="+mn-ea"/>
              <a:cs typeface="Segoe Sans Display" pitchFamily="2" charset="0"/>
            </a:endParaRPr>
          </a:p>
        </p:txBody>
      </p:sp>
      <p:sp>
        <p:nvSpPr>
          <p:cNvPr id="26" name="Rectangle 25">
            <a:extLst>
              <a:ext uri="{FF2B5EF4-FFF2-40B4-BE49-F238E27FC236}">
                <a16:creationId xmlns:a16="http://schemas.microsoft.com/office/drawing/2014/main" id="{B56BA0BD-2E9D-3C6E-E0AE-C34E66952FFA}"/>
              </a:ext>
            </a:extLst>
          </p:cNvPr>
          <p:cNvSpPr/>
          <p:nvPr/>
        </p:nvSpPr>
        <p:spPr>
          <a:xfrm>
            <a:off x="5036172" y="3412381"/>
            <a:ext cx="2177428" cy="4308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91F2C">
                    <a:lumMod val="25000"/>
                    <a:lumOff val="75000"/>
                  </a:srgbClr>
                </a:solidFill>
                <a:effectLst/>
                <a:uLnTx/>
                <a:uFillTx/>
                <a:latin typeface="Segoe Sans Display"/>
                <a:ea typeface="+mn-ea"/>
                <a:cs typeface="Segoe Sans Display Semibold" pitchFamily="2" charset="0"/>
              </a:rPr>
              <a:t>Key </a:t>
            </a:r>
            <a:r>
              <a:rPr lang="en-US" sz="1400" dirty="0">
                <a:solidFill>
                  <a:srgbClr val="091F2C">
                    <a:lumMod val="25000"/>
                    <a:lumOff val="75000"/>
                  </a:srgbClr>
                </a:solidFill>
                <a:latin typeface="Segoe Sans Display"/>
                <a:cs typeface="Segoe Sans Display Semibold" pitchFamily="2" charset="0"/>
              </a:rPr>
              <a:t>performance indicators</a:t>
            </a:r>
            <a:r>
              <a:rPr kumimoji="0" lang="en-US" sz="1400" b="0" i="0" u="none" strike="noStrike" kern="1200" cap="none" spc="0" normalizeH="0" baseline="0" noProof="0" dirty="0">
                <a:ln>
                  <a:noFill/>
                </a:ln>
                <a:solidFill>
                  <a:srgbClr val="091F2C">
                    <a:lumMod val="25000"/>
                    <a:lumOff val="75000"/>
                  </a:srgbClr>
                </a:solidFill>
                <a:effectLst/>
                <a:uLnTx/>
                <a:uFillTx/>
                <a:latin typeface="Segoe Sans Display"/>
                <a:ea typeface="+mn-ea"/>
                <a:cs typeface="Segoe Sans Display Semibold" pitchFamily="2" charset="0"/>
              </a:rPr>
              <a:t> (KPIs) to optimize for</a:t>
            </a:r>
          </a:p>
        </p:txBody>
      </p:sp>
      <p:sp>
        <p:nvSpPr>
          <p:cNvPr id="31" name="TextBox 30">
            <a:extLst>
              <a:ext uri="{FF2B5EF4-FFF2-40B4-BE49-F238E27FC236}">
                <a16:creationId xmlns:a16="http://schemas.microsoft.com/office/drawing/2014/main" id="{324F9CF7-EE43-6AAB-068D-865D74D49E58}"/>
              </a:ext>
            </a:extLst>
          </p:cNvPr>
          <p:cNvSpPr txBox="1"/>
          <p:nvPr/>
        </p:nvSpPr>
        <p:spPr>
          <a:xfrm>
            <a:off x="5036171" y="4026773"/>
            <a:ext cx="2051048" cy="1432136"/>
          </a:xfrm>
          <a:prstGeom prst="rect">
            <a:avLst/>
          </a:prstGeom>
          <a:noFill/>
        </p:spPr>
        <p:txBody>
          <a:bodyPr wrap="square" lIns="0" tIns="0" rIns="0" bIns="0" numCol="1" rtlCol="0" anchor="t">
            <a:no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000" b="0" i="0" u="none" strike="noStrike" kern="1200" cap="none" spc="0" normalizeH="0" baseline="0" noProof="0">
                <a:ln>
                  <a:noFill/>
                </a:ln>
                <a:solidFill>
                  <a:prstClr val="white"/>
                </a:solidFill>
                <a:effectLst/>
                <a:uLnTx/>
                <a:uFillTx/>
                <a:latin typeface="Segoe Sans Display" pitchFamily="2" charset="0"/>
                <a:ea typeface="+mn-ea"/>
                <a:cs typeface="Segoe Sans Display" pitchFamily="2" charset="0"/>
              </a:rPr>
              <a:t>Operational efficiency</a:t>
            </a:r>
          </a:p>
          <a:p>
            <a:pPr marL="0" marR="0" lvl="0" indent="0" algn="l" defTabSz="914400" rtl="0" eaLnBrk="1" fontAlgn="auto" latinLnBrk="0" hangingPunct="1">
              <a:lnSpc>
                <a:spcPct val="100000"/>
              </a:lnSpc>
              <a:spcBef>
                <a:spcPts val="0"/>
              </a:spcBef>
              <a:spcAft>
                <a:spcPts val="1200"/>
              </a:spcAft>
              <a:buClrTx/>
              <a:buSzTx/>
              <a:buFontTx/>
              <a:buNone/>
              <a:tabLst/>
              <a:defRPr/>
            </a:pPr>
            <a:r>
              <a:rPr lang="en-US" sz="1000">
                <a:solidFill>
                  <a:prstClr val="white"/>
                </a:solidFill>
                <a:latin typeface="Segoe Sans Display" pitchFamily="2" charset="0"/>
                <a:cs typeface="Segoe Sans Display" pitchFamily="2" charset="0"/>
              </a:rPr>
              <a:t>Managing risk</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000" b="0" i="0" u="none" strike="noStrike" kern="1200" cap="none" spc="0" normalizeH="0" baseline="0" noProof="0">
                <a:ln>
                  <a:noFill/>
                </a:ln>
                <a:solidFill>
                  <a:prstClr val="white"/>
                </a:solidFill>
                <a:effectLst/>
                <a:uLnTx/>
                <a:uFillTx/>
                <a:latin typeface="Segoe Sans Display" pitchFamily="2" charset="0"/>
                <a:ea typeface="+mn-ea"/>
                <a:cs typeface="Segoe Sans Display" pitchFamily="2" charset="0"/>
              </a:rPr>
              <a:t>Employee satisfaction</a:t>
            </a:r>
          </a:p>
        </p:txBody>
      </p:sp>
    </p:spTree>
    <p:extLst>
      <p:ext uri="{BB962C8B-B14F-4D97-AF65-F5344CB8AC3E}">
        <p14:creationId xmlns:p14="http://schemas.microsoft.com/office/powerpoint/2010/main" val="3439445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CFA0180-9F46-4F0C-849F-C3B0DC7E0B33}"/>
            </a:ext>
          </a:extLst>
        </p:cNvPr>
        <p:cNvGrpSpPr/>
        <p:nvPr/>
      </p:nvGrpSpPr>
      <p:grpSpPr>
        <a:xfrm>
          <a:off x="0" y="0"/>
          <a:ext cx="0" cy="0"/>
          <a:chOff x="0" y="0"/>
          <a:chExt cx="0" cy="0"/>
        </a:xfrm>
      </p:grpSpPr>
      <p:sp>
        <p:nvSpPr>
          <p:cNvPr id="116" name="Title 2">
            <a:extLst>
              <a:ext uri="{FF2B5EF4-FFF2-40B4-BE49-F238E27FC236}">
                <a16:creationId xmlns:a16="http://schemas.microsoft.com/office/drawing/2014/main" id="{86E2BAC7-A454-5AA2-26AD-5B0816BCAA73}"/>
              </a:ext>
            </a:extLst>
          </p:cNvPr>
          <p:cNvSpPr>
            <a:spLocks noGrp="1"/>
          </p:cNvSpPr>
          <p:nvPr>
            <p:ph type="title"/>
          </p:nvPr>
        </p:nvSpPr>
        <p:spPr>
          <a:xfrm>
            <a:off x="603397" y="707579"/>
            <a:ext cx="5974071" cy="677108"/>
          </a:xfrm>
        </p:spPr>
        <p:txBody>
          <a:bodyPr vert="horz" wrap="none" lIns="0" tIns="0" rIns="0" bIns="0" rtlCol="0" anchor="ctr">
            <a:spAutoFit/>
          </a:bodyPr>
          <a:lstStyle/>
          <a:p>
            <a:pPr marL="12700">
              <a:spcBef>
                <a:spcPts val="100"/>
              </a:spcBef>
            </a:pPr>
            <a:r>
              <a:rPr lang="en-US" sz="4400" spc="-20" dirty="0">
                <a:gradFill>
                  <a:gsLst>
                    <a:gs pos="0">
                      <a:srgbClr val="FFF8F3">
                        <a:lumMod val="90000"/>
                      </a:srgbClr>
                    </a:gs>
                    <a:gs pos="100000">
                      <a:srgbClr val="FFFFFF"/>
                    </a:gs>
                  </a:gsLst>
                  <a:lin ang="1800000" scaled="0"/>
                </a:gradFill>
                <a:latin typeface="Segoe Sans Display"/>
                <a:cs typeface="Segoe Sans Display"/>
              </a:rPr>
              <a:t>Operations of tomorrow</a:t>
            </a:r>
          </a:p>
        </p:txBody>
      </p:sp>
      <p:pic>
        <p:nvPicPr>
          <p:cNvPr id="134" name="Picture 133">
            <a:extLst>
              <a:ext uri="{FF2B5EF4-FFF2-40B4-BE49-F238E27FC236}">
                <a16:creationId xmlns:a16="http://schemas.microsoft.com/office/drawing/2014/main" id="{09A52122-BDA4-06D4-B877-9A7CCCA1B4FF}"/>
              </a:ext>
              <a:ext uri="{C183D7F6-B498-43B3-948B-1728B52AA6E4}">
                <adec:decorative xmlns:adec="http://schemas.microsoft.com/office/drawing/2017/decorative" val="1"/>
              </a:ext>
            </a:extLst>
          </p:cNvPr>
          <p:cNvPicPr/>
          <p:nvPr/>
        </p:nvPicPr>
        <p:blipFill>
          <a:blip r:embed="rId4">
            <a:extLst>
              <a:ext uri="{28A0092B-C50C-407E-A947-70E740481C1C}">
                <a14:useLocalDpi xmlns:a14="http://schemas.microsoft.com/office/drawing/2010/main" val="0"/>
              </a:ext>
            </a:extLst>
          </a:blip>
          <a:srcRect l="30" r="30"/>
          <a:stretch/>
        </p:blipFill>
        <p:spPr>
          <a:xfrm>
            <a:off x="603397" y="1676494"/>
            <a:ext cx="3410712" cy="4297680"/>
          </a:xfrm>
          <a:prstGeom prst="roundRect">
            <a:avLst>
              <a:gd name="adj" fmla="val 5027"/>
            </a:avLst>
          </a:prstGeom>
        </p:spPr>
      </p:pic>
      <p:pic>
        <p:nvPicPr>
          <p:cNvPr id="137" name="Picture 136">
            <a:extLst>
              <a:ext uri="{FF2B5EF4-FFF2-40B4-BE49-F238E27FC236}">
                <a16:creationId xmlns:a16="http://schemas.microsoft.com/office/drawing/2014/main" id="{989F9D75-63EC-7EDC-A150-79C2C7C47F87}"/>
              </a:ext>
              <a:ext uri="{C183D7F6-B498-43B3-948B-1728B52AA6E4}">
                <adec:decorative xmlns:adec="http://schemas.microsoft.com/office/drawing/2017/decorative" val="1"/>
              </a:ext>
            </a:extLst>
          </p:cNvPr>
          <p:cNvPicPr/>
          <p:nvPr/>
        </p:nvPicPr>
        <p:blipFill>
          <a:blip r:embed="rId5">
            <a:extLst>
              <a:ext uri="{BEBA8EAE-BF5A-486C-A8C5-ECC9F3942E4B}">
                <a14:imgProps xmlns:a14="http://schemas.microsoft.com/office/drawing/2010/main">
                  <a14:imgLayer r:embed="rId6">
                    <a14:imgEffect>
                      <a14:artisticBlur radius="50"/>
                    </a14:imgEffect>
                  </a14:imgLayer>
                </a14:imgProps>
              </a:ext>
              <a:ext uri="{28A0092B-C50C-407E-A947-70E740481C1C}">
                <a14:useLocalDpi xmlns:a14="http://schemas.microsoft.com/office/drawing/2010/main" val="0"/>
              </a:ext>
            </a:extLst>
          </a:blip>
          <a:srcRect l="30" t="60022" r="34"/>
          <a:stretch/>
        </p:blipFill>
        <p:spPr>
          <a:xfrm>
            <a:off x="603397" y="4236814"/>
            <a:ext cx="3410712" cy="1737360"/>
          </a:xfrm>
          <a:prstGeom prst="roundRect">
            <a:avLst>
              <a:gd name="adj" fmla="val 9029"/>
            </a:avLst>
          </a:prstGeom>
        </p:spPr>
      </p:pic>
      <p:sp>
        <p:nvSpPr>
          <p:cNvPr id="138" name="Rectangle: Rounded Corners 137">
            <a:extLst>
              <a:ext uri="{FF2B5EF4-FFF2-40B4-BE49-F238E27FC236}">
                <a16:creationId xmlns:a16="http://schemas.microsoft.com/office/drawing/2014/main" id="{0FBF79D5-64B1-DFA0-3380-9DF2A678134A}"/>
              </a:ext>
              <a:ext uri="{C183D7F6-B498-43B3-948B-1728B52AA6E4}">
                <adec:decorative xmlns:adec="http://schemas.microsoft.com/office/drawing/2017/decorative" val="1"/>
              </a:ext>
            </a:extLst>
          </p:cNvPr>
          <p:cNvSpPr/>
          <p:nvPr/>
        </p:nvSpPr>
        <p:spPr>
          <a:xfrm>
            <a:off x="603397" y="4236814"/>
            <a:ext cx="3410712" cy="1737360"/>
          </a:xfrm>
          <a:prstGeom prst="roundRect">
            <a:avLst>
              <a:gd name="adj" fmla="val 9886"/>
            </a:avLst>
          </a:prstGeom>
          <a:solidFill>
            <a:schemeClr val="bg1">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136" name="Rectangle: Rounded Corners 135">
            <a:extLst>
              <a:ext uri="{FF2B5EF4-FFF2-40B4-BE49-F238E27FC236}">
                <a16:creationId xmlns:a16="http://schemas.microsoft.com/office/drawing/2014/main" id="{4D78F586-ED16-9F07-3F92-9A3491D1D62D}"/>
              </a:ext>
            </a:extLst>
          </p:cNvPr>
          <p:cNvSpPr/>
          <p:nvPr/>
        </p:nvSpPr>
        <p:spPr>
          <a:xfrm>
            <a:off x="762423" y="1793890"/>
            <a:ext cx="1307262" cy="285643"/>
          </a:xfrm>
          <a:prstGeom prst="roundRect">
            <a:avLst>
              <a:gd name="adj" fmla="val 50000"/>
            </a:avLst>
          </a:prstGeom>
          <a:solidFill>
            <a:schemeClr val="tx1"/>
          </a:solidFill>
          <a:ln>
            <a:noFill/>
          </a:ln>
          <a:effectLst>
            <a:outerShdw blurRad="152400" dist="50800" dir="5400000" algn="ctr" rotWithShape="0">
              <a:srgbClr val="000000">
                <a:alpha val="13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none" lIns="45720" tIns="9144" rIns="45720" bIns="9144" rtlCol="0" anchor="ctr">
            <a:spAutoFit/>
          </a:bodyPr>
          <a:lstStyle/>
          <a:p>
            <a:r>
              <a:rPr lang="en-US" sz="1200" spc="-10" dirty="0">
                <a:solidFill>
                  <a:srgbClr val="091F2C"/>
                </a:solidFill>
                <a:latin typeface="Segoe Sans Display Semibold"/>
                <a:cs typeface="Segoe UI Semibold"/>
              </a:rPr>
              <a:t>Set the standard</a:t>
            </a:r>
          </a:p>
        </p:txBody>
      </p:sp>
      <p:sp>
        <p:nvSpPr>
          <p:cNvPr id="139" name="Text Placeholder 5">
            <a:extLst>
              <a:ext uri="{FF2B5EF4-FFF2-40B4-BE49-F238E27FC236}">
                <a16:creationId xmlns:a16="http://schemas.microsoft.com/office/drawing/2014/main" id="{5DF5C272-BADA-3D96-A728-CF063E25B41A}"/>
              </a:ext>
            </a:extLst>
          </p:cNvPr>
          <p:cNvSpPr txBox="1">
            <a:spLocks/>
          </p:cNvSpPr>
          <p:nvPr/>
        </p:nvSpPr>
        <p:spPr>
          <a:xfrm>
            <a:off x="827425" y="4466858"/>
            <a:ext cx="2714672" cy="1184940"/>
          </a:xfrm>
          <a:prstGeom prst="rect">
            <a:avLst/>
          </a:prstGeom>
        </p:spPr>
        <p:txBody>
          <a:bodyPr vert="horz" wrap="square" lIns="0" tIns="0" rIns="0" bIns="0" rtlCol="0" anchor="t">
            <a:spAutoFit/>
          </a:bodyPr>
          <a:lstStyle>
            <a:lvl1pPr marL="0" indent="0" algn="l" defTabSz="914327" rtl="0" eaLnBrk="1" latinLnBrk="0" hangingPunct="1">
              <a:lnSpc>
                <a:spcPct val="100000"/>
              </a:lnSpc>
              <a:spcBef>
                <a:spcPts val="0"/>
              </a:spcBef>
              <a:spcAft>
                <a:spcPts val="600"/>
              </a:spcAft>
              <a:buFont typeface="Arial" panose="020B0604020202020204" pitchFamily="34" charset="0"/>
              <a:buNone/>
              <a:defRPr sz="1800" kern="1200">
                <a:solidFill>
                  <a:schemeClr val="tx1"/>
                </a:solidFill>
                <a:latin typeface="Segoe Sans Display Semibold" pitchFamily="2" charset="0"/>
                <a:ea typeface="+mn-ea"/>
                <a:cs typeface="Segoe Sans Display Semibold" pitchFamily="2" charset="0"/>
              </a:defRPr>
            </a:lvl1pPr>
            <a:lvl2pPr marL="457163"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2pPr>
            <a:lvl3pPr marL="914327"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3pPr>
            <a:lvl4pPr marL="1371490"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4pPr>
            <a:lvl5pPr marL="1828654"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5pPr>
            <a:lvl6pPr marL="2514399"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62"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26"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90"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white"/>
                </a:solidFill>
                <a:effectLst/>
                <a:uLnTx/>
                <a:uFillTx/>
                <a:latin typeface="Segoe Sans Display"/>
                <a:ea typeface="+mn-ea"/>
                <a:cs typeface="Segoe Sans Display"/>
              </a:rPr>
              <a:t>92%</a:t>
            </a:r>
          </a:p>
          <a:p>
            <a:pPr marL="0" marR="0" lvl="0" indent="0" algn="l" defTabSz="914400" rtl="0" eaLnBrk="1" fontAlgn="auto" latinLnBrk="0" hangingPunct="1">
              <a:lnSpc>
                <a:spcPct val="100000"/>
              </a:lnSpc>
              <a:spcBef>
                <a:spcPct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a:ln>
                  <a:noFill/>
                </a:ln>
                <a:solidFill>
                  <a:prstClr val="white"/>
                </a:solidFill>
                <a:effectLst/>
                <a:uLnTx/>
                <a:uFillTx/>
                <a:latin typeface="Segoe Sans Display"/>
                <a:ea typeface="+mn-ea"/>
                <a:cs typeface="Segoe Sans Display"/>
              </a:rPr>
              <a:t>Of Fortune 500 companies have adopted generative AI into large scale operations.</a:t>
            </a:r>
            <a:r>
              <a:rPr kumimoji="0" lang="en-US" sz="1200" b="0" i="0" u="none" strike="noStrike" kern="1200" cap="none" spc="0" normalizeH="0" baseline="30000" noProof="0" dirty="0">
                <a:ln>
                  <a:noFill/>
                </a:ln>
                <a:solidFill>
                  <a:prstClr val="white"/>
                </a:solidFill>
                <a:effectLst/>
                <a:uLnTx/>
                <a:uFillTx/>
                <a:latin typeface="Segoe Sans Display"/>
                <a:ea typeface="+mn-ea"/>
                <a:cs typeface="Segoe Sans Display"/>
              </a:rPr>
              <a:t>1</a:t>
            </a:r>
            <a:endParaRPr kumimoji="0" lang="en-US" sz="1200" b="0" i="0" u="none" strike="noStrike" kern="1200" cap="none" spc="0" normalizeH="0" baseline="30000" noProof="0" dirty="0">
              <a:ln>
                <a:noFill/>
              </a:ln>
              <a:solidFill>
                <a:prstClr val="white"/>
              </a:solidFill>
              <a:effectLst/>
              <a:uLnTx/>
              <a:uFillTx/>
              <a:latin typeface="Segoe Sans Display"/>
              <a:ea typeface="+mn-ea"/>
              <a:cs typeface="Segoe Sans Display" pitchFamily="2" charset="0"/>
            </a:endParaRPr>
          </a:p>
        </p:txBody>
      </p:sp>
      <p:pic>
        <p:nvPicPr>
          <p:cNvPr id="127" name="Picture 126">
            <a:extLst>
              <a:ext uri="{FF2B5EF4-FFF2-40B4-BE49-F238E27FC236}">
                <a16:creationId xmlns:a16="http://schemas.microsoft.com/office/drawing/2014/main" id="{86A4F3B8-B600-EC66-0EB6-D821920CBF11}"/>
              </a:ext>
              <a:ext uri="{C183D7F6-B498-43B3-948B-1728B52AA6E4}">
                <adec:decorative xmlns:adec="http://schemas.microsoft.com/office/drawing/2017/decorative" val="1"/>
              </a:ext>
            </a:extLst>
          </p:cNvPr>
          <p:cNvPicPr/>
          <p:nvPr/>
        </p:nvPicPr>
        <p:blipFill>
          <a:blip r:embed="rId7">
            <a:extLst>
              <a:ext uri="{28A0092B-C50C-407E-A947-70E740481C1C}">
                <a14:useLocalDpi xmlns:a14="http://schemas.microsoft.com/office/drawing/2010/main" val="0"/>
              </a:ext>
            </a:extLst>
          </a:blip>
          <a:srcRect l="30" r="30"/>
          <a:stretch/>
        </p:blipFill>
        <p:spPr>
          <a:xfrm>
            <a:off x="4390644" y="1676494"/>
            <a:ext cx="3410712" cy="4297680"/>
          </a:xfrm>
          <a:prstGeom prst="roundRect">
            <a:avLst>
              <a:gd name="adj" fmla="val 5027"/>
            </a:avLst>
          </a:prstGeom>
          <a:solidFill>
            <a:schemeClr val="tx1">
              <a:alpha val="15000"/>
            </a:schemeClr>
          </a:solidFill>
          <a:ln>
            <a:noFill/>
          </a:ln>
        </p:spPr>
      </p:pic>
      <p:pic>
        <p:nvPicPr>
          <p:cNvPr id="130" name="Picture 129">
            <a:extLst>
              <a:ext uri="{FF2B5EF4-FFF2-40B4-BE49-F238E27FC236}">
                <a16:creationId xmlns:a16="http://schemas.microsoft.com/office/drawing/2014/main" id="{F034DA22-D9E2-9A2F-0D9E-027B13D360FE}"/>
              </a:ext>
              <a:ext uri="{C183D7F6-B498-43B3-948B-1728B52AA6E4}">
                <adec:decorative xmlns:adec="http://schemas.microsoft.com/office/drawing/2017/decorative" val="1"/>
              </a:ext>
            </a:extLst>
          </p:cNvPr>
          <p:cNvPicPr/>
          <p:nvPr/>
        </p:nvPicPr>
        <p:blipFill>
          <a:blip r:embed="rId8">
            <a:extLst>
              <a:ext uri="{BEBA8EAE-BF5A-486C-A8C5-ECC9F3942E4B}">
                <a14:imgProps xmlns:a14="http://schemas.microsoft.com/office/drawing/2010/main">
                  <a14:imgLayer r:embed="rId9">
                    <a14:imgEffect>
                      <a14:artisticBlur radius="50"/>
                    </a14:imgEffect>
                  </a14:imgLayer>
                </a14:imgProps>
              </a:ext>
              <a:ext uri="{28A0092B-C50C-407E-A947-70E740481C1C}">
                <a14:useLocalDpi xmlns:a14="http://schemas.microsoft.com/office/drawing/2010/main" val="0"/>
              </a:ext>
            </a:extLst>
          </a:blip>
          <a:srcRect l="30" t="60025" r="30"/>
          <a:stretch/>
        </p:blipFill>
        <p:spPr>
          <a:xfrm>
            <a:off x="4390644" y="4236814"/>
            <a:ext cx="3410712" cy="1737360"/>
          </a:xfrm>
          <a:prstGeom prst="roundRect">
            <a:avLst>
              <a:gd name="adj" fmla="val 10029"/>
            </a:avLst>
          </a:prstGeom>
          <a:solidFill>
            <a:schemeClr val="tx1">
              <a:alpha val="15000"/>
            </a:schemeClr>
          </a:solidFill>
          <a:ln>
            <a:noFill/>
          </a:ln>
        </p:spPr>
      </p:pic>
      <p:sp>
        <p:nvSpPr>
          <p:cNvPr id="129" name="Rectangle: Rounded Corners 128">
            <a:extLst>
              <a:ext uri="{FF2B5EF4-FFF2-40B4-BE49-F238E27FC236}">
                <a16:creationId xmlns:a16="http://schemas.microsoft.com/office/drawing/2014/main" id="{436CB02D-8D02-B6F1-4099-6B09E3254501}"/>
              </a:ext>
            </a:extLst>
          </p:cNvPr>
          <p:cNvSpPr/>
          <p:nvPr/>
        </p:nvSpPr>
        <p:spPr>
          <a:xfrm>
            <a:off x="4549670" y="1793890"/>
            <a:ext cx="2807469" cy="285643"/>
          </a:xfrm>
          <a:prstGeom prst="roundRect">
            <a:avLst>
              <a:gd name="adj" fmla="val 50000"/>
            </a:avLst>
          </a:prstGeom>
          <a:solidFill>
            <a:schemeClr val="tx1"/>
          </a:solidFill>
          <a:ln>
            <a:noFill/>
          </a:ln>
          <a:effectLst>
            <a:outerShdw blurRad="152400" dist="50800" dir="5400000" algn="ctr" rotWithShape="0">
              <a:srgbClr val="000000">
                <a:alpha val="13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none" lIns="45720" tIns="9144" rIns="45720" bIns="9144" rtlCol="0" anchor="ctr">
            <a:spAutoFit/>
          </a:bodyPr>
          <a:lstStyle/>
          <a:p>
            <a:r>
              <a:rPr lang="en-US" sz="1200" spc="-10" dirty="0">
                <a:solidFill>
                  <a:srgbClr val="091F2C"/>
                </a:solidFill>
                <a:latin typeface="Segoe Sans Display Semibold"/>
                <a:cs typeface="Segoe UI Semibold"/>
              </a:rPr>
              <a:t>Revolutionize your business workflows</a:t>
            </a:r>
          </a:p>
        </p:txBody>
      </p:sp>
      <p:sp>
        <p:nvSpPr>
          <p:cNvPr id="131" name="Rectangle: Rounded Corners 130">
            <a:extLst>
              <a:ext uri="{FF2B5EF4-FFF2-40B4-BE49-F238E27FC236}">
                <a16:creationId xmlns:a16="http://schemas.microsoft.com/office/drawing/2014/main" id="{8BB502F2-5909-E001-D1DA-F4D8D55D0321}"/>
              </a:ext>
              <a:ext uri="{C183D7F6-B498-43B3-948B-1728B52AA6E4}">
                <adec:decorative xmlns:adec="http://schemas.microsoft.com/office/drawing/2017/decorative" val="1"/>
              </a:ext>
            </a:extLst>
          </p:cNvPr>
          <p:cNvSpPr/>
          <p:nvPr/>
        </p:nvSpPr>
        <p:spPr>
          <a:xfrm>
            <a:off x="4390644" y="4236814"/>
            <a:ext cx="3410712" cy="1737360"/>
          </a:xfrm>
          <a:prstGeom prst="roundRect">
            <a:avLst>
              <a:gd name="adj" fmla="val 9635"/>
            </a:avLst>
          </a:prstGeom>
          <a:solidFill>
            <a:schemeClr val="bg1">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132" name="Text Placeholder 5">
            <a:extLst>
              <a:ext uri="{FF2B5EF4-FFF2-40B4-BE49-F238E27FC236}">
                <a16:creationId xmlns:a16="http://schemas.microsoft.com/office/drawing/2014/main" id="{16490129-74DC-14D8-4F36-38F22C3B9E17}"/>
              </a:ext>
            </a:extLst>
          </p:cNvPr>
          <p:cNvSpPr txBox="1">
            <a:spLocks/>
          </p:cNvSpPr>
          <p:nvPr/>
        </p:nvSpPr>
        <p:spPr>
          <a:xfrm>
            <a:off x="4613234" y="4466858"/>
            <a:ext cx="3188122" cy="1231106"/>
          </a:xfrm>
          <a:prstGeom prst="rect">
            <a:avLst/>
          </a:prstGeom>
        </p:spPr>
        <p:txBody>
          <a:bodyPr vert="horz" wrap="square" lIns="0" tIns="0" rIns="0" bIns="0" rtlCol="0" anchor="t">
            <a:spAutoFit/>
          </a:bodyPr>
          <a:lstStyle>
            <a:lvl1pPr marL="0" indent="0" algn="l" defTabSz="914327" rtl="0" eaLnBrk="1" latinLnBrk="0" hangingPunct="1">
              <a:lnSpc>
                <a:spcPct val="100000"/>
              </a:lnSpc>
              <a:spcBef>
                <a:spcPts val="0"/>
              </a:spcBef>
              <a:spcAft>
                <a:spcPts val="600"/>
              </a:spcAft>
              <a:buFont typeface="Arial" panose="020B0604020202020204" pitchFamily="34" charset="0"/>
              <a:buNone/>
              <a:defRPr sz="1800" kern="1200">
                <a:solidFill>
                  <a:schemeClr val="tx1"/>
                </a:solidFill>
                <a:latin typeface="Segoe Sans Display Semibold" pitchFamily="2" charset="0"/>
                <a:ea typeface="+mn-ea"/>
                <a:cs typeface="Segoe Sans Display Semibold" pitchFamily="2" charset="0"/>
              </a:defRPr>
            </a:lvl1pPr>
            <a:lvl2pPr marL="457163"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2pPr>
            <a:lvl3pPr marL="914327"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3pPr>
            <a:lvl4pPr marL="1371490"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4pPr>
            <a:lvl5pPr marL="1828654"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5pPr>
            <a:lvl6pPr marL="2514399"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62"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26"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90"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white"/>
                </a:solidFill>
                <a:effectLst/>
                <a:uLnTx/>
                <a:uFillTx/>
                <a:latin typeface="Segoe Sans Display"/>
                <a:ea typeface="+mn-ea"/>
                <a:cs typeface="Segoe Sans Display"/>
              </a:rPr>
              <a:t>75%</a:t>
            </a:r>
          </a:p>
          <a:p>
            <a:pPr marL="0" marR="0" lvl="0" indent="0" algn="l" defTabSz="914400" rtl="0" eaLnBrk="1" fontAlgn="auto" latinLnBrk="0" hangingPunct="1">
              <a:lnSpc>
                <a:spcPct val="100000"/>
              </a:lnSpc>
              <a:spcBef>
                <a:spcPct val="0"/>
              </a:spcBef>
              <a:spcAft>
                <a:spcPts val="600"/>
              </a:spcAft>
              <a:buClrTx/>
              <a:buSzTx/>
              <a:buFont typeface="Arial" panose="020B0604020202020204" pitchFamily="34" charset="0"/>
              <a:buNone/>
              <a:tabLst/>
              <a:defRPr/>
            </a:pPr>
            <a:r>
              <a:rPr kumimoji="0" lang="en-US" sz="1200" b="0" i="0" u="none" strike="noStrike" kern="1200" cap="none" spc="0" normalizeH="0" baseline="0" noProof="0" dirty="0">
                <a:ln>
                  <a:noFill/>
                </a:ln>
                <a:solidFill>
                  <a:prstClr val="white"/>
                </a:solidFill>
                <a:effectLst/>
                <a:uLnTx/>
                <a:uFillTx/>
                <a:latin typeface="Segoe Sans Display"/>
                <a:ea typeface="+mn-ea"/>
                <a:cs typeface="Segoe Sans Display"/>
              </a:rPr>
              <a:t>Of executives believe generative AI will significantly transform business, improving efficiency and cost reductions.</a:t>
            </a:r>
            <a:r>
              <a:rPr kumimoji="0" lang="en-US" sz="1200" b="0" i="0" u="none" strike="noStrike" kern="1200" cap="none" spc="0" normalizeH="0" baseline="30000" noProof="0" dirty="0">
                <a:ln>
                  <a:noFill/>
                </a:ln>
                <a:solidFill>
                  <a:prstClr val="white"/>
                </a:solidFill>
                <a:effectLst/>
                <a:uLnTx/>
                <a:uFillTx/>
                <a:latin typeface="Segoe Sans Display"/>
                <a:ea typeface="+mn-ea"/>
                <a:cs typeface="Segoe Sans Display"/>
              </a:rPr>
              <a:t>2</a:t>
            </a:r>
          </a:p>
        </p:txBody>
      </p:sp>
      <p:pic>
        <p:nvPicPr>
          <p:cNvPr id="3" name="Picture 2">
            <a:extLst>
              <a:ext uri="{FF2B5EF4-FFF2-40B4-BE49-F238E27FC236}">
                <a16:creationId xmlns:a16="http://schemas.microsoft.com/office/drawing/2014/main" id="{E7F5D538-91CB-9386-8B0C-05486AD24E3C}"/>
              </a:ext>
              <a:ext uri="{C183D7F6-B498-43B3-948B-1728B52AA6E4}">
                <adec:decorative xmlns:adec="http://schemas.microsoft.com/office/drawing/2017/decorative" val="1"/>
              </a:ext>
            </a:extLst>
          </p:cNvPr>
          <p:cNvPicPr/>
          <p:nvPr/>
        </p:nvPicPr>
        <p:blipFill>
          <a:blip r:embed="rId10">
            <a:extLst>
              <a:ext uri="{28A0092B-C50C-407E-A947-70E740481C1C}">
                <a14:useLocalDpi xmlns:a14="http://schemas.microsoft.com/office/drawing/2010/main" val="0"/>
              </a:ext>
            </a:extLst>
          </a:blip>
          <a:srcRect l="30" r="30"/>
          <a:stretch/>
        </p:blipFill>
        <p:spPr>
          <a:xfrm>
            <a:off x="8177891" y="1676494"/>
            <a:ext cx="3410712" cy="4290860"/>
          </a:xfrm>
          <a:prstGeom prst="roundRect">
            <a:avLst>
              <a:gd name="adj" fmla="val 5027"/>
            </a:avLst>
          </a:prstGeom>
          <a:solidFill>
            <a:schemeClr val="bg1">
              <a:alpha val="30000"/>
            </a:schemeClr>
          </a:solidFill>
          <a:ln>
            <a:noFill/>
          </a:ln>
        </p:spPr>
      </p:pic>
      <p:pic>
        <p:nvPicPr>
          <p:cNvPr id="4" name="Picture 3">
            <a:extLst>
              <a:ext uri="{FF2B5EF4-FFF2-40B4-BE49-F238E27FC236}">
                <a16:creationId xmlns:a16="http://schemas.microsoft.com/office/drawing/2014/main" id="{7B62DA6A-4ED2-D2F4-901F-F669B126AAE8}"/>
              </a:ext>
              <a:ext uri="{C183D7F6-B498-43B3-948B-1728B52AA6E4}">
                <adec:decorative xmlns:adec="http://schemas.microsoft.com/office/drawing/2017/decorative" val="1"/>
              </a:ext>
            </a:extLst>
          </p:cNvPr>
          <p:cNvPicPr/>
          <p:nvPr/>
        </p:nvPicPr>
        <p:blipFill>
          <a:blip r:embed="rId11">
            <a:extLst>
              <a:ext uri="{BEBA8EAE-BF5A-486C-A8C5-ECC9F3942E4B}">
                <a14:imgProps xmlns:a14="http://schemas.microsoft.com/office/drawing/2010/main">
                  <a14:imgLayer r:embed="rId12">
                    <a14:imgEffect>
                      <a14:artisticBlur radius="50"/>
                    </a14:imgEffect>
                  </a14:imgLayer>
                </a14:imgProps>
              </a:ext>
              <a:ext uri="{28A0092B-C50C-407E-A947-70E740481C1C}">
                <a14:useLocalDpi xmlns:a14="http://schemas.microsoft.com/office/drawing/2010/main" val="0"/>
              </a:ext>
            </a:extLst>
          </a:blip>
          <a:srcRect l="30" t="60022" r="30"/>
          <a:stretch/>
        </p:blipFill>
        <p:spPr>
          <a:xfrm>
            <a:off x="8177891" y="4220728"/>
            <a:ext cx="3410712" cy="1746626"/>
          </a:xfrm>
          <a:prstGeom prst="roundRect">
            <a:avLst>
              <a:gd name="adj" fmla="val 12032"/>
            </a:avLst>
          </a:prstGeom>
          <a:solidFill>
            <a:schemeClr val="bg1">
              <a:alpha val="30000"/>
            </a:schemeClr>
          </a:solidFill>
          <a:ln>
            <a:noFill/>
          </a:ln>
        </p:spPr>
      </p:pic>
      <p:sp>
        <p:nvSpPr>
          <p:cNvPr id="7" name="Rectangle: Rounded Corners 6">
            <a:extLst>
              <a:ext uri="{FF2B5EF4-FFF2-40B4-BE49-F238E27FC236}">
                <a16:creationId xmlns:a16="http://schemas.microsoft.com/office/drawing/2014/main" id="{77A588A3-898E-D130-BBAA-0258FB2C8146}"/>
              </a:ext>
              <a:ext uri="{C183D7F6-B498-43B3-948B-1728B52AA6E4}">
                <adec:decorative xmlns:adec="http://schemas.microsoft.com/office/drawing/2017/decorative" val="1"/>
              </a:ext>
            </a:extLst>
          </p:cNvPr>
          <p:cNvSpPr/>
          <p:nvPr/>
        </p:nvSpPr>
        <p:spPr>
          <a:xfrm>
            <a:off x="8177891" y="4220728"/>
            <a:ext cx="3410712" cy="1746625"/>
          </a:xfrm>
          <a:prstGeom prst="roundRect">
            <a:avLst>
              <a:gd name="adj" fmla="val 11578"/>
            </a:avLst>
          </a:prstGeom>
          <a:solidFill>
            <a:schemeClr val="bg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9" name="Rectangle: Rounded Corners 8">
            <a:extLst>
              <a:ext uri="{FF2B5EF4-FFF2-40B4-BE49-F238E27FC236}">
                <a16:creationId xmlns:a16="http://schemas.microsoft.com/office/drawing/2014/main" id="{A6FF97CD-9979-407D-AC70-CE2B84DF6870}"/>
              </a:ext>
            </a:extLst>
          </p:cNvPr>
          <p:cNvSpPr/>
          <p:nvPr/>
        </p:nvSpPr>
        <p:spPr>
          <a:xfrm>
            <a:off x="8317868" y="1793890"/>
            <a:ext cx="2258511" cy="285643"/>
          </a:xfrm>
          <a:prstGeom prst="roundRect">
            <a:avLst>
              <a:gd name="adj" fmla="val 50000"/>
            </a:avLst>
          </a:prstGeom>
          <a:solidFill>
            <a:schemeClr val="tx1"/>
          </a:solidFill>
          <a:ln>
            <a:noFill/>
          </a:ln>
          <a:effectLst>
            <a:outerShdw blurRad="152400" dist="50800" dir="5400000" algn="ctr" rotWithShape="0">
              <a:srgbClr val="000000">
                <a:alpha val="13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none" lIns="45720" tIns="9144" rIns="45720" bIns="9144" rtlCol="0" anchor="ctr">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10" normalizeH="0" baseline="0" noProof="0" dirty="0">
                <a:ln>
                  <a:noFill/>
                </a:ln>
                <a:solidFill>
                  <a:srgbClr val="091F2C"/>
                </a:solidFill>
                <a:effectLst/>
                <a:uLnTx/>
                <a:uFillTx/>
                <a:latin typeface="Segoe Sans Display Semibold"/>
                <a:ea typeface="+mn-ea"/>
                <a:cs typeface="Segoe UI Semibold"/>
              </a:rPr>
              <a:t>Data security, uncompromised</a:t>
            </a:r>
          </a:p>
        </p:txBody>
      </p:sp>
      <p:sp>
        <p:nvSpPr>
          <p:cNvPr id="8" name="Text Placeholder 5">
            <a:extLst>
              <a:ext uri="{FF2B5EF4-FFF2-40B4-BE49-F238E27FC236}">
                <a16:creationId xmlns:a16="http://schemas.microsoft.com/office/drawing/2014/main" id="{2D39217C-2A3A-98F9-E575-03B3725A2634}"/>
              </a:ext>
            </a:extLst>
          </p:cNvPr>
          <p:cNvSpPr txBox="1">
            <a:spLocks/>
          </p:cNvSpPr>
          <p:nvPr/>
        </p:nvSpPr>
        <p:spPr>
          <a:xfrm>
            <a:off x="8417294" y="4435909"/>
            <a:ext cx="2999373" cy="1241365"/>
          </a:xfrm>
          <a:prstGeom prst="rect">
            <a:avLst/>
          </a:prstGeom>
        </p:spPr>
        <p:txBody>
          <a:bodyPr vert="horz" wrap="square" lIns="0" tIns="0" rIns="0" bIns="0" rtlCol="0">
            <a:spAutoFit/>
          </a:bodyPr>
          <a:lstStyle>
            <a:lvl1pPr marL="0" indent="0" algn="l" defTabSz="914327" rtl="0" eaLnBrk="1" latinLnBrk="0" hangingPunct="1">
              <a:lnSpc>
                <a:spcPct val="100000"/>
              </a:lnSpc>
              <a:spcBef>
                <a:spcPts val="0"/>
              </a:spcBef>
              <a:spcAft>
                <a:spcPts val="600"/>
              </a:spcAft>
              <a:buFont typeface="Arial" panose="020B0604020202020204" pitchFamily="34" charset="0"/>
              <a:buNone/>
              <a:defRPr sz="1800" kern="1200">
                <a:solidFill>
                  <a:schemeClr val="tx1"/>
                </a:solidFill>
                <a:latin typeface="Segoe Sans Display Semibold" pitchFamily="2" charset="0"/>
                <a:ea typeface="+mn-ea"/>
                <a:cs typeface="Segoe Sans Display Semibold" pitchFamily="2" charset="0"/>
              </a:defRPr>
            </a:lvl1pPr>
            <a:lvl2pPr marL="457163"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2pPr>
            <a:lvl3pPr marL="914327" indent="0" algn="l" defTabSz="914327" rtl="0" eaLnBrk="1" latinLnBrk="0" hangingPunct="1">
              <a:lnSpc>
                <a:spcPct val="100000"/>
              </a:lnSpc>
              <a:spcBef>
                <a:spcPts val="0"/>
              </a:spcBef>
              <a:spcAft>
                <a:spcPts val="600"/>
              </a:spcAft>
              <a:buFontTx/>
              <a:buNone/>
              <a:defRPr sz="1200" kern="1200">
                <a:solidFill>
                  <a:schemeClr val="tx1"/>
                </a:solidFill>
                <a:latin typeface="Segoe UI Semibold" panose="020B0702040204020203" pitchFamily="34" charset="0"/>
                <a:ea typeface="+mn-ea"/>
                <a:cs typeface="Segoe UI Semibold" panose="020B0702040204020203" pitchFamily="34" charset="0"/>
              </a:defRPr>
            </a:lvl3pPr>
            <a:lvl4pPr marL="1371490"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4pPr>
            <a:lvl5pPr marL="1828654" indent="0" algn="l" defTabSz="914327" rtl="0" eaLnBrk="1" latinLnBrk="0" hangingPunct="1">
              <a:lnSpc>
                <a:spcPct val="100000"/>
              </a:lnSpc>
              <a:spcBef>
                <a:spcPts val="0"/>
              </a:spcBef>
              <a:spcAft>
                <a:spcPts val="600"/>
              </a:spcAft>
              <a:buFontTx/>
              <a:buNone/>
              <a:defRPr sz="1200" kern="1200" cap="none" spc="0" baseline="0">
                <a:solidFill>
                  <a:schemeClr val="tx1"/>
                </a:solidFill>
                <a:latin typeface="Segoe UI Semibold" panose="020B0702040204020203" pitchFamily="34" charset="0"/>
                <a:ea typeface="+mn-ea"/>
                <a:cs typeface="Segoe UI Semibold" panose="020B0702040204020203" pitchFamily="34" charset="0"/>
              </a:defRPr>
            </a:lvl5pPr>
            <a:lvl6pPr marL="2514399"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62"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26"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90"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white"/>
                </a:solidFill>
                <a:effectLst/>
                <a:uLnTx/>
                <a:uFillTx/>
                <a:latin typeface="Segoe Sans Display"/>
                <a:ea typeface="+mn-ea"/>
                <a:cs typeface="Segoe Sans Display" pitchFamily="2" charset="0"/>
              </a:rPr>
              <a:t>80%</a:t>
            </a:r>
            <a:endParaRPr kumimoji="0" lang="en-US" sz="1300" b="0" i="0" u="none" strike="noStrike" kern="1200" cap="none" spc="0" normalizeH="0" baseline="30000" noProof="0" dirty="0">
              <a:ln>
                <a:noFill/>
              </a:ln>
              <a:solidFill>
                <a:prstClr val="white"/>
              </a:solidFill>
              <a:effectLst/>
              <a:uLnTx/>
              <a:uFillTx/>
              <a:latin typeface="Segoe Sans Display"/>
              <a:ea typeface="+mn-ea"/>
              <a:cs typeface="Segoe Sans Display" pitchFamily="2" charset="0"/>
            </a:endParaRPr>
          </a:p>
          <a:p>
            <a:pPr marL="0" marR="0" lvl="0" indent="0" algn="l" defTabSz="914400" rtl="0" eaLnBrk="1" fontAlgn="auto" latinLnBrk="0" hangingPunct="1">
              <a:lnSpc>
                <a:spcPct val="100000"/>
              </a:lnSpc>
              <a:spcBef>
                <a:spcPct val="0"/>
              </a:spcBef>
              <a:spcAft>
                <a:spcPts val="600"/>
              </a:spcAft>
              <a:buClrTx/>
              <a:buSzTx/>
              <a:buFont typeface="Arial" panose="020B0604020202020204" pitchFamily="34" charset="0"/>
              <a:buNone/>
              <a:tabLst/>
              <a:defRPr/>
            </a:pPr>
            <a:r>
              <a:rPr kumimoji="0" lang="en-US" sz="1300" b="0" i="0" u="none" strike="noStrike" kern="1200" cap="none" spc="0" normalizeH="0" baseline="0" noProof="0" dirty="0">
                <a:ln>
                  <a:noFill/>
                </a:ln>
                <a:solidFill>
                  <a:prstClr val="white"/>
                </a:solidFill>
                <a:effectLst/>
                <a:uLnTx/>
                <a:uFillTx/>
                <a:latin typeface="Segoe Sans Display"/>
                <a:ea typeface="+mn-ea"/>
                <a:cs typeface="Segoe Sans Display"/>
              </a:rPr>
              <a:t>Of leaders are concerned about data privacy and security.</a:t>
            </a:r>
            <a:r>
              <a:rPr kumimoji="0" lang="en-US" sz="1300" b="0" i="0" u="none" strike="noStrike" kern="1200" cap="none" spc="0" normalizeH="0" baseline="30000" noProof="0" dirty="0">
                <a:ln>
                  <a:noFill/>
                </a:ln>
                <a:solidFill>
                  <a:prstClr val="white"/>
                </a:solidFill>
                <a:effectLst/>
                <a:uLnTx/>
                <a:uFillTx/>
                <a:latin typeface="Segoe Sans Display"/>
                <a:ea typeface="+mn-ea"/>
                <a:cs typeface="Segoe Sans Display"/>
              </a:rPr>
              <a:t>3</a:t>
            </a:r>
          </a:p>
          <a:p>
            <a:pPr marL="0" marR="0" lvl="0" indent="0" algn="l" defTabSz="914400" rtl="0" eaLnBrk="1" fontAlgn="auto" latinLnBrk="0" hangingPunct="1">
              <a:lnSpc>
                <a:spcPct val="100000"/>
              </a:lnSpc>
              <a:spcBef>
                <a:spcPct val="0"/>
              </a:spcBef>
              <a:spcAft>
                <a:spcPts val="600"/>
              </a:spcAft>
              <a:buClrTx/>
              <a:buSzTx/>
              <a:buFont typeface="Arial" panose="020B0604020202020204" pitchFamily="34" charset="0"/>
              <a:buNone/>
              <a:tabLst/>
              <a:defRPr/>
            </a:pPr>
            <a:endParaRPr kumimoji="0" lang="en-US" sz="1300" b="0" i="0" u="none" strike="noStrike" kern="1200" cap="none" spc="0" normalizeH="0" baseline="30000" noProof="0" dirty="0">
              <a:ln>
                <a:noFill/>
              </a:ln>
              <a:solidFill>
                <a:prstClr val="white"/>
              </a:solidFill>
              <a:effectLst/>
              <a:uLnTx/>
              <a:uFillTx/>
              <a:latin typeface="Segoe Sans Display"/>
              <a:ea typeface="+mn-ea"/>
              <a:cs typeface="Segoe Sans Display" pitchFamily="2" charset="0"/>
            </a:endParaRPr>
          </a:p>
        </p:txBody>
      </p:sp>
      <p:sp>
        <p:nvSpPr>
          <p:cNvPr id="5" name="TextBox 4">
            <a:extLst>
              <a:ext uri="{FF2B5EF4-FFF2-40B4-BE49-F238E27FC236}">
                <a16:creationId xmlns:a16="http://schemas.microsoft.com/office/drawing/2014/main" id="{683E9AE4-468F-F62B-E35D-100EE9314611}"/>
              </a:ext>
            </a:extLst>
          </p:cNvPr>
          <p:cNvSpPr txBox="1"/>
          <p:nvPr/>
        </p:nvSpPr>
        <p:spPr>
          <a:xfrm>
            <a:off x="467015" y="6439958"/>
            <a:ext cx="11724986" cy="123111"/>
          </a:xfrm>
          <a:prstGeom prst="rect">
            <a:avLst/>
          </a:prstGeom>
          <a:noFill/>
        </p:spPr>
        <p:txBody>
          <a:bodyPr wrap="square" lIns="0" tIns="0" rIns="0" b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800" b="0" i="0" u="none" strike="noStrike" kern="1200" cap="none" spc="0" normalizeH="0" baseline="0" noProof="0">
                <a:ln>
                  <a:noFill/>
                </a:ln>
                <a:solidFill>
                  <a:prstClr val="white"/>
                </a:solidFill>
                <a:effectLst/>
                <a:uLnTx/>
                <a:uFillTx/>
                <a:latin typeface="Segoe Sans Display"/>
                <a:ea typeface="+mn-ea"/>
                <a:cs typeface="Segoe UI"/>
              </a:rPr>
              <a:t>1. Jul 2024: </a:t>
            </a:r>
            <a:r>
              <a:rPr kumimoji="0" lang="en-US" sz="800" b="0" i="0" u="none" strike="noStrike" kern="1200" cap="none" spc="0" normalizeH="0" baseline="0" noProof="0">
                <a:ln>
                  <a:noFill/>
                </a:ln>
                <a:solidFill>
                  <a:prstClr val="white"/>
                </a:solidFill>
                <a:effectLst/>
                <a:uLnTx/>
                <a:uFillTx/>
                <a:latin typeface="Segoe Sans Display"/>
                <a:ea typeface="+mn-ea"/>
                <a:cs typeface="+mn-cs"/>
                <a:hlinkClick r:id="rId13">
                  <a:extLst>
                    <a:ext uri="{A12FA001-AC4F-418D-AE19-62706E023703}">
                      <ahyp:hlinkClr xmlns:ahyp="http://schemas.microsoft.com/office/drawing/2018/hyperlinkcolor" val="tx"/>
                    </a:ext>
                  </a:extLst>
                </a:hlinkClick>
              </a:rPr>
              <a:t>Salesforce Report: Sales Teams Using AI 1.3x More Likely to See Revenue Increase - Salesforce</a:t>
            </a:r>
            <a:r>
              <a:rPr kumimoji="0" lang="en-US" sz="800" b="0" i="0" u="none" strike="noStrike" kern="1200" cap="none" spc="0" normalizeH="0" baseline="0" noProof="0">
                <a:ln>
                  <a:noFill/>
                </a:ln>
                <a:solidFill>
                  <a:prstClr val="white"/>
                </a:solidFill>
                <a:effectLst/>
                <a:uLnTx/>
                <a:uFillTx/>
                <a:latin typeface="Segoe Sans Display"/>
                <a:ea typeface="+mn-ea"/>
                <a:cs typeface="Segoe UI"/>
              </a:rPr>
              <a:t>;  </a:t>
            </a:r>
            <a:r>
              <a:rPr kumimoji="0" lang="it-IT" sz="800" b="0" i="0" u="none" strike="noStrike" kern="1200" cap="none" spc="0" normalizeH="0" baseline="0" noProof="0">
                <a:ln>
                  <a:noFill/>
                </a:ln>
                <a:solidFill>
                  <a:prstClr val="white"/>
                </a:solidFill>
                <a:effectLst/>
                <a:uLnTx/>
                <a:uFillTx/>
                <a:latin typeface="Segoe Sans Display"/>
                <a:ea typeface="+mn-ea"/>
                <a:cs typeface="Segoe UI"/>
              </a:rPr>
              <a:t>2. Mar 2024:.</a:t>
            </a:r>
            <a:r>
              <a:rPr kumimoji="0" lang="en-US" sz="800" b="0" i="0" u="none" strike="noStrike" kern="1200" cap="none" spc="0" normalizeH="0" baseline="0" noProof="0">
                <a:ln>
                  <a:noFill/>
                </a:ln>
                <a:solidFill>
                  <a:prstClr val="white"/>
                </a:solidFill>
                <a:effectLst/>
                <a:uLnTx/>
                <a:uFillTx/>
                <a:latin typeface="Segoe Sans Display"/>
                <a:ea typeface="+mn-ea"/>
                <a:cs typeface="Segoe UI"/>
              </a:rPr>
              <a:t> </a:t>
            </a:r>
            <a:r>
              <a:rPr kumimoji="0" lang="en-US" sz="800" b="0" i="0" u="none" strike="noStrike" kern="1200" cap="none" spc="0" normalizeH="0" baseline="0" noProof="0">
                <a:ln>
                  <a:noFill/>
                </a:ln>
                <a:solidFill>
                  <a:prstClr val="white"/>
                </a:solidFill>
                <a:effectLst/>
                <a:uLnTx/>
                <a:uFillTx/>
                <a:latin typeface="Segoe Sans Display"/>
                <a:ea typeface="+mn-ea"/>
                <a:cs typeface="+mn-cs"/>
                <a:hlinkClick r:id="rId14">
                  <a:extLst>
                    <a:ext uri="{A12FA001-AC4F-418D-AE19-62706E023703}">
                      <ahyp:hlinkClr xmlns:ahyp="http://schemas.microsoft.com/office/drawing/2018/hyperlinkcolor" val="tx"/>
                    </a:ext>
                  </a:extLst>
                </a:hlinkClick>
              </a:rPr>
              <a:t>The Impact of AI on Sales Strategies and Performance - </a:t>
            </a:r>
            <a:r>
              <a:rPr kumimoji="0" lang="en-US" sz="800" b="0" i="0" u="none" strike="noStrike" kern="1200" cap="none" spc="0" normalizeH="0" baseline="0" noProof="0" err="1">
                <a:ln>
                  <a:noFill/>
                </a:ln>
                <a:solidFill>
                  <a:prstClr val="white"/>
                </a:solidFill>
                <a:effectLst/>
                <a:uLnTx/>
                <a:uFillTx/>
                <a:latin typeface="Segoe Sans Display"/>
                <a:ea typeface="+mn-ea"/>
                <a:cs typeface="+mn-cs"/>
                <a:hlinkClick r:id="rId14">
                  <a:extLst>
                    <a:ext uri="{A12FA001-AC4F-418D-AE19-62706E023703}">
                      <ahyp:hlinkClr xmlns:ahyp="http://schemas.microsoft.com/office/drawing/2018/hyperlinkcolor" val="tx"/>
                    </a:ext>
                  </a:extLst>
                </a:hlinkClick>
              </a:rPr>
              <a:t>Highspot</a:t>
            </a:r>
            <a:r>
              <a:rPr kumimoji="0" lang="en-US" sz="800" b="0" i="0" u="none" strike="noStrike" kern="1200" cap="none" spc="0" normalizeH="0" baseline="0" noProof="0">
                <a:ln>
                  <a:noFill/>
                </a:ln>
                <a:solidFill>
                  <a:prstClr val="white"/>
                </a:solidFill>
                <a:effectLst/>
                <a:uLnTx/>
                <a:uFillTx/>
                <a:latin typeface="Segoe Sans Display"/>
                <a:ea typeface="+mn-ea"/>
                <a:cs typeface="Segoe UI"/>
              </a:rPr>
              <a:t>;  </a:t>
            </a:r>
            <a:r>
              <a:rPr kumimoji="0" lang="it-IT" sz="800" b="0" i="0" u="none" strike="noStrike" kern="1200" cap="none" spc="0" normalizeH="0" baseline="0" noProof="0">
                <a:ln>
                  <a:noFill/>
                </a:ln>
                <a:solidFill>
                  <a:prstClr val="white"/>
                </a:solidFill>
                <a:effectLst/>
                <a:uLnTx/>
                <a:uFillTx/>
                <a:latin typeface="Segoe Sans Display"/>
                <a:ea typeface="+mn-ea"/>
                <a:cs typeface="Segoe UI"/>
              </a:rPr>
              <a:t>3. Jul 2023. </a:t>
            </a:r>
            <a:r>
              <a:rPr kumimoji="0" lang="en-US" sz="800" b="0" i="0" u="none" strike="noStrike" kern="1200" cap="none" spc="0" normalizeH="0" baseline="0" noProof="0">
                <a:ln>
                  <a:noFill/>
                </a:ln>
                <a:solidFill>
                  <a:prstClr val="white"/>
                </a:solidFill>
                <a:effectLst/>
                <a:uLnTx/>
                <a:uFillTx/>
                <a:latin typeface="Segoe Sans Display"/>
                <a:ea typeface="+mn-ea"/>
                <a:cs typeface="+mn-cs"/>
                <a:hlinkClick r:id="rId15">
                  <a:extLst>
                    <a:ext uri="{A12FA001-AC4F-418D-AE19-62706E023703}">
                      <ahyp:hlinkClr xmlns:ahyp="http://schemas.microsoft.com/office/drawing/2018/hyperlinkcolor" val="tx"/>
                    </a:ext>
                  </a:extLst>
                </a:hlinkClick>
              </a:rPr>
              <a:t>State of AI in Sales Report</a:t>
            </a:r>
            <a:endParaRPr kumimoji="0" lang="it-IT" sz="800" b="0" i="0" u="none" strike="noStrike" kern="1200" cap="none" spc="0" normalizeH="0" baseline="0" noProof="0">
              <a:ln>
                <a:noFill/>
              </a:ln>
              <a:solidFill>
                <a:prstClr val="white"/>
              </a:solidFill>
              <a:effectLst/>
              <a:uLnTx/>
              <a:uFillTx/>
              <a:latin typeface="Segoe Sans Display"/>
              <a:ea typeface="+mn-ea"/>
              <a:cs typeface="Segoe UI" panose="020B0502040204020203" pitchFamily="34" charset="0"/>
            </a:endParaRPr>
          </a:p>
        </p:txBody>
      </p:sp>
    </p:spTree>
    <p:extLst>
      <p:ext uri="{BB962C8B-B14F-4D97-AF65-F5344CB8AC3E}">
        <p14:creationId xmlns:p14="http://schemas.microsoft.com/office/powerpoint/2010/main" val="17034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BFB8138D-D6A1-5984-FBB4-D00354B4DBD1}"/>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94548F3-3E8C-F3E2-07BB-348779686B49}"/>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7776790" y="0"/>
            <a:ext cx="4415210" cy="6858000"/>
          </a:xfrm>
          <a:prstGeom prst="rect">
            <a:avLst/>
          </a:prstGeom>
          <a:solidFill>
            <a:schemeClr val="tx1">
              <a:alpha val="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object 22">
            <a:extLst>
              <a:ext uri="{FF2B5EF4-FFF2-40B4-BE49-F238E27FC236}">
                <a16:creationId xmlns:a16="http://schemas.microsoft.com/office/drawing/2014/main" id="{F490F599-801B-4BA7-C0FB-167C2DF211F8}"/>
              </a:ext>
            </a:extLst>
          </p:cNvPr>
          <p:cNvSpPr txBox="1">
            <a:spLocks noGrp="1"/>
          </p:cNvSpPr>
          <p:nvPr>
            <p:ph type="title" idx="4294967295"/>
          </p:nvPr>
        </p:nvSpPr>
        <p:spPr>
          <a:xfrm>
            <a:off x="566441" y="1366582"/>
            <a:ext cx="6515101" cy="1107996"/>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marL="12700" defTabSz="914327">
              <a:lnSpc>
                <a:spcPct val="100000"/>
              </a:lnSpc>
              <a:spcBef>
                <a:spcPts val="100"/>
              </a:spcBef>
              <a:spcAft>
                <a:spcPts val="600"/>
              </a:spcAft>
              <a:buNone/>
              <a:defRPr sz="2400" spc="-20">
                <a:gradFill>
                  <a:gsLst>
                    <a:gs pos="0">
                      <a:schemeClr val="tx1"/>
                    </a:gs>
                    <a:gs pos="73000">
                      <a:schemeClr val="accent1">
                        <a:lumMod val="20000"/>
                        <a:lumOff val="80000"/>
                      </a:schemeClr>
                    </a:gs>
                  </a:gsLst>
                  <a:lin ang="1800000" scaled="0"/>
                </a:gradFill>
                <a:latin typeface="Segoe Sans Display" pitchFamily="2" charset="0"/>
                <a:ea typeface="+mj-ea"/>
                <a:cs typeface="Segoe Sans Display" pitchFamily="2" charset="0"/>
              </a:defRPr>
            </a:lvl1pPr>
          </a:lstStyle>
          <a:p>
            <a:pPr marL="0" marR="0" lvl="0" indent="0" algn="l" defTabSz="914327"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20" normalizeH="0" baseline="0" noProof="0" dirty="0">
                <a:ln>
                  <a:noFill/>
                </a:ln>
                <a:gradFill>
                  <a:gsLst>
                    <a:gs pos="0">
                      <a:schemeClr val="tx1"/>
                    </a:gs>
                    <a:gs pos="73000">
                      <a:schemeClr val="tx2">
                        <a:lumMod val="90000"/>
                      </a:schemeClr>
                    </a:gs>
                  </a:gsLst>
                  <a:lin ang="1800000" scaled="0"/>
                </a:gradFill>
                <a:effectLst/>
                <a:uLnTx/>
                <a:uFillTx/>
                <a:latin typeface="Segoe Sans Display" pitchFamily="2" charset="0"/>
                <a:ea typeface="+mj-ea"/>
                <a:cs typeface="Segoe Sans Display" pitchFamily="2" charset="0"/>
              </a:rPr>
              <a:t>Elevate your operations team’s performance with enhanced workflows and business processes  </a:t>
            </a:r>
            <a:br>
              <a:rPr kumimoji="0" lang="en-US" sz="2400" b="0" i="0" u="none" strike="noStrike" kern="1200" cap="none" spc="-20" normalizeH="0" baseline="0" noProof="0" dirty="0">
                <a:ln>
                  <a:noFill/>
                </a:ln>
                <a:gradFill>
                  <a:gsLst>
                    <a:gs pos="0">
                      <a:schemeClr val="tx1"/>
                    </a:gs>
                    <a:gs pos="73000">
                      <a:schemeClr val="tx2">
                        <a:lumMod val="90000"/>
                      </a:schemeClr>
                    </a:gs>
                  </a:gsLst>
                  <a:lin ang="1800000" scaled="0"/>
                </a:gradFill>
                <a:effectLst/>
                <a:uLnTx/>
                <a:uFillTx/>
                <a:latin typeface="Segoe Sans Display" pitchFamily="2" charset="0"/>
                <a:ea typeface="+mj-ea"/>
                <a:cs typeface="Segoe Sans Display" pitchFamily="2" charset="0"/>
              </a:rPr>
            </a:br>
            <a:endParaRPr kumimoji="0" lang="en-US" sz="2400" b="0" i="0" u="none" strike="noStrike" kern="1200" cap="none" spc="-20" normalizeH="0" baseline="0" noProof="0" dirty="0">
              <a:ln>
                <a:noFill/>
              </a:ln>
              <a:gradFill>
                <a:gsLst>
                  <a:gs pos="0">
                    <a:schemeClr val="tx1"/>
                  </a:gs>
                  <a:gs pos="73000">
                    <a:schemeClr val="tx2">
                      <a:lumMod val="90000"/>
                    </a:schemeClr>
                  </a:gs>
                </a:gsLst>
                <a:lin ang="1800000" scaled="0"/>
              </a:gradFill>
              <a:effectLst/>
              <a:uLnTx/>
              <a:uFillTx/>
              <a:latin typeface="Segoe Sans Display" pitchFamily="2" charset="0"/>
              <a:ea typeface="+mj-ea"/>
              <a:cs typeface="Segoe Sans Display" pitchFamily="2" charset="0"/>
            </a:endParaRPr>
          </a:p>
        </p:txBody>
      </p:sp>
      <p:sp>
        <p:nvSpPr>
          <p:cNvPr id="15" name="Rectangle: Rounded Corners 14">
            <a:extLst>
              <a:ext uri="{FF2B5EF4-FFF2-40B4-BE49-F238E27FC236}">
                <a16:creationId xmlns:a16="http://schemas.microsoft.com/office/drawing/2014/main" id="{A62CE1D7-9576-7F93-737D-6D8B9BC25C07}"/>
              </a:ext>
              <a:ext uri="{C183D7F6-B498-43B3-948B-1728B52AA6E4}">
                <adec:decorative xmlns:adec="http://schemas.microsoft.com/office/drawing/2017/decorative" val="1"/>
              </a:ext>
            </a:extLst>
          </p:cNvPr>
          <p:cNvSpPr/>
          <p:nvPr/>
        </p:nvSpPr>
        <p:spPr bwMode="auto">
          <a:xfrm>
            <a:off x="609606" y="614458"/>
            <a:ext cx="612648" cy="609822"/>
          </a:xfrm>
          <a:prstGeom prst="roundRect">
            <a:avLst>
              <a:gd name="adj" fmla="val 10750"/>
            </a:avLst>
          </a:prstGeom>
          <a:gradFill flip="none" rotWithShape="1">
            <a:gsLst>
              <a:gs pos="0">
                <a:srgbClr val="FFFFFF">
                  <a:alpha val="0"/>
                </a:srgbClr>
              </a:gs>
              <a:gs pos="100000">
                <a:srgbClr val="FFFFFF">
                  <a:alpha val="28000"/>
                </a:srgbClr>
              </a:gs>
            </a:gsLst>
            <a:path path="circle">
              <a:fillToRect r="100000" b="100000"/>
            </a:path>
            <a:tileRect l="-100000" t="-100000"/>
          </a:gradFill>
          <a:ln w="9525">
            <a:gradFill flip="none" rotWithShape="1">
              <a:gsLst>
                <a:gs pos="0">
                  <a:srgbClr val="FFFFFF">
                    <a:alpha val="25000"/>
                    <a:lumMod val="98000"/>
                  </a:srgbClr>
                </a:gs>
                <a:gs pos="36000">
                  <a:srgbClr val="FFFFFF">
                    <a:alpha val="37000"/>
                  </a:srgbClr>
                </a:gs>
                <a:gs pos="63000">
                  <a:srgbClr val="FFFFFF"/>
                </a:gs>
                <a:gs pos="84000">
                  <a:srgbClr val="FFFFFF">
                    <a:alpha val="25000"/>
                  </a:srgbClr>
                </a:gs>
              </a:gsLst>
              <a:lin ang="8700000" scaled="0"/>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228600" bIns="182880" numCol="1" spcCol="0" rtlCol="0" fromWordArt="0" anchor="t" anchorCtr="0" forceAA="0" compatLnSpc="1">
            <a:prstTxWarp prst="textNoShape">
              <a:avLst/>
            </a:prstTxWarp>
            <a:noAutofit/>
          </a:bodyPr>
          <a:lstStyle/>
          <a:p>
            <a:pPr marL="60325" marR="0" indent="-60325">
              <a:lnSpc>
                <a:spcPct val="120000"/>
              </a:lnSpc>
              <a:spcAft>
                <a:spcPts val="0"/>
              </a:spcAft>
            </a:pPr>
            <a:endParaRPr lang="en-US" sz="1200">
              <a:solidFill>
                <a:srgbClr val="091F2C"/>
              </a:solidFill>
              <a:latin typeface="Segoe Sans Display" pitchFamily="2" charset="0"/>
              <a:cs typeface="Segoe Sans Display" pitchFamily="2" charset="0"/>
            </a:endParaRPr>
          </a:p>
        </p:txBody>
      </p:sp>
      <p:pic>
        <p:nvPicPr>
          <p:cNvPr id="16" name="Graphic 15">
            <a:extLst>
              <a:ext uri="{FF2B5EF4-FFF2-40B4-BE49-F238E27FC236}">
                <a16:creationId xmlns:a16="http://schemas.microsoft.com/office/drawing/2014/main" id="{61C46317-35E3-063B-8428-9F49AF022415}"/>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732167" y="732161"/>
            <a:ext cx="369558" cy="369558"/>
          </a:xfrm>
          <a:prstGeom prst="rect">
            <a:avLst/>
          </a:prstGeom>
        </p:spPr>
      </p:pic>
      <p:sp>
        <p:nvSpPr>
          <p:cNvPr id="17" name="object 23">
            <a:extLst>
              <a:ext uri="{FF2B5EF4-FFF2-40B4-BE49-F238E27FC236}">
                <a16:creationId xmlns:a16="http://schemas.microsoft.com/office/drawing/2014/main" id="{28360A10-ADB7-ACC5-3C8E-2B11028DDDD7}"/>
              </a:ext>
            </a:extLst>
          </p:cNvPr>
          <p:cNvSpPr txBox="1">
            <a:spLocks/>
          </p:cNvSpPr>
          <p:nvPr/>
        </p:nvSpPr>
        <p:spPr>
          <a:xfrm>
            <a:off x="566441" y="2497707"/>
            <a:ext cx="2947226" cy="2842573"/>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a:lnSpc>
                <a:spcPct val="110000"/>
              </a:lnSpc>
              <a:spcAft>
                <a:spcPts val="600"/>
              </a:spcAft>
            </a:pPr>
            <a:r>
              <a:rPr lang="en-US" sz="900" b="0" i="0" u="none" strike="noStrike" dirty="0">
                <a:solidFill>
                  <a:srgbClr val="FFFFFF"/>
                </a:solidFill>
                <a:effectLst/>
                <a:latin typeface="+mj-lt"/>
              </a:rPr>
              <a:t>Challenges</a:t>
            </a:r>
          </a:p>
          <a:p>
            <a:pPr>
              <a:lnSpc>
                <a:spcPct val="110000"/>
              </a:lnSpc>
              <a:spcAft>
                <a:spcPts val="600"/>
              </a:spcAft>
            </a:pPr>
            <a:r>
              <a:rPr lang="en-US" sz="1200" b="0" i="0" u="none" strike="noStrike" dirty="0">
                <a:solidFill>
                  <a:srgbClr val="FFFFFF"/>
                </a:solidFill>
                <a:effectLst/>
                <a:latin typeface="+mj-lt"/>
              </a:rPr>
              <a:t>Operations employees require technology that enables them to perform deep analytics and drive cross-functional collaboration.</a:t>
            </a:r>
            <a:endParaRPr lang="en-US" sz="1200" kern="0" spc="-20" dirty="0">
              <a:solidFill>
                <a:schemeClr val="tx1"/>
              </a:solidFill>
              <a:latin typeface="+mj-lt"/>
            </a:endParaRPr>
          </a:p>
          <a:p>
            <a:pPr>
              <a:lnSpc>
                <a:spcPct val="110000"/>
              </a:lnSpc>
              <a:spcBef>
                <a:spcPts val="600"/>
              </a:spcBef>
              <a:spcAft>
                <a:spcPts val="600"/>
              </a:spcAft>
            </a:pPr>
            <a:r>
              <a:rPr lang="en-US" sz="1000" kern="0" spc="-20" dirty="0">
                <a:solidFill>
                  <a:schemeClr val="tx1"/>
                </a:solidFill>
                <a:latin typeface="+mn-lt"/>
              </a:rPr>
              <a:t>Operations teams need high-performing devices using dashboards and data pipelines to understand project roadblocks and report on key business metrics.</a:t>
            </a:r>
          </a:p>
          <a:p>
            <a:pPr>
              <a:lnSpc>
                <a:spcPct val="110000"/>
              </a:lnSpc>
              <a:spcBef>
                <a:spcPts val="600"/>
              </a:spcBef>
              <a:spcAft>
                <a:spcPts val="600"/>
              </a:spcAft>
            </a:pPr>
            <a:r>
              <a:rPr lang="en-US" sz="1000" kern="0" spc="-20" dirty="0">
                <a:solidFill>
                  <a:schemeClr val="tx1"/>
                </a:solidFill>
                <a:latin typeface="+mn-lt"/>
              </a:rPr>
              <a:t>Effective collaboration among multiple cross-functioning teams, such as supply chain, legal, HR, and finance, is required to keep projects on track. </a:t>
            </a:r>
          </a:p>
          <a:p>
            <a:pPr>
              <a:lnSpc>
                <a:spcPct val="110000"/>
              </a:lnSpc>
              <a:spcBef>
                <a:spcPts val="600"/>
              </a:spcBef>
              <a:spcAft>
                <a:spcPts val="600"/>
              </a:spcAft>
            </a:pPr>
            <a:r>
              <a:rPr lang="en-US" sz="1000" kern="0" spc="-20" dirty="0">
                <a:solidFill>
                  <a:schemeClr val="tx1"/>
                </a:solidFill>
                <a:latin typeface="+mn-lt"/>
              </a:rPr>
              <a:t>Efficiently organizing, storing, and retrieving documents is crucial.</a:t>
            </a:r>
          </a:p>
        </p:txBody>
      </p:sp>
      <p:sp>
        <p:nvSpPr>
          <p:cNvPr id="19" name="object 23">
            <a:extLst>
              <a:ext uri="{FF2B5EF4-FFF2-40B4-BE49-F238E27FC236}">
                <a16:creationId xmlns:a16="http://schemas.microsoft.com/office/drawing/2014/main" id="{F3D279B1-34FF-3AE8-6537-CB1153FAB9FC}"/>
              </a:ext>
            </a:extLst>
          </p:cNvPr>
          <p:cNvSpPr txBox="1">
            <a:spLocks/>
          </p:cNvSpPr>
          <p:nvPr/>
        </p:nvSpPr>
        <p:spPr>
          <a:xfrm>
            <a:off x="4185580" y="2497707"/>
            <a:ext cx="3024767" cy="585097"/>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a:lnSpc>
                <a:spcPct val="110000"/>
              </a:lnSpc>
              <a:spcAft>
                <a:spcPts val="600"/>
              </a:spcAft>
            </a:pPr>
            <a:r>
              <a:rPr lang="en-US" sz="900" kern="0" spc="-20">
                <a:solidFill>
                  <a:schemeClr val="tx1"/>
                </a:solidFill>
                <a:latin typeface="+mj-lt"/>
              </a:rPr>
              <a:t>Solution</a:t>
            </a:r>
          </a:p>
          <a:p>
            <a:pPr>
              <a:lnSpc>
                <a:spcPct val="110000"/>
              </a:lnSpc>
              <a:spcAft>
                <a:spcPts val="600"/>
              </a:spcAft>
            </a:pPr>
            <a:r>
              <a:rPr lang="en-US" sz="1100" b="0" i="0">
                <a:solidFill>
                  <a:schemeClr val="tx1"/>
                </a:solidFill>
                <a:effectLst/>
                <a:latin typeface="+mj-lt"/>
              </a:rPr>
              <a:t>Provide your operations team with tools to maximize efficiency and inspire collaboration.</a:t>
            </a:r>
            <a:endParaRPr lang="en-US" sz="1200" kern="0" spc="-20">
              <a:solidFill>
                <a:schemeClr val="tx1"/>
              </a:solidFill>
              <a:latin typeface="+mj-lt"/>
            </a:endParaRPr>
          </a:p>
        </p:txBody>
      </p:sp>
      <p:sp>
        <p:nvSpPr>
          <p:cNvPr id="21" name="object 23">
            <a:extLst>
              <a:ext uri="{FF2B5EF4-FFF2-40B4-BE49-F238E27FC236}">
                <a16:creationId xmlns:a16="http://schemas.microsoft.com/office/drawing/2014/main" id="{81F726B3-5B3C-8A5C-88A6-6F19769B621F}"/>
              </a:ext>
            </a:extLst>
          </p:cNvPr>
          <p:cNvSpPr txBox="1">
            <a:spLocks/>
          </p:cNvSpPr>
          <p:nvPr/>
        </p:nvSpPr>
        <p:spPr>
          <a:xfrm>
            <a:off x="4185580" y="3386868"/>
            <a:ext cx="731520" cy="277512"/>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600"/>
              </a:spcAft>
            </a:pPr>
            <a:r>
              <a:rPr lang="en-US" sz="1800" kern="0" spc="-20" dirty="0">
                <a:solidFill>
                  <a:schemeClr val="tx1"/>
                </a:solidFill>
              </a:rPr>
              <a:t>68%</a:t>
            </a:r>
          </a:p>
        </p:txBody>
      </p:sp>
      <p:sp>
        <p:nvSpPr>
          <p:cNvPr id="22" name="object 23">
            <a:extLst>
              <a:ext uri="{FF2B5EF4-FFF2-40B4-BE49-F238E27FC236}">
                <a16:creationId xmlns:a16="http://schemas.microsoft.com/office/drawing/2014/main" id="{A7728D96-9A8D-5DF6-E696-DB1E0D90A560}"/>
              </a:ext>
            </a:extLst>
          </p:cNvPr>
          <p:cNvSpPr txBox="1">
            <a:spLocks/>
          </p:cNvSpPr>
          <p:nvPr/>
        </p:nvSpPr>
        <p:spPr>
          <a:xfrm>
            <a:off x="4882681" y="3386868"/>
            <a:ext cx="2101593" cy="492764"/>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600"/>
              </a:spcAft>
            </a:pPr>
            <a:r>
              <a:rPr lang="en-US" sz="1000" dirty="0">
                <a:solidFill>
                  <a:schemeClr val="tx1"/>
                </a:solidFill>
                <a:latin typeface="+mn-lt"/>
              </a:rPr>
              <a:t>Of decision makers reported a jump in employee productivity after upgrading to Windows 11 PCs.</a:t>
            </a:r>
            <a:r>
              <a:rPr lang="en-US" sz="1000" b="0" i="0" kern="1200" baseline="30000" dirty="0">
                <a:solidFill>
                  <a:schemeClr val="tx1"/>
                </a:solidFill>
                <a:latin typeface="+mn-lt"/>
                <a:ea typeface="+mn-ea"/>
                <a:cs typeface="Segoe Sans Display" pitchFamily="2" charset="0"/>
              </a:rPr>
              <a:t>1</a:t>
            </a:r>
          </a:p>
        </p:txBody>
      </p:sp>
      <p:sp>
        <p:nvSpPr>
          <p:cNvPr id="3" name="object 23">
            <a:extLst>
              <a:ext uri="{FF2B5EF4-FFF2-40B4-BE49-F238E27FC236}">
                <a16:creationId xmlns:a16="http://schemas.microsoft.com/office/drawing/2014/main" id="{AE1798AA-1610-A17E-D03E-B040F00A4E76}"/>
              </a:ext>
            </a:extLst>
          </p:cNvPr>
          <p:cNvSpPr txBox="1">
            <a:spLocks/>
          </p:cNvSpPr>
          <p:nvPr/>
        </p:nvSpPr>
        <p:spPr>
          <a:xfrm>
            <a:off x="4185580" y="4168053"/>
            <a:ext cx="506552" cy="277512"/>
          </a:xfrm>
          <a:prstGeom prst="rect">
            <a:avLst/>
          </a:prstGeom>
        </p:spPr>
        <p:txBody>
          <a:bodyPr vert="horz" wrap="square" lIns="0" tIns="0" rIns="0" bIns="0" rtlCol="0" anchor="t">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600"/>
              </a:spcAft>
            </a:pPr>
            <a:r>
              <a:rPr lang="en-US" sz="1800" kern="0" spc="-20">
                <a:solidFill>
                  <a:schemeClr val="tx1"/>
                </a:solidFill>
                <a:latin typeface="Segoe Sans Display"/>
                <a:cs typeface="Segoe Sans Display"/>
              </a:rPr>
              <a:t>58% </a:t>
            </a:r>
          </a:p>
        </p:txBody>
      </p:sp>
      <p:sp>
        <p:nvSpPr>
          <p:cNvPr id="4" name="object 23">
            <a:extLst>
              <a:ext uri="{FF2B5EF4-FFF2-40B4-BE49-F238E27FC236}">
                <a16:creationId xmlns:a16="http://schemas.microsoft.com/office/drawing/2014/main" id="{56C1F019-9F1D-4B5D-53F8-BA9E0A563948}"/>
              </a:ext>
            </a:extLst>
          </p:cNvPr>
          <p:cNvSpPr txBox="1">
            <a:spLocks/>
          </p:cNvSpPr>
          <p:nvPr/>
        </p:nvSpPr>
        <p:spPr>
          <a:xfrm>
            <a:off x="4882681" y="4168053"/>
            <a:ext cx="2013419" cy="892745"/>
          </a:xfrm>
          <a:prstGeom prst="rect">
            <a:avLst/>
          </a:prstGeom>
        </p:spPr>
        <p:txBody>
          <a:bodyPr vert="horz" wrap="square" lIns="0" tIns="0" rIns="0" bIns="0" rtlCol="0" anchor="t">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defTabSz="914400">
              <a:lnSpc>
                <a:spcPct val="110000"/>
              </a:lnSpc>
              <a:spcAft>
                <a:spcPts val="0"/>
              </a:spcAft>
              <a:defRPr/>
            </a:pPr>
            <a:r>
              <a:rPr lang="en-US" sz="1000" dirty="0">
                <a:solidFill>
                  <a:schemeClr val="tx1"/>
                </a:solidFill>
                <a:latin typeface="+mn-lt"/>
                <a:cs typeface="Segoe Sans Display"/>
              </a:rPr>
              <a:t>Faster: Top Copilot+ PCs are up to 58% faster than MacBook Air M3.</a:t>
            </a:r>
            <a:endParaRPr lang="en-US" sz="1000" baseline="30000" dirty="0">
              <a:solidFill>
                <a:schemeClr val="tx1"/>
              </a:solidFill>
              <a:latin typeface="+mn-lt"/>
              <a:cs typeface="Segoe Sans Display"/>
            </a:endParaRPr>
          </a:p>
          <a:p>
            <a:pPr marR="50800" defTabSz="914400">
              <a:lnSpc>
                <a:spcPct val="110000"/>
              </a:lnSpc>
              <a:spcAft>
                <a:spcPts val="0"/>
              </a:spcAft>
              <a:defRPr/>
            </a:pPr>
            <a:endParaRPr lang="en-US" sz="1000" baseline="30000" dirty="0">
              <a:solidFill>
                <a:schemeClr val="tx1"/>
              </a:solidFill>
              <a:latin typeface="+mn-lt"/>
              <a:cs typeface="Segoe Sans Display"/>
            </a:endParaRPr>
          </a:p>
          <a:p>
            <a:pPr marR="50800" defTabSz="914400">
              <a:lnSpc>
                <a:spcPct val="110000"/>
              </a:lnSpc>
              <a:spcAft>
                <a:spcPts val="0"/>
              </a:spcAft>
              <a:defRPr/>
            </a:pPr>
            <a:r>
              <a:rPr lang="en-US" sz="1000" i="1" dirty="0">
                <a:solidFill>
                  <a:schemeClr val="tx1"/>
                </a:solidFill>
                <a:latin typeface="+mn-lt"/>
                <a:cs typeface="Segoe Sans Display"/>
              </a:rPr>
              <a:t>Based on Cinebench 24 Multi-core benchmark. See aka.ms/</a:t>
            </a:r>
            <a:r>
              <a:rPr lang="en-US" sz="1000" i="1" dirty="0" err="1">
                <a:solidFill>
                  <a:schemeClr val="tx1"/>
                </a:solidFill>
                <a:latin typeface="+mn-lt"/>
                <a:cs typeface="Segoe Sans Display"/>
              </a:rPr>
              <a:t>cpclaims</a:t>
            </a:r>
            <a:endParaRPr lang="en-US" sz="1100" i="1" dirty="0">
              <a:solidFill>
                <a:schemeClr val="tx1"/>
              </a:solidFill>
              <a:latin typeface="+mn-lt"/>
              <a:cs typeface="Segoe Sans Display"/>
            </a:endParaRPr>
          </a:p>
          <a:p>
            <a:pPr marR="50800" defTabSz="914400">
              <a:lnSpc>
                <a:spcPct val="110000"/>
              </a:lnSpc>
              <a:spcAft>
                <a:spcPts val="0"/>
              </a:spcAft>
              <a:defRPr/>
            </a:pPr>
            <a:endParaRPr lang="en-US" sz="1000" baseline="30000" dirty="0">
              <a:solidFill>
                <a:schemeClr val="tx1"/>
              </a:solidFill>
              <a:latin typeface="+mn-lt"/>
            </a:endParaRPr>
          </a:p>
        </p:txBody>
      </p:sp>
      <p:sp>
        <p:nvSpPr>
          <p:cNvPr id="36" name="object 4">
            <a:extLst>
              <a:ext uri="{FF2B5EF4-FFF2-40B4-BE49-F238E27FC236}">
                <a16:creationId xmlns:a16="http://schemas.microsoft.com/office/drawing/2014/main" id="{59394D9B-346B-C318-BE9D-720581A402B2}"/>
              </a:ext>
            </a:extLst>
          </p:cNvPr>
          <p:cNvSpPr txBox="1"/>
          <p:nvPr/>
        </p:nvSpPr>
        <p:spPr>
          <a:xfrm>
            <a:off x="8869680" y="1357226"/>
            <a:ext cx="2801599" cy="2247025"/>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10000"/>
              </a:lnSpc>
              <a:defRPr/>
            </a:pPr>
            <a:r>
              <a:rPr lang="en-US" dirty="0">
                <a:solidFill>
                  <a:schemeClr val="tx1"/>
                </a:solidFill>
                <a:latin typeface="+mj-lt"/>
              </a:rPr>
              <a:t>Save time for your best work</a:t>
            </a:r>
          </a:p>
          <a:p>
            <a:pPr defTabSz="932742">
              <a:lnSpc>
                <a:spcPct val="110000"/>
              </a:lnSpc>
              <a:defRPr/>
            </a:pPr>
            <a:r>
              <a:rPr lang="en-US" spc="0" dirty="0">
                <a:ln>
                  <a:noFill/>
                </a:ln>
                <a:solidFill>
                  <a:schemeClr val="tx1"/>
                </a:solidFill>
                <a:ea typeface="Segoe UI Black"/>
                <a:cs typeface="Segoe UI"/>
              </a:rPr>
              <a:t>Build RFPs faster through </a:t>
            </a:r>
            <a:r>
              <a:rPr lang="en-US" spc="0" dirty="0">
                <a:ln>
                  <a:noFill/>
                </a:ln>
                <a:solidFill>
                  <a:schemeClr val="tx1"/>
                </a:solidFill>
                <a:latin typeface="+mj-lt"/>
                <a:ea typeface="Segoe UI Black"/>
                <a:cs typeface="Segoe UI"/>
              </a:rPr>
              <a:t>Copilot Studio</a:t>
            </a:r>
            <a:r>
              <a:rPr lang="en-US" baseline="30000" dirty="0">
                <a:solidFill>
                  <a:schemeClr val="tx1"/>
                </a:solidFill>
                <a:ea typeface="Segoe UI Black"/>
                <a:cs typeface="Segoe UI"/>
              </a:rPr>
              <a:t>3</a:t>
            </a:r>
            <a:r>
              <a:rPr lang="en-US" b="1" baseline="30000" dirty="0">
                <a:solidFill>
                  <a:schemeClr val="tx1"/>
                </a:solidFill>
                <a:ea typeface="Segoe UI Black"/>
                <a:cs typeface="Segoe UI"/>
              </a:rPr>
              <a:t> </a:t>
            </a:r>
            <a:r>
              <a:rPr lang="en-US" spc="0" dirty="0">
                <a:solidFill>
                  <a:schemeClr val="tx1"/>
                </a:solidFill>
                <a:ea typeface="Segoe UI Black"/>
                <a:cs typeface="Segoe UI"/>
              </a:rPr>
              <a:t>to search for the information you need from past contracts and automate the process.</a:t>
            </a:r>
          </a:p>
          <a:p>
            <a:pPr defTabSz="932742">
              <a:lnSpc>
                <a:spcPct val="110000"/>
              </a:lnSpc>
              <a:defRPr/>
            </a:pPr>
            <a:r>
              <a:rPr lang="en-US" spc="0" dirty="0">
                <a:solidFill>
                  <a:schemeClr val="tx1"/>
                </a:solidFill>
                <a:ea typeface="Segoe UI Black"/>
                <a:cs typeface="Segoe UI"/>
              </a:rPr>
              <a:t>U</a:t>
            </a:r>
            <a:r>
              <a:rPr lang="en-US" dirty="0">
                <a:solidFill>
                  <a:schemeClr val="tx1"/>
                </a:solidFill>
                <a:ea typeface="Segoe UI Black"/>
                <a:cs typeface="Segoe UI"/>
              </a:rPr>
              <a:t>se</a:t>
            </a:r>
            <a:r>
              <a:rPr lang="en-US" b="1" dirty="0">
                <a:solidFill>
                  <a:schemeClr val="tx1"/>
                </a:solidFill>
                <a:ea typeface="Segoe UI Black"/>
                <a:cs typeface="Segoe UI"/>
              </a:rPr>
              <a:t> </a:t>
            </a:r>
            <a:r>
              <a:rPr lang="en-US" dirty="0">
                <a:solidFill>
                  <a:schemeClr val="tx1"/>
                </a:solidFill>
                <a:latin typeface="+mj-lt"/>
                <a:cs typeface="Segoe UI"/>
              </a:rPr>
              <a:t> the Windows Ink</a:t>
            </a:r>
            <a:r>
              <a:rPr lang="en-US" baseline="30000" dirty="0">
                <a:solidFill>
                  <a:schemeClr val="tx1"/>
                </a:solidFill>
                <a:latin typeface="+mj-lt"/>
                <a:ea typeface="Segoe UI Black"/>
                <a:cs typeface="Segoe UI"/>
              </a:rPr>
              <a:t>8</a:t>
            </a:r>
            <a:r>
              <a:rPr lang="en-US" dirty="0">
                <a:solidFill>
                  <a:schemeClr val="tx1"/>
                </a:solidFill>
                <a:latin typeface="+mj-lt"/>
                <a:cs typeface="Segoe UI"/>
              </a:rPr>
              <a:t> feature with OneNote </a:t>
            </a:r>
            <a:r>
              <a:rPr lang="en-US" spc="0" dirty="0">
                <a:solidFill>
                  <a:schemeClr val="tx1"/>
                </a:solidFill>
                <a:ea typeface="Segoe UI Black"/>
                <a:cs typeface="Segoe UI"/>
              </a:rPr>
              <a:t>to take effective meeting notes and share them in real time with large project teams.</a:t>
            </a:r>
          </a:p>
          <a:p>
            <a:pPr defTabSz="932742">
              <a:lnSpc>
                <a:spcPct val="110000"/>
              </a:lnSpc>
              <a:defRPr/>
            </a:pPr>
            <a:r>
              <a:rPr lang="en-US" dirty="0">
                <a:solidFill>
                  <a:schemeClr val="tx1"/>
                </a:solidFill>
                <a:ea typeface="Segoe UI Black"/>
                <a:cs typeface="Segoe UI"/>
              </a:rPr>
              <a:t>New Windows 11 devices come with the </a:t>
            </a:r>
            <a:r>
              <a:rPr lang="en-US" b="1" dirty="0">
                <a:solidFill>
                  <a:schemeClr val="tx1"/>
                </a:solidFill>
                <a:latin typeface="+mj-lt"/>
                <a:ea typeface="Segoe UI Black"/>
                <a:cs typeface="Segoe UI"/>
              </a:rPr>
              <a:t>Copilot Key,</a:t>
            </a:r>
            <a:r>
              <a:rPr lang="en-US" baseline="30000" dirty="0">
                <a:solidFill>
                  <a:schemeClr val="tx1"/>
                </a:solidFill>
                <a:ea typeface="Segoe UI Black"/>
                <a:cs typeface="Segoe UI"/>
              </a:rPr>
              <a:t>4</a:t>
            </a:r>
            <a:r>
              <a:rPr lang="en-US" dirty="0">
                <a:solidFill>
                  <a:schemeClr val="tx1"/>
                </a:solidFill>
                <a:ea typeface="Segoe UI Black"/>
                <a:cs typeface="Segoe UI"/>
              </a:rPr>
              <a:t> uniquely offering the Microsoft 365 Copilot experience at your fingertips, seamlessly integrating into your workflows to help brainstorm and align on project scope.</a:t>
            </a:r>
          </a:p>
        </p:txBody>
      </p:sp>
      <p:pic>
        <p:nvPicPr>
          <p:cNvPr id="37" name="object 21">
            <a:extLst>
              <a:ext uri="{FF2B5EF4-FFF2-40B4-BE49-F238E27FC236}">
                <a16:creationId xmlns:a16="http://schemas.microsoft.com/office/drawing/2014/main" id="{6D71FC33-8AD6-83CE-CDF6-5A9B8BE7CFF0}"/>
              </a:ext>
              <a:ext uri="{C183D7F6-B498-43B3-948B-1728B52AA6E4}">
                <adec:decorative xmlns:adec="http://schemas.microsoft.com/office/drawing/2017/decorative" val="1"/>
              </a:ext>
            </a:extLst>
          </p:cNvPr>
          <p:cNvPicPr/>
          <p:nvPr/>
        </p:nvPicPr>
        <p:blipFill>
          <a:blip r:embed="rId6">
            <a:extLst>
              <a:ext uri="{96DAC541-7B7A-43D3-8B79-37D633B846F1}">
                <asvg:svgBlip xmlns:asvg="http://schemas.microsoft.com/office/drawing/2016/SVG/main" r:embed="rId7"/>
              </a:ext>
            </a:extLst>
          </a:blip>
          <a:srcRect/>
          <a:stretch/>
        </p:blipFill>
        <p:spPr>
          <a:xfrm>
            <a:off x="8229600" y="1357226"/>
            <a:ext cx="356400" cy="356400"/>
          </a:xfrm>
          <a:prstGeom prst="rect">
            <a:avLst/>
          </a:prstGeom>
        </p:spPr>
      </p:pic>
      <p:cxnSp>
        <p:nvCxnSpPr>
          <p:cNvPr id="38" name="Straight Connector 37">
            <a:extLst>
              <a:ext uri="{FF2B5EF4-FFF2-40B4-BE49-F238E27FC236}">
                <a16:creationId xmlns:a16="http://schemas.microsoft.com/office/drawing/2014/main" id="{EB8F32B1-06B0-C4E3-95CA-DAC2A740C9F0}"/>
              </a:ext>
              <a:ext uri="{C183D7F6-B498-43B3-948B-1728B52AA6E4}">
                <adec:decorative xmlns:adec="http://schemas.microsoft.com/office/drawing/2017/decorative" val="1"/>
              </a:ext>
            </a:extLst>
          </p:cNvPr>
          <p:cNvCxnSpPr>
            <a:cxnSpLocks/>
          </p:cNvCxnSpPr>
          <p:nvPr/>
        </p:nvCxnSpPr>
        <p:spPr>
          <a:xfrm>
            <a:off x="8727840" y="1357226"/>
            <a:ext cx="0" cy="228600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object 4">
            <a:extLst>
              <a:ext uri="{FF2B5EF4-FFF2-40B4-BE49-F238E27FC236}">
                <a16:creationId xmlns:a16="http://schemas.microsoft.com/office/drawing/2014/main" id="{1F6A2001-ABC2-0291-DD9B-58FC64E987EE}"/>
              </a:ext>
            </a:extLst>
          </p:cNvPr>
          <p:cNvSpPr txBox="1"/>
          <p:nvPr/>
        </p:nvSpPr>
        <p:spPr>
          <a:xfrm>
            <a:off x="8869679" y="4091303"/>
            <a:ext cx="3061969" cy="611962"/>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20000"/>
              </a:lnSpc>
            </a:pPr>
            <a:r>
              <a:rPr kumimoji="0" lang="en-US" sz="1000" b="0" i="0" u="none" strike="noStrike" kern="0" cap="none" spc="-10" normalizeH="0" baseline="0" noProof="0" dirty="0">
                <a:ln w="3175">
                  <a:noFill/>
                </a:ln>
                <a:solidFill>
                  <a:prstClr val="white"/>
                </a:solidFill>
                <a:effectLst/>
                <a:uLnTx/>
                <a:uFillTx/>
                <a:latin typeface="Segoe Sans Display Semibold" pitchFamily="2" charset="0"/>
                <a:ea typeface="+mj-ea"/>
                <a:cs typeface="Segoe Sans Display Semibold" pitchFamily="2" charset="0"/>
              </a:rPr>
              <a:t>Experience fast, intuitive discovery </a:t>
            </a:r>
          </a:p>
          <a:p>
            <a:pPr>
              <a:lnSpc>
                <a:spcPct val="120000"/>
              </a:lnSpc>
            </a:pPr>
            <a:r>
              <a:rPr lang="en-US" dirty="0">
                <a:solidFill>
                  <a:schemeClr val="tx1"/>
                </a:solidFill>
              </a:rPr>
              <a:t>Quickly find presentation or performance analytics using Microsoft Search, File Explorer, and Microsoft Copilot. </a:t>
            </a:r>
          </a:p>
        </p:txBody>
      </p:sp>
      <p:sp>
        <p:nvSpPr>
          <p:cNvPr id="41" name="object 21">
            <a:extLst>
              <a:ext uri="{FF2B5EF4-FFF2-40B4-BE49-F238E27FC236}">
                <a16:creationId xmlns:a16="http://schemas.microsoft.com/office/drawing/2014/main" id="{00E2236C-9346-E1E7-7552-75F2D481A4A5}"/>
              </a:ext>
              <a:ext uri="{C183D7F6-B498-43B3-948B-1728B52AA6E4}">
                <adec:decorative xmlns:adec="http://schemas.microsoft.com/office/drawing/2017/decorative" val="1"/>
              </a:ext>
            </a:extLst>
          </p:cNvPr>
          <p:cNvSpPr/>
          <p:nvPr/>
        </p:nvSpPr>
        <p:spPr>
          <a:xfrm>
            <a:off x="8229600" y="4091303"/>
            <a:ext cx="289575" cy="304424"/>
          </a:xfrm>
          <a:custGeom>
            <a:avLst/>
            <a:gdLst>
              <a:gd name="connsiteX0" fmla="*/ 176963 w 289575"/>
              <a:gd name="connsiteY0" fmla="*/ 89932 h 304424"/>
              <a:gd name="connsiteX1" fmla="*/ 173675 w 289575"/>
              <a:gd name="connsiteY1" fmla="*/ 86193 h 304424"/>
              <a:gd name="connsiteX2" fmla="*/ 158067 w 289575"/>
              <a:gd name="connsiteY2" fmla="*/ 76532 h 304424"/>
              <a:gd name="connsiteX3" fmla="*/ 138744 w 289575"/>
              <a:gd name="connsiteY3" fmla="*/ 70257 h 304424"/>
              <a:gd name="connsiteX4" fmla="*/ 135052 w 289575"/>
              <a:gd name="connsiteY4" fmla="*/ 67469 h 304424"/>
              <a:gd name="connsiteX5" fmla="*/ 133650 w 289575"/>
              <a:gd name="connsiteY5" fmla="*/ 63064 h 304424"/>
              <a:gd name="connsiteX6" fmla="*/ 135052 w 289575"/>
              <a:gd name="connsiteY6" fmla="*/ 58659 h 304424"/>
              <a:gd name="connsiteX7" fmla="*/ 138744 w 289575"/>
              <a:gd name="connsiteY7" fmla="*/ 55872 h 304424"/>
              <a:gd name="connsiteX8" fmla="*/ 158067 w 289575"/>
              <a:gd name="connsiteY8" fmla="*/ 49596 h 304424"/>
              <a:gd name="connsiteX9" fmla="*/ 173439 w 289575"/>
              <a:gd name="connsiteY9" fmla="*/ 39906 h 304424"/>
              <a:gd name="connsiteX10" fmla="*/ 182737 w 289575"/>
              <a:gd name="connsiteY10" fmla="*/ 24876 h 304424"/>
              <a:gd name="connsiteX11" fmla="*/ 182898 w 289575"/>
              <a:gd name="connsiteY11" fmla="*/ 24398 h 304424"/>
              <a:gd name="connsiteX12" fmla="*/ 189178 w 289575"/>
              <a:gd name="connsiteY12" fmla="*/ 5090 h 304424"/>
              <a:gd name="connsiteX13" fmla="*/ 191967 w 289575"/>
              <a:gd name="connsiteY13" fmla="*/ 1401 h 304424"/>
              <a:gd name="connsiteX14" fmla="*/ 196376 w 289575"/>
              <a:gd name="connsiteY14" fmla="*/ 0 h 304424"/>
              <a:gd name="connsiteX15" fmla="*/ 200785 w 289575"/>
              <a:gd name="connsiteY15" fmla="*/ 1401 h 304424"/>
              <a:gd name="connsiteX16" fmla="*/ 203574 w 289575"/>
              <a:gd name="connsiteY16" fmla="*/ 5090 h 304424"/>
              <a:gd name="connsiteX17" fmla="*/ 209854 w 289575"/>
              <a:gd name="connsiteY17" fmla="*/ 24398 h 304424"/>
              <a:gd name="connsiteX18" fmla="*/ 219481 w 289575"/>
              <a:gd name="connsiteY18" fmla="*/ 39977 h 304424"/>
              <a:gd name="connsiteX19" fmla="*/ 235072 w 289575"/>
              <a:gd name="connsiteY19" fmla="*/ 49596 h 304424"/>
              <a:gd name="connsiteX20" fmla="*/ 254395 w 289575"/>
              <a:gd name="connsiteY20" fmla="*/ 55872 h 304424"/>
              <a:gd name="connsiteX21" fmla="*/ 254781 w 289575"/>
              <a:gd name="connsiteY21" fmla="*/ 55968 h 304424"/>
              <a:gd name="connsiteX22" fmla="*/ 258473 w 289575"/>
              <a:gd name="connsiteY22" fmla="*/ 58755 h 304424"/>
              <a:gd name="connsiteX23" fmla="*/ 259875 w 289575"/>
              <a:gd name="connsiteY23" fmla="*/ 63161 h 304424"/>
              <a:gd name="connsiteX24" fmla="*/ 258473 w 289575"/>
              <a:gd name="connsiteY24" fmla="*/ 67566 h 304424"/>
              <a:gd name="connsiteX25" fmla="*/ 254781 w 289575"/>
              <a:gd name="connsiteY25" fmla="*/ 70353 h 304424"/>
              <a:gd name="connsiteX26" fmla="*/ 235458 w 289575"/>
              <a:gd name="connsiteY26" fmla="*/ 76629 h 304424"/>
              <a:gd name="connsiteX27" fmla="*/ 219868 w 289575"/>
              <a:gd name="connsiteY27" fmla="*/ 86248 h 304424"/>
              <a:gd name="connsiteX28" fmla="*/ 210240 w 289575"/>
              <a:gd name="connsiteY28" fmla="*/ 101826 h 304424"/>
              <a:gd name="connsiteX29" fmla="*/ 203960 w 289575"/>
              <a:gd name="connsiteY29" fmla="*/ 121135 h 304424"/>
              <a:gd name="connsiteX30" fmla="*/ 203775 w 289575"/>
              <a:gd name="connsiteY30" fmla="*/ 121610 h 304424"/>
              <a:gd name="connsiteX31" fmla="*/ 201171 w 289575"/>
              <a:gd name="connsiteY31" fmla="*/ 124824 h 304424"/>
              <a:gd name="connsiteX32" fmla="*/ 196763 w 289575"/>
              <a:gd name="connsiteY32" fmla="*/ 126225 h 304424"/>
              <a:gd name="connsiteX33" fmla="*/ 192354 w 289575"/>
              <a:gd name="connsiteY33" fmla="*/ 124824 h 304424"/>
              <a:gd name="connsiteX34" fmla="*/ 189565 w 289575"/>
              <a:gd name="connsiteY34" fmla="*/ 121135 h 304424"/>
              <a:gd name="connsiteX35" fmla="*/ 183285 w 289575"/>
              <a:gd name="connsiteY35" fmla="*/ 101826 h 304424"/>
              <a:gd name="connsiteX36" fmla="*/ 176963 w 289575"/>
              <a:gd name="connsiteY36" fmla="*/ 89932 h 304424"/>
              <a:gd name="connsiteX37" fmla="*/ 286674 w 289575"/>
              <a:gd name="connsiteY37" fmla="*/ 140954 h 304424"/>
              <a:gd name="connsiteX38" fmla="*/ 276444 w 289575"/>
              <a:gd name="connsiteY38" fmla="*/ 137632 h 304424"/>
              <a:gd name="connsiteX39" fmla="*/ 268190 w 289575"/>
              <a:gd name="connsiteY39" fmla="*/ 132539 h 304424"/>
              <a:gd name="connsiteX40" fmla="*/ 263094 w 289575"/>
              <a:gd name="connsiteY40" fmla="*/ 124292 h 304424"/>
              <a:gd name="connsiteX41" fmla="*/ 259769 w 289575"/>
              <a:gd name="connsiteY41" fmla="*/ 114070 h 304424"/>
              <a:gd name="connsiteX42" fmla="*/ 258292 w 289575"/>
              <a:gd name="connsiteY42" fmla="*/ 112117 h 304424"/>
              <a:gd name="connsiteX43" fmla="*/ 255958 w 289575"/>
              <a:gd name="connsiteY43" fmla="*/ 111375 h 304424"/>
              <a:gd name="connsiteX44" fmla="*/ 253624 w 289575"/>
              <a:gd name="connsiteY44" fmla="*/ 112117 h 304424"/>
              <a:gd name="connsiteX45" fmla="*/ 252147 w 289575"/>
              <a:gd name="connsiteY45" fmla="*/ 114070 h 304424"/>
              <a:gd name="connsiteX46" fmla="*/ 248822 w 289575"/>
              <a:gd name="connsiteY46" fmla="*/ 124292 h 304424"/>
              <a:gd name="connsiteX47" fmla="*/ 243815 w 289575"/>
              <a:gd name="connsiteY47" fmla="*/ 132502 h 304424"/>
              <a:gd name="connsiteX48" fmla="*/ 235677 w 289575"/>
              <a:gd name="connsiteY48" fmla="*/ 137632 h 304424"/>
              <a:gd name="connsiteX49" fmla="*/ 225447 w 289575"/>
              <a:gd name="connsiteY49" fmla="*/ 140954 h 304424"/>
              <a:gd name="connsiteX50" fmla="*/ 223492 w 289575"/>
              <a:gd name="connsiteY50" fmla="*/ 142429 h 304424"/>
              <a:gd name="connsiteX51" fmla="*/ 222750 w 289575"/>
              <a:gd name="connsiteY51" fmla="*/ 144762 h 304424"/>
              <a:gd name="connsiteX52" fmla="*/ 223492 w 289575"/>
              <a:gd name="connsiteY52" fmla="*/ 147094 h 304424"/>
              <a:gd name="connsiteX53" fmla="*/ 225447 w 289575"/>
              <a:gd name="connsiteY53" fmla="*/ 148570 h 304424"/>
              <a:gd name="connsiteX54" fmla="*/ 235677 w 289575"/>
              <a:gd name="connsiteY54" fmla="*/ 151892 h 304424"/>
              <a:gd name="connsiteX55" fmla="*/ 238927 w 289575"/>
              <a:gd name="connsiteY55" fmla="*/ 153288 h 304424"/>
              <a:gd name="connsiteX56" fmla="*/ 238948 w 289575"/>
              <a:gd name="connsiteY56" fmla="*/ 153401 h 304424"/>
              <a:gd name="connsiteX57" fmla="*/ 243926 w 289575"/>
              <a:gd name="connsiteY57" fmla="*/ 157090 h 304424"/>
              <a:gd name="connsiteX58" fmla="*/ 249026 w 289575"/>
              <a:gd name="connsiteY58" fmla="*/ 165355 h 304424"/>
              <a:gd name="connsiteX59" fmla="*/ 252352 w 289575"/>
              <a:gd name="connsiteY59" fmla="*/ 175579 h 304424"/>
              <a:gd name="connsiteX60" fmla="*/ 253828 w 289575"/>
              <a:gd name="connsiteY60" fmla="*/ 177533 h 304424"/>
              <a:gd name="connsiteX61" fmla="*/ 256161 w 289575"/>
              <a:gd name="connsiteY61" fmla="*/ 178274 h 304424"/>
              <a:gd name="connsiteX62" fmla="*/ 258495 w 289575"/>
              <a:gd name="connsiteY62" fmla="*/ 177533 h 304424"/>
              <a:gd name="connsiteX63" fmla="*/ 259857 w 289575"/>
              <a:gd name="connsiteY63" fmla="*/ 175865 h 304424"/>
              <a:gd name="connsiteX64" fmla="*/ 259856 w 289575"/>
              <a:gd name="connsiteY64" fmla="*/ 175800 h 304424"/>
              <a:gd name="connsiteX65" fmla="*/ 259973 w 289575"/>
              <a:gd name="connsiteY65" fmla="*/ 175505 h 304424"/>
              <a:gd name="connsiteX66" fmla="*/ 263298 w 289575"/>
              <a:gd name="connsiteY66" fmla="*/ 165283 h 304424"/>
              <a:gd name="connsiteX67" fmla="*/ 268394 w 289575"/>
              <a:gd name="connsiteY67" fmla="*/ 157036 h 304424"/>
              <a:gd name="connsiteX68" fmla="*/ 276648 w 289575"/>
              <a:gd name="connsiteY68" fmla="*/ 151943 h 304424"/>
              <a:gd name="connsiteX69" fmla="*/ 286878 w 289575"/>
              <a:gd name="connsiteY69" fmla="*/ 148621 h 304424"/>
              <a:gd name="connsiteX70" fmla="*/ 288833 w 289575"/>
              <a:gd name="connsiteY70" fmla="*/ 147146 h 304424"/>
              <a:gd name="connsiteX71" fmla="*/ 289575 w 289575"/>
              <a:gd name="connsiteY71" fmla="*/ 144813 h 304424"/>
              <a:gd name="connsiteX72" fmla="*/ 288833 w 289575"/>
              <a:gd name="connsiteY72" fmla="*/ 142481 h 304424"/>
              <a:gd name="connsiteX73" fmla="*/ 286878 w 289575"/>
              <a:gd name="connsiteY73" fmla="*/ 141005 h 304424"/>
              <a:gd name="connsiteX74" fmla="*/ 286674 w 289575"/>
              <a:gd name="connsiteY74" fmla="*/ 140954 h 304424"/>
              <a:gd name="connsiteX75" fmla="*/ 103950 w 289575"/>
              <a:gd name="connsiteY75" fmla="*/ 37125 h 304424"/>
              <a:gd name="connsiteX76" fmla="*/ 134769 w 289575"/>
              <a:gd name="connsiteY76" fmla="*/ 41770 h 304424"/>
              <a:gd name="connsiteX77" fmla="*/ 134196 w 289575"/>
              <a:gd name="connsiteY77" fmla="*/ 41955 h 304424"/>
              <a:gd name="connsiteX78" fmla="*/ 122984 w 289575"/>
              <a:gd name="connsiteY78" fmla="*/ 50271 h 304424"/>
              <a:gd name="connsiteX79" fmla="*/ 119662 w 289575"/>
              <a:gd name="connsiteY79" fmla="*/ 57130 h 304424"/>
              <a:gd name="connsiteX80" fmla="*/ 103950 w 289575"/>
              <a:gd name="connsiteY80" fmla="*/ 55688 h 304424"/>
              <a:gd name="connsiteX81" fmla="*/ 18563 w 289575"/>
              <a:gd name="connsiteY81" fmla="*/ 141075 h 304424"/>
              <a:gd name="connsiteX82" fmla="*/ 103950 w 289575"/>
              <a:gd name="connsiteY82" fmla="*/ 226463 h 304424"/>
              <a:gd name="connsiteX83" fmla="*/ 189338 w 289575"/>
              <a:gd name="connsiteY83" fmla="*/ 141075 h 304424"/>
              <a:gd name="connsiteX84" fmla="*/ 189324 w 289575"/>
              <a:gd name="connsiteY84" fmla="*/ 139547 h 304424"/>
              <a:gd name="connsiteX85" fmla="*/ 196900 w 289575"/>
              <a:gd name="connsiteY85" fmla="*/ 140875 h 304424"/>
              <a:gd name="connsiteX86" fmla="*/ 207855 w 289575"/>
              <a:gd name="connsiteY86" fmla="*/ 137995 h 304424"/>
              <a:gd name="connsiteX87" fmla="*/ 207900 w 289575"/>
              <a:gd name="connsiteY87" fmla="*/ 141075 h 304424"/>
              <a:gd name="connsiteX88" fmla="*/ 183725 w 289575"/>
              <a:gd name="connsiteY88" fmla="*/ 207724 h 304424"/>
              <a:gd name="connsiteX89" fmla="*/ 264582 w 289575"/>
              <a:gd name="connsiteY89" fmla="*/ 288581 h 304424"/>
              <a:gd name="connsiteX90" fmla="*/ 264582 w 289575"/>
              <a:gd name="connsiteY90" fmla="*/ 301707 h 304424"/>
              <a:gd name="connsiteX91" fmla="*/ 251457 w 289575"/>
              <a:gd name="connsiteY91" fmla="*/ 301707 h 304424"/>
              <a:gd name="connsiteX92" fmla="*/ 170599 w 289575"/>
              <a:gd name="connsiteY92" fmla="*/ 220850 h 304424"/>
              <a:gd name="connsiteX93" fmla="*/ 103950 w 289575"/>
              <a:gd name="connsiteY93" fmla="*/ 245025 h 304424"/>
              <a:gd name="connsiteX94" fmla="*/ 0 w 289575"/>
              <a:gd name="connsiteY94" fmla="*/ 141075 h 304424"/>
              <a:gd name="connsiteX95" fmla="*/ 103950 w 289575"/>
              <a:gd name="connsiteY95" fmla="*/ 37125 h 304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289575" h="304424">
                <a:moveTo>
                  <a:pt x="176963" y="89932"/>
                </a:moveTo>
                <a:cubicBezTo>
                  <a:pt x="175949" y="88622"/>
                  <a:pt x="174851" y="87373"/>
                  <a:pt x="173675" y="86193"/>
                </a:cubicBezTo>
                <a:cubicBezTo>
                  <a:pt x="169297" y="81801"/>
                  <a:pt x="163952" y="78493"/>
                  <a:pt x="158067" y="76532"/>
                </a:cubicBezTo>
                <a:lnTo>
                  <a:pt x="138744" y="70257"/>
                </a:lnTo>
                <a:cubicBezTo>
                  <a:pt x="137254" y="69732"/>
                  <a:pt x="135964" y="68758"/>
                  <a:pt x="135052" y="67469"/>
                </a:cubicBezTo>
                <a:cubicBezTo>
                  <a:pt x="134140" y="66182"/>
                  <a:pt x="133650" y="64642"/>
                  <a:pt x="133650" y="63064"/>
                </a:cubicBezTo>
                <a:cubicBezTo>
                  <a:pt x="133650" y="61486"/>
                  <a:pt x="134140" y="59947"/>
                  <a:pt x="135052" y="58659"/>
                </a:cubicBezTo>
                <a:cubicBezTo>
                  <a:pt x="135964" y="57370"/>
                  <a:pt x="137254" y="56397"/>
                  <a:pt x="138744" y="55872"/>
                </a:cubicBezTo>
                <a:lnTo>
                  <a:pt x="158067" y="49596"/>
                </a:lnTo>
                <a:cubicBezTo>
                  <a:pt x="163871" y="47594"/>
                  <a:pt x="169131" y="44278"/>
                  <a:pt x="173439" y="39906"/>
                </a:cubicBezTo>
                <a:cubicBezTo>
                  <a:pt x="177628" y="35655"/>
                  <a:pt x="180805" y="30518"/>
                  <a:pt x="182737" y="24876"/>
                </a:cubicBezTo>
                <a:lnTo>
                  <a:pt x="182898" y="24398"/>
                </a:lnTo>
                <a:lnTo>
                  <a:pt x="189178" y="5090"/>
                </a:lnTo>
                <a:cubicBezTo>
                  <a:pt x="189704" y="3601"/>
                  <a:pt x="190678" y="2313"/>
                  <a:pt x="191967" y="1401"/>
                </a:cubicBezTo>
                <a:cubicBezTo>
                  <a:pt x="193256" y="490"/>
                  <a:pt x="194796" y="0"/>
                  <a:pt x="196376" y="0"/>
                </a:cubicBezTo>
                <a:cubicBezTo>
                  <a:pt x="197956" y="0"/>
                  <a:pt x="199496" y="490"/>
                  <a:pt x="200785" y="1401"/>
                </a:cubicBezTo>
                <a:cubicBezTo>
                  <a:pt x="202074" y="2313"/>
                  <a:pt x="203049" y="3601"/>
                  <a:pt x="203574" y="5090"/>
                </a:cubicBezTo>
                <a:lnTo>
                  <a:pt x="209854" y="24398"/>
                </a:lnTo>
                <a:cubicBezTo>
                  <a:pt x="211807" y="30269"/>
                  <a:pt x="215103" y="35603"/>
                  <a:pt x="219481" y="39977"/>
                </a:cubicBezTo>
                <a:cubicBezTo>
                  <a:pt x="223859" y="44351"/>
                  <a:pt x="229196" y="47645"/>
                  <a:pt x="235072" y="49596"/>
                </a:cubicBezTo>
                <a:lnTo>
                  <a:pt x="254395" y="55872"/>
                </a:lnTo>
                <a:lnTo>
                  <a:pt x="254781" y="55968"/>
                </a:lnTo>
                <a:cubicBezTo>
                  <a:pt x="256271" y="56493"/>
                  <a:pt x="257561" y="57467"/>
                  <a:pt x="258473" y="58755"/>
                </a:cubicBezTo>
                <a:cubicBezTo>
                  <a:pt x="259385" y="60043"/>
                  <a:pt x="259875" y="61583"/>
                  <a:pt x="259875" y="63161"/>
                </a:cubicBezTo>
                <a:cubicBezTo>
                  <a:pt x="259875" y="64739"/>
                  <a:pt x="259385" y="66278"/>
                  <a:pt x="258473" y="67566"/>
                </a:cubicBezTo>
                <a:cubicBezTo>
                  <a:pt x="257561" y="68854"/>
                  <a:pt x="256271" y="69828"/>
                  <a:pt x="254781" y="70353"/>
                </a:cubicBezTo>
                <a:lnTo>
                  <a:pt x="235458" y="76629"/>
                </a:lnTo>
                <a:cubicBezTo>
                  <a:pt x="229583" y="78580"/>
                  <a:pt x="224245" y="81874"/>
                  <a:pt x="219868" y="86248"/>
                </a:cubicBezTo>
                <a:cubicBezTo>
                  <a:pt x="215490" y="90622"/>
                  <a:pt x="212194" y="95956"/>
                  <a:pt x="210240" y="101826"/>
                </a:cubicBezTo>
                <a:lnTo>
                  <a:pt x="203960" y="121135"/>
                </a:lnTo>
                <a:cubicBezTo>
                  <a:pt x="203904" y="121296"/>
                  <a:pt x="203842" y="121454"/>
                  <a:pt x="203775" y="121610"/>
                </a:cubicBezTo>
                <a:cubicBezTo>
                  <a:pt x="203222" y="122897"/>
                  <a:pt x="202322" y="124011"/>
                  <a:pt x="201171" y="124824"/>
                </a:cubicBezTo>
                <a:cubicBezTo>
                  <a:pt x="199882" y="125736"/>
                  <a:pt x="198342" y="126225"/>
                  <a:pt x="196763" y="126225"/>
                </a:cubicBezTo>
                <a:cubicBezTo>
                  <a:pt x="195183" y="126225"/>
                  <a:pt x="193643" y="125736"/>
                  <a:pt x="192354" y="124824"/>
                </a:cubicBezTo>
                <a:cubicBezTo>
                  <a:pt x="191065" y="123912"/>
                  <a:pt x="190090" y="122624"/>
                  <a:pt x="189565" y="121135"/>
                </a:cubicBezTo>
                <a:lnTo>
                  <a:pt x="183285" y="101826"/>
                </a:lnTo>
                <a:cubicBezTo>
                  <a:pt x="181866" y="97520"/>
                  <a:pt x="179724" y="93499"/>
                  <a:pt x="176963" y="89932"/>
                </a:cubicBezTo>
                <a:close/>
                <a:moveTo>
                  <a:pt x="286674" y="140954"/>
                </a:moveTo>
                <a:lnTo>
                  <a:pt x="276444" y="137632"/>
                </a:lnTo>
                <a:cubicBezTo>
                  <a:pt x="273334" y="136598"/>
                  <a:pt x="270508" y="134855"/>
                  <a:pt x="268190" y="132539"/>
                </a:cubicBezTo>
                <a:cubicBezTo>
                  <a:pt x="265872" y="130223"/>
                  <a:pt x="264127" y="127400"/>
                  <a:pt x="263094" y="124292"/>
                </a:cubicBezTo>
                <a:lnTo>
                  <a:pt x="259769" y="114070"/>
                </a:lnTo>
                <a:cubicBezTo>
                  <a:pt x="259490" y="113282"/>
                  <a:pt x="258974" y="112599"/>
                  <a:pt x="258292" y="112117"/>
                </a:cubicBezTo>
                <a:cubicBezTo>
                  <a:pt x="257610" y="111634"/>
                  <a:pt x="256794" y="111375"/>
                  <a:pt x="255958" y="111375"/>
                </a:cubicBezTo>
                <a:cubicBezTo>
                  <a:pt x="255122" y="111375"/>
                  <a:pt x="254306" y="111634"/>
                  <a:pt x="253624" y="112117"/>
                </a:cubicBezTo>
                <a:cubicBezTo>
                  <a:pt x="252942" y="112599"/>
                  <a:pt x="252426" y="113282"/>
                  <a:pt x="252147" y="114070"/>
                </a:cubicBezTo>
                <a:lnTo>
                  <a:pt x="248822" y="124292"/>
                </a:lnTo>
                <a:cubicBezTo>
                  <a:pt x="247809" y="127378"/>
                  <a:pt x="246095" y="130188"/>
                  <a:pt x="243815" y="132502"/>
                </a:cubicBezTo>
                <a:cubicBezTo>
                  <a:pt x="241535" y="134816"/>
                  <a:pt x="238749" y="136572"/>
                  <a:pt x="235677" y="137632"/>
                </a:cubicBezTo>
                <a:lnTo>
                  <a:pt x="225447" y="140954"/>
                </a:lnTo>
                <a:cubicBezTo>
                  <a:pt x="224658" y="141232"/>
                  <a:pt x="223975" y="141748"/>
                  <a:pt x="223492" y="142429"/>
                </a:cubicBezTo>
                <a:cubicBezTo>
                  <a:pt x="223009" y="143112"/>
                  <a:pt x="222750" y="143926"/>
                  <a:pt x="222750" y="144762"/>
                </a:cubicBezTo>
                <a:cubicBezTo>
                  <a:pt x="222750" y="145598"/>
                  <a:pt x="223009" y="146412"/>
                  <a:pt x="223492" y="147094"/>
                </a:cubicBezTo>
                <a:cubicBezTo>
                  <a:pt x="223975" y="147776"/>
                  <a:pt x="224658" y="148292"/>
                  <a:pt x="225447" y="148570"/>
                </a:cubicBezTo>
                <a:lnTo>
                  <a:pt x="235677" y="151892"/>
                </a:lnTo>
                <a:cubicBezTo>
                  <a:pt x="236801" y="152267"/>
                  <a:pt x="237887" y="152734"/>
                  <a:pt x="238927" y="153288"/>
                </a:cubicBezTo>
                <a:lnTo>
                  <a:pt x="238948" y="153401"/>
                </a:lnTo>
                <a:cubicBezTo>
                  <a:pt x="240775" y="154375"/>
                  <a:pt x="242453" y="155617"/>
                  <a:pt x="243926" y="157090"/>
                </a:cubicBezTo>
                <a:cubicBezTo>
                  <a:pt x="246246" y="159410"/>
                  <a:pt x="247993" y="162240"/>
                  <a:pt x="249026" y="165355"/>
                </a:cubicBezTo>
                <a:lnTo>
                  <a:pt x="252352" y="175579"/>
                </a:lnTo>
                <a:cubicBezTo>
                  <a:pt x="252630" y="176367"/>
                  <a:pt x="253146" y="177049"/>
                  <a:pt x="253828" y="177533"/>
                </a:cubicBezTo>
                <a:cubicBezTo>
                  <a:pt x="254510" y="178015"/>
                  <a:pt x="255326" y="178274"/>
                  <a:pt x="256161" y="178274"/>
                </a:cubicBezTo>
                <a:cubicBezTo>
                  <a:pt x="256997" y="178274"/>
                  <a:pt x="257812" y="178015"/>
                  <a:pt x="258495" y="177533"/>
                </a:cubicBezTo>
                <a:cubicBezTo>
                  <a:pt x="259092" y="177109"/>
                  <a:pt x="259563" y="176532"/>
                  <a:pt x="259857" y="175865"/>
                </a:cubicBezTo>
                <a:lnTo>
                  <a:pt x="259856" y="175800"/>
                </a:lnTo>
                <a:cubicBezTo>
                  <a:pt x="259899" y="175704"/>
                  <a:pt x="259938" y="175606"/>
                  <a:pt x="259973" y="175505"/>
                </a:cubicBezTo>
                <a:lnTo>
                  <a:pt x="263298" y="165283"/>
                </a:lnTo>
                <a:cubicBezTo>
                  <a:pt x="264332" y="162175"/>
                  <a:pt x="266077" y="159352"/>
                  <a:pt x="268394" y="157036"/>
                </a:cubicBezTo>
                <a:cubicBezTo>
                  <a:pt x="270712" y="154720"/>
                  <a:pt x="273538" y="152977"/>
                  <a:pt x="276648" y="151943"/>
                </a:cubicBezTo>
                <a:lnTo>
                  <a:pt x="286878" y="148621"/>
                </a:lnTo>
                <a:cubicBezTo>
                  <a:pt x="287667" y="148343"/>
                  <a:pt x="288350" y="147827"/>
                  <a:pt x="288833" y="147146"/>
                </a:cubicBezTo>
                <a:cubicBezTo>
                  <a:pt x="289316" y="146463"/>
                  <a:pt x="289575" y="145649"/>
                  <a:pt x="289575" y="144813"/>
                </a:cubicBezTo>
                <a:cubicBezTo>
                  <a:pt x="289575" y="143977"/>
                  <a:pt x="289316" y="143163"/>
                  <a:pt x="288833" y="142481"/>
                </a:cubicBezTo>
                <a:cubicBezTo>
                  <a:pt x="288350" y="141799"/>
                  <a:pt x="287667" y="141283"/>
                  <a:pt x="286878" y="141005"/>
                </a:cubicBezTo>
                <a:lnTo>
                  <a:pt x="286674" y="140954"/>
                </a:lnTo>
                <a:close/>
                <a:moveTo>
                  <a:pt x="103950" y="37125"/>
                </a:moveTo>
                <a:cubicBezTo>
                  <a:pt x="114681" y="37125"/>
                  <a:pt x="125031" y="38751"/>
                  <a:pt x="134769" y="41770"/>
                </a:cubicBezTo>
                <a:lnTo>
                  <a:pt x="134196" y="41955"/>
                </a:lnTo>
                <a:cubicBezTo>
                  <a:pt x="129684" y="43490"/>
                  <a:pt x="125763" y="46398"/>
                  <a:pt x="122984" y="50271"/>
                </a:cubicBezTo>
                <a:cubicBezTo>
                  <a:pt x="121487" y="52355"/>
                  <a:pt x="120365" y="54676"/>
                  <a:pt x="119662" y="57130"/>
                </a:cubicBezTo>
                <a:cubicBezTo>
                  <a:pt x="114569" y="56183"/>
                  <a:pt x="109318" y="55688"/>
                  <a:pt x="103950" y="55688"/>
                </a:cubicBezTo>
                <a:cubicBezTo>
                  <a:pt x="56792" y="55688"/>
                  <a:pt x="18563" y="93917"/>
                  <a:pt x="18563" y="141075"/>
                </a:cubicBezTo>
                <a:cubicBezTo>
                  <a:pt x="18563" y="188233"/>
                  <a:pt x="56792" y="226463"/>
                  <a:pt x="103950" y="226463"/>
                </a:cubicBezTo>
                <a:cubicBezTo>
                  <a:pt x="151108" y="226463"/>
                  <a:pt x="189338" y="188233"/>
                  <a:pt x="189338" y="141075"/>
                </a:cubicBezTo>
                <a:cubicBezTo>
                  <a:pt x="189338" y="140565"/>
                  <a:pt x="189333" y="140056"/>
                  <a:pt x="189324" y="139547"/>
                </a:cubicBezTo>
                <a:cubicBezTo>
                  <a:pt x="191739" y="140420"/>
                  <a:pt x="194302" y="140875"/>
                  <a:pt x="196900" y="140875"/>
                </a:cubicBezTo>
                <a:cubicBezTo>
                  <a:pt x="200752" y="140875"/>
                  <a:pt x="204524" y="139877"/>
                  <a:pt x="207855" y="137995"/>
                </a:cubicBezTo>
                <a:cubicBezTo>
                  <a:pt x="207885" y="139018"/>
                  <a:pt x="207900" y="140044"/>
                  <a:pt x="207900" y="141075"/>
                </a:cubicBezTo>
                <a:cubicBezTo>
                  <a:pt x="207900" y="166438"/>
                  <a:pt x="198816" y="189680"/>
                  <a:pt x="183725" y="207724"/>
                </a:cubicBezTo>
                <a:lnTo>
                  <a:pt x="264582" y="288581"/>
                </a:lnTo>
                <a:cubicBezTo>
                  <a:pt x="268207" y="292206"/>
                  <a:pt x="268207" y="298082"/>
                  <a:pt x="264582" y="301707"/>
                </a:cubicBezTo>
                <a:cubicBezTo>
                  <a:pt x="260958" y="305331"/>
                  <a:pt x="255081" y="305331"/>
                  <a:pt x="251457" y="301707"/>
                </a:cubicBezTo>
                <a:lnTo>
                  <a:pt x="170599" y="220850"/>
                </a:lnTo>
                <a:cubicBezTo>
                  <a:pt x="152555" y="235941"/>
                  <a:pt x="129313" y="245025"/>
                  <a:pt x="103950" y="245025"/>
                </a:cubicBezTo>
                <a:cubicBezTo>
                  <a:pt x="46540" y="245025"/>
                  <a:pt x="0" y="198485"/>
                  <a:pt x="0" y="141075"/>
                </a:cubicBezTo>
                <a:cubicBezTo>
                  <a:pt x="0" y="83665"/>
                  <a:pt x="46540" y="37125"/>
                  <a:pt x="103950" y="37125"/>
                </a:cubicBezTo>
                <a:close/>
              </a:path>
            </a:pathLst>
          </a:custGeom>
          <a:solidFill>
            <a:schemeClr val="tx1"/>
          </a:solidFill>
          <a:ln w="7342" cap="flat">
            <a:noFill/>
            <a:prstDash val="solid"/>
            <a:miter/>
          </a:ln>
        </p:spPr>
        <p:txBody>
          <a:bodyPr rtlCol="0" anchor="ctr"/>
          <a:lstStyle/>
          <a:p>
            <a:endParaRPr lang="en-US"/>
          </a:p>
        </p:txBody>
      </p:sp>
      <p:cxnSp>
        <p:nvCxnSpPr>
          <p:cNvPr id="42" name="Straight Connector 41">
            <a:extLst>
              <a:ext uri="{FF2B5EF4-FFF2-40B4-BE49-F238E27FC236}">
                <a16:creationId xmlns:a16="http://schemas.microsoft.com/office/drawing/2014/main" id="{87AFEDA9-5CB4-2C42-2871-10D4F9EB05FB}"/>
              </a:ext>
              <a:ext uri="{C183D7F6-B498-43B3-948B-1728B52AA6E4}">
                <adec:decorative xmlns:adec="http://schemas.microsoft.com/office/drawing/2017/decorative" val="1"/>
              </a:ext>
            </a:extLst>
          </p:cNvPr>
          <p:cNvCxnSpPr>
            <a:cxnSpLocks/>
          </p:cNvCxnSpPr>
          <p:nvPr/>
        </p:nvCxnSpPr>
        <p:spPr>
          <a:xfrm>
            <a:off x="8727840" y="4091303"/>
            <a:ext cx="0" cy="64008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32" name="object 4">
            <a:extLst>
              <a:ext uri="{FF2B5EF4-FFF2-40B4-BE49-F238E27FC236}">
                <a16:creationId xmlns:a16="http://schemas.microsoft.com/office/drawing/2014/main" id="{DA6EDC45-3951-F9B3-277C-67CD19A7E32D}"/>
              </a:ext>
            </a:extLst>
          </p:cNvPr>
          <p:cNvSpPr txBox="1"/>
          <p:nvPr/>
        </p:nvSpPr>
        <p:spPr>
          <a:xfrm>
            <a:off x="8869680" y="5179460"/>
            <a:ext cx="2775005" cy="981294"/>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20000"/>
              </a:lnSpc>
            </a:pPr>
            <a:r>
              <a:rPr lang="en-US" dirty="0">
                <a:solidFill>
                  <a:schemeClr val="tx1"/>
                </a:solidFill>
                <a:latin typeface="+mj-lt"/>
              </a:rPr>
              <a:t>Copilot+ PC Exclusives</a:t>
            </a:r>
            <a:r>
              <a:rPr lang="en-US" spc="0" baseline="30000" dirty="0">
                <a:solidFill>
                  <a:schemeClr val="tx1"/>
                </a:solidFill>
                <a:latin typeface="+mj-lt"/>
                <a:cs typeface="Segoe UI"/>
              </a:rPr>
              <a:t>8</a:t>
            </a:r>
            <a:endParaRPr dirty="0">
              <a:solidFill>
                <a:schemeClr val="tx1"/>
              </a:solidFill>
              <a:latin typeface="+mj-lt"/>
            </a:endParaRPr>
          </a:p>
          <a:p>
            <a:pPr>
              <a:lnSpc>
                <a:spcPct val="120000"/>
              </a:lnSpc>
            </a:pPr>
            <a:r>
              <a:rPr lang="en-US" spc="0" dirty="0">
                <a:ln>
                  <a:noFill/>
                </a:ln>
                <a:solidFill>
                  <a:schemeClr val="tx1"/>
                </a:solidFill>
                <a:ea typeface="Segoe UI Black"/>
                <a:cs typeface="Segoe UI"/>
              </a:rPr>
              <a:t>NPU-powered Live Captions</a:t>
            </a:r>
            <a:r>
              <a:rPr lang="en-US" spc="0" baseline="30000" dirty="0">
                <a:ln>
                  <a:noFill/>
                </a:ln>
                <a:solidFill>
                  <a:schemeClr val="tx1"/>
                </a:solidFill>
                <a:ea typeface="Segoe UI Black"/>
                <a:cs typeface="Segoe UI"/>
              </a:rPr>
              <a:t>5</a:t>
            </a:r>
            <a:r>
              <a:rPr lang="en-US" spc="0" dirty="0">
                <a:ln>
                  <a:noFill/>
                </a:ln>
                <a:solidFill>
                  <a:schemeClr val="tx1"/>
                </a:solidFill>
                <a:ea typeface="Segoe UI Black"/>
                <a:cs typeface="Segoe UI"/>
              </a:rPr>
              <a:t> with translations and Windows Studio Effects</a:t>
            </a:r>
            <a:r>
              <a:rPr lang="en-US" spc="0" baseline="30000" dirty="0">
                <a:solidFill>
                  <a:schemeClr val="tx1"/>
                </a:solidFill>
                <a:ea typeface="Segoe UI Black"/>
                <a:cs typeface="Segoe UI"/>
              </a:rPr>
              <a:t>6</a:t>
            </a:r>
            <a:r>
              <a:rPr lang="en-US" spc="0" dirty="0">
                <a:ln>
                  <a:noFill/>
                </a:ln>
                <a:solidFill>
                  <a:schemeClr val="tx1"/>
                </a:solidFill>
                <a:ea typeface="Segoe UI Black"/>
                <a:cs typeface="Segoe UI"/>
              </a:rPr>
              <a:t> help you conduct large meetings with multiple stakeholders across different time zones and regions.</a:t>
            </a:r>
          </a:p>
        </p:txBody>
      </p:sp>
      <p:cxnSp>
        <p:nvCxnSpPr>
          <p:cNvPr id="33" name="Straight Connector 32">
            <a:extLst>
              <a:ext uri="{FF2B5EF4-FFF2-40B4-BE49-F238E27FC236}">
                <a16:creationId xmlns:a16="http://schemas.microsoft.com/office/drawing/2014/main" id="{34941E44-6809-22E4-85A1-063124FF351E}"/>
              </a:ext>
              <a:ext uri="{C183D7F6-B498-43B3-948B-1728B52AA6E4}">
                <adec:decorative xmlns:adec="http://schemas.microsoft.com/office/drawing/2017/decorative" val="1"/>
              </a:ext>
            </a:extLst>
          </p:cNvPr>
          <p:cNvCxnSpPr>
            <a:cxnSpLocks/>
          </p:cNvCxnSpPr>
          <p:nvPr/>
        </p:nvCxnSpPr>
        <p:spPr>
          <a:xfrm>
            <a:off x="8727840" y="5179460"/>
            <a:ext cx="0" cy="100584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pic>
        <p:nvPicPr>
          <p:cNvPr id="34" name="object 21">
            <a:extLst>
              <a:ext uri="{FF2B5EF4-FFF2-40B4-BE49-F238E27FC236}">
                <a16:creationId xmlns:a16="http://schemas.microsoft.com/office/drawing/2014/main" id="{99D2EC00-C32E-81B1-4981-9C6401F2FD16}"/>
              </a:ext>
              <a:ext uri="{C183D7F6-B498-43B3-948B-1728B52AA6E4}">
                <adec:decorative xmlns:adec="http://schemas.microsoft.com/office/drawing/2017/decorative" val="1"/>
              </a:ext>
            </a:extLst>
          </p:cNvPr>
          <p:cNvPicPr/>
          <p:nvPr/>
        </p:nvPicPr>
        <p:blipFill>
          <a:blip r:embed="rId8">
            <a:extLst>
              <a:ext uri="{28A0092B-C50C-407E-A947-70E740481C1C}">
                <a14:useLocalDpi xmlns:a14="http://schemas.microsoft.com/office/drawing/2010/main" val="0"/>
              </a:ext>
            </a:extLst>
          </a:blip>
          <a:srcRect/>
          <a:stretch/>
        </p:blipFill>
        <p:spPr>
          <a:xfrm>
            <a:off x="8229600" y="5179460"/>
            <a:ext cx="310896" cy="310896"/>
          </a:xfrm>
          <a:prstGeom prst="rect">
            <a:avLst/>
          </a:prstGeom>
        </p:spPr>
      </p:pic>
      <p:sp>
        <p:nvSpPr>
          <p:cNvPr id="8" name="TextBox 13">
            <a:extLst>
              <a:ext uri="{FF2B5EF4-FFF2-40B4-BE49-F238E27FC236}">
                <a16:creationId xmlns:a16="http://schemas.microsoft.com/office/drawing/2014/main" id="{F25AF4E8-5616-753B-4006-34B25218DAD5}"/>
              </a:ext>
            </a:extLst>
          </p:cNvPr>
          <p:cNvSpPr txBox="1"/>
          <p:nvPr/>
        </p:nvSpPr>
        <p:spPr>
          <a:xfrm>
            <a:off x="453853" y="5866913"/>
            <a:ext cx="6803053" cy="861774"/>
          </a:xfrm>
          <a:prstGeom prst="rect">
            <a:avLst/>
          </a:prstGeom>
          <a:noFill/>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7475" indent="-117475" algn="l">
              <a:buFont typeface="+mj-lt"/>
              <a:buAutoNum type="arabicPeriod"/>
            </a:pPr>
            <a:r>
              <a:rPr lang="en-US" sz="700" dirty="0">
                <a:latin typeface="Arial"/>
                <a:cs typeface="Arial"/>
              </a:rPr>
              <a:t>Windows 11 Survey Report. </a:t>
            </a:r>
            <a:r>
              <a:rPr lang="en-US" sz="700" dirty="0" err="1">
                <a:latin typeface="Arial"/>
                <a:cs typeface="Arial"/>
              </a:rPr>
              <a:t>Techaisle</a:t>
            </a:r>
            <a:r>
              <a:rPr lang="en-US" sz="700" dirty="0">
                <a:latin typeface="Arial"/>
                <a:cs typeface="Arial"/>
              </a:rPr>
              <a:t>, September 2024. </a:t>
            </a:r>
            <a:r>
              <a:rPr lang="en-US" sz="700" dirty="0" err="1">
                <a:latin typeface="Arial"/>
                <a:cs typeface="Arial"/>
              </a:rPr>
              <a:t>Comissioned</a:t>
            </a:r>
            <a:r>
              <a:rPr lang="en-US" sz="700" dirty="0">
                <a:latin typeface="Arial"/>
                <a:cs typeface="Arial"/>
              </a:rPr>
              <a:t> by Microsoft. Windows 11 results are in comparison with Windows 10 devices.</a:t>
            </a:r>
          </a:p>
          <a:p>
            <a:pPr marL="117475" indent="-117475">
              <a:buFont typeface="Segoe Sans Display Semibold"/>
              <a:buAutoNum type="arabicPeriod"/>
            </a:pPr>
            <a:r>
              <a:rPr lang="en-US" sz="700" dirty="0">
                <a:latin typeface="Arial"/>
                <a:cs typeface="Arial"/>
              </a:rPr>
              <a:t>Based on Procyon Al benchmark. Performance will vary significantly by device. </a:t>
            </a:r>
            <a:r>
              <a:rPr lang="en-US" sz="700" dirty="0">
                <a:latin typeface="Arial"/>
                <a:cs typeface="Arial"/>
                <a:hlinkClick r:id="rId9">
                  <a:extLst>
                    <a:ext uri="{A12FA001-AC4F-418D-AE19-62706E023703}">
                      <ahyp:hlinkClr xmlns:ahyp="http://schemas.microsoft.com/office/drawing/2018/hyperlinkcolor" val="tx"/>
                    </a:ext>
                  </a:extLst>
                </a:hlinkClick>
              </a:rPr>
              <a:t>Learn more</a:t>
            </a:r>
            <a:r>
              <a:rPr lang="en-US" sz="700" dirty="0">
                <a:latin typeface="Arial"/>
                <a:cs typeface="Arial"/>
              </a:rPr>
              <a:t>. </a:t>
            </a:r>
          </a:p>
          <a:p>
            <a:pPr marL="117475" indent="-117475" algn="l">
              <a:buFont typeface="+mj-lt"/>
              <a:buAutoNum type="arabicPeriod"/>
            </a:pPr>
            <a:r>
              <a:rPr lang="en-US" sz="700" dirty="0">
                <a:latin typeface="Arial" panose="020B0604020202020204" pitchFamily="34" charset="0"/>
                <a:cs typeface="Arial" panose="020B0604020202020204" pitchFamily="34" charset="0"/>
              </a:rPr>
              <a:t>Requires Microsoft 365 along with tenant and per-user licensing.</a:t>
            </a:r>
          </a:p>
          <a:p>
            <a:pPr marL="117475" indent="-117475">
              <a:buAutoNum type="arabicPeriod"/>
            </a:pPr>
            <a:r>
              <a:rPr lang="en-US" sz="700" dirty="0">
                <a:latin typeface="Arial"/>
                <a:cs typeface="Arial"/>
              </a:rPr>
              <a:t>Copilot Key is available on many new Windows 11 PCs. Copilot Key feature availability varies by market. </a:t>
            </a:r>
            <a:r>
              <a:rPr lang="en-US" sz="700" dirty="0">
                <a:latin typeface="Arial"/>
                <a:cs typeface="Arial"/>
                <a:hlinkClick r:id="rId10">
                  <a:extLst>
                    <a:ext uri="{A12FA001-AC4F-418D-AE19-62706E023703}">
                      <ahyp:hlinkClr xmlns:ahyp="http://schemas.microsoft.com/office/drawing/2018/hyperlinkcolor" val="tx"/>
                    </a:ext>
                  </a:extLst>
                </a:hlinkClick>
              </a:rPr>
              <a:t>Learn more.</a:t>
            </a:r>
            <a:endParaRPr lang="en-US" sz="700" dirty="0">
              <a:latin typeface="Arial"/>
              <a:cs typeface="Arial"/>
              <a:hlinkClick r:id="rId11">
                <a:extLst>
                  <a:ext uri="{A12FA001-AC4F-418D-AE19-62706E023703}">
                    <ahyp:hlinkClr xmlns:ahyp="http://schemas.microsoft.com/office/drawing/2018/hyperlinkcolor" val="tx"/>
                  </a:ext>
                </a:extLst>
              </a:hlinkClick>
            </a:endParaRPr>
          </a:p>
          <a:p>
            <a:pPr marL="117475" indent="-117475">
              <a:buFont typeface="+mj-lt"/>
              <a:buAutoNum type="arabicPeriod"/>
            </a:pPr>
            <a:r>
              <a:rPr kumimoji="0" lang="en-US" sz="700" b="0" u="none" strike="noStrike" kern="1200" cap="none" spc="0" normalizeH="0" baseline="0" noProof="0" dirty="0">
                <a:ln>
                  <a:noFill/>
                </a:ln>
                <a:effectLst/>
                <a:uLnTx/>
                <a:uFillTx/>
                <a:latin typeface="Arial"/>
                <a:cs typeface="Arial"/>
              </a:rPr>
              <a:t>Currently supports translation for video and audio subtitles into English from 40+ languages. </a:t>
            </a:r>
            <a:r>
              <a:rPr kumimoji="0" lang="en-US" sz="700" b="0" u="none" strike="noStrike" kern="1200" cap="none" spc="0" normalizeH="0" baseline="0" noProof="0" dirty="0">
                <a:ln>
                  <a:noFill/>
                </a:ln>
                <a:effectLst/>
                <a:uLnTx/>
                <a:uFillTx/>
                <a:latin typeface="Arial"/>
                <a:cs typeface="Arial"/>
                <a:hlinkClick r:id="rId12">
                  <a:extLst>
                    <a:ext uri="{A12FA001-AC4F-418D-AE19-62706E023703}">
                      <ahyp:hlinkClr xmlns:ahyp="http://schemas.microsoft.com/office/drawing/2018/hyperlinkcolor" val="tx"/>
                    </a:ext>
                  </a:extLst>
                </a:hlinkClick>
              </a:rPr>
              <a:t>Learn more</a:t>
            </a:r>
            <a:r>
              <a:rPr kumimoji="0" lang="en-US" sz="700" b="0" u="none" strike="noStrike" kern="1200" cap="none" spc="0" normalizeH="0" baseline="0" noProof="0" dirty="0">
                <a:ln>
                  <a:noFill/>
                </a:ln>
                <a:effectLst/>
                <a:uLnTx/>
                <a:uFillTx/>
                <a:latin typeface="Arial"/>
                <a:cs typeface="Arial"/>
              </a:rPr>
              <a:t>. </a:t>
            </a:r>
            <a:endParaRPr lang="en-US" sz="700" kern="0" spc="-10" dirty="0">
              <a:latin typeface="Arial"/>
              <a:cs typeface="Arial"/>
            </a:endParaRPr>
          </a:p>
          <a:p>
            <a:pPr marL="117475" indent="-117475">
              <a:buFont typeface="+mj-lt"/>
              <a:buAutoNum type="arabicPeriod"/>
            </a:pPr>
            <a:r>
              <a:rPr lang="en-US" sz="700" dirty="0">
                <a:solidFill>
                  <a:srgbClr val="FFFFFF"/>
                </a:solidFill>
                <a:latin typeface="Arial"/>
                <a:cs typeface="Arial"/>
              </a:rPr>
              <a:t>Videoconferencing apps and services sold separately.</a:t>
            </a:r>
          </a:p>
          <a:p>
            <a:pPr marL="117475" indent="-117475">
              <a:buFont typeface="+mj-lt"/>
              <a:buAutoNum type="arabicPeriod"/>
            </a:pPr>
            <a:r>
              <a:rPr lang="en-US" sz="700" kern="1200" dirty="0">
                <a:latin typeface="Arial"/>
                <a:cs typeface="Arial"/>
              </a:rPr>
              <a:t>On some devices, certain </a:t>
            </a:r>
            <a:r>
              <a:rPr lang="en-US" sz="700" kern="1200" dirty="0">
                <a:solidFill>
                  <a:schemeClr val="lt1"/>
                </a:solidFill>
                <a:latin typeface="Arial"/>
                <a:cs typeface="Arial"/>
              </a:rPr>
              <a:t>Copilot+ PC experiences require free updates continuing to roll out through early 2025. Timing varies by device and region. </a:t>
            </a:r>
            <a:r>
              <a:rPr lang="en-US" sz="700" kern="1200" dirty="0">
                <a:latin typeface="Arial"/>
                <a:cs typeface="Arial"/>
                <a:hlinkClick r:id="rId9">
                  <a:extLst>
                    <a:ext uri="{A12FA001-AC4F-418D-AE19-62706E023703}">
                      <ahyp:hlinkClr xmlns:ahyp="http://schemas.microsoft.com/office/drawing/2018/hyperlinkcolor" val="tx"/>
                    </a:ext>
                  </a:extLst>
                </a:hlinkClick>
              </a:rPr>
              <a:t>Learn more</a:t>
            </a:r>
            <a:r>
              <a:rPr lang="en-US" sz="700" kern="1200" dirty="0">
                <a:solidFill>
                  <a:schemeClr val="lt1"/>
                </a:solidFill>
                <a:latin typeface="Arial"/>
                <a:cs typeface="Arial"/>
              </a:rPr>
              <a:t>.</a:t>
            </a:r>
          </a:p>
          <a:p>
            <a:pPr marL="117475" indent="-117475">
              <a:buFont typeface="+mj-lt"/>
              <a:buAutoNum type="arabicPeriod"/>
            </a:pPr>
            <a:r>
              <a:rPr lang="en-US" sz="700" dirty="0">
                <a:solidFill>
                  <a:schemeClr val="lt1"/>
                </a:solidFill>
                <a:latin typeface="Arial"/>
                <a:cs typeface="Arial"/>
              </a:rPr>
              <a:t>Hardware dependent.</a:t>
            </a:r>
          </a:p>
        </p:txBody>
      </p:sp>
    </p:spTree>
    <p:extLst>
      <p:ext uri="{BB962C8B-B14F-4D97-AF65-F5344CB8AC3E}">
        <p14:creationId xmlns:p14="http://schemas.microsoft.com/office/powerpoint/2010/main" val="1926053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2742B9F2-023B-EBD3-7B4E-8ADE03B74844}"/>
            </a:ext>
          </a:extLst>
        </p:cNvPr>
        <p:cNvGrpSpPr/>
        <p:nvPr/>
      </p:nvGrpSpPr>
      <p:grpSpPr>
        <a:xfrm>
          <a:off x="0" y="0"/>
          <a:ext cx="0" cy="0"/>
          <a:chOff x="0" y="0"/>
          <a:chExt cx="0" cy="0"/>
        </a:xfrm>
      </p:grpSpPr>
      <p:sp>
        <p:nvSpPr>
          <p:cNvPr id="31" name="Rectangle 30">
            <a:extLst>
              <a:ext uri="{FF2B5EF4-FFF2-40B4-BE49-F238E27FC236}">
                <a16:creationId xmlns:a16="http://schemas.microsoft.com/office/drawing/2014/main" id="{63FA6EC2-AF5C-4333-7AD5-FA88DA9A2FCF}"/>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7776790" y="0"/>
            <a:ext cx="4415210" cy="6858000"/>
          </a:xfrm>
          <a:prstGeom prst="rect">
            <a:avLst/>
          </a:prstGeom>
          <a:solidFill>
            <a:schemeClr val="tx1">
              <a:alpha val="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object 22">
            <a:extLst>
              <a:ext uri="{FF2B5EF4-FFF2-40B4-BE49-F238E27FC236}">
                <a16:creationId xmlns:a16="http://schemas.microsoft.com/office/drawing/2014/main" id="{D21BB51E-AAB8-053D-B10B-1186637BB0D8}"/>
              </a:ext>
            </a:extLst>
          </p:cNvPr>
          <p:cNvSpPr txBox="1">
            <a:spLocks noGrp="1"/>
          </p:cNvSpPr>
          <p:nvPr>
            <p:ph type="title" idx="4294967295"/>
          </p:nvPr>
        </p:nvSpPr>
        <p:spPr>
          <a:xfrm>
            <a:off x="554277" y="1457572"/>
            <a:ext cx="4285781"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marL="12700" defTabSz="914327">
              <a:lnSpc>
                <a:spcPct val="100000"/>
              </a:lnSpc>
              <a:spcBef>
                <a:spcPts val="100"/>
              </a:spcBef>
              <a:spcAft>
                <a:spcPts val="600"/>
              </a:spcAft>
              <a:buNone/>
              <a:defRPr sz="2400" spc="-20">
                <a:gradFill>
                  <a:gsLst>
                    <a:gs pos="0">
                      <a:schemeClr val="tx1"/>
                    </a:gs>
                    <a:gs pos="73000">
                      <a:schemeClr val="accent1">
                        <a:lumMod val="20000"/>
                        <a:lumOff val="80000"/>
                      </a:schemeClr>
                    </a:gs>
                  </a:gsLst>
                  <a:lin ang="1800000" scaled="0"/>
                </a:gradFill>
                <a:latin typeface="Segoe Sans Display" pitchFamily="2" charset="0"/>
                <a:ea typeface="+mj-ea"/>
                <a:cs typeface="Segoe Sans Display" pitchFamily="2" charset="0"/>
              </a:defRPr>
            </a:lvl1pPr>
          </a:lstStyle>
          <a:p>
            <a:pPr marL="0" marR="0" lvl="0" indent="0" algn="l" defTabSz="914327"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20" normalizeH="0" baseline="0" noProof="0" dirty="0">
                <a:ln>
                  <a:noFill/>
                </a:ln>
                <a:gradFill>
                  <a:gsLst>
                    <a:gs pos="0">
                      <a:schemeClr val="tx1"/>
                    </a:gs>
                    <a:gs pos="73000">
                      <a:schemeClr val="accent5"/>
                    </a:gs>
                  </a:gsLst>
                  <a:lin ang="1800000" scaled="0"/>
                </a:gradFill>
                <a:effectLst/>
                <a:uLnTx/>
                <a:uFillTx/>
                <a:latin typeface="Segoe Sans Display" pitchFamily="2" charset="0"/>
                <a:ea typeface="+mj-ea"/>
                <a:cs typeface="Segoe Sans Display" pitchFamily="2" charset="0"/>
              </a:rPr>
              <a:t>Elevate your business practice with state-of-the-art technology</a:t>
            </a:r>
          </a:p>
        </p:txBody>
      </p:sp>
      <p:sp>
        <p:nvSpPr>
          <p:cNvPr id="5" name="object 23">
            <a:extLst>
              <a:ext uri="{FF2B5EF4-FFF2-40B4-BE49-F238E27FC236}">
                <a16:creationId xmlns:a16="http://schemas.microsoft.com/office/drawing/2014/main" id="{8CC115B3-9444-1C0C-E80E-A454941FAA83}"/>
              </a:ext>
            </a:extLst>
          </p:cNvPr>
          <p:cNvSpPr txBox="1">
            <a:spLocks/>
          </p:cNvSpPr>
          <p:nvPr/>
        </p:nvSpPr>
        <p:spPr>
          <a:xfrm>
            <a:off x="554277" y="2723093"/>
            <a:ext cx="3378748" cy="2774862"/>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600"/>
              </a:spcAft>
              <a:buClrTx/>
              <a:buSzTx/>
              <a:buFontTx/>
              <a:buNone/>
              <a:tabLst/>
              <a:defRPr/>
            </a:pPr>
            <a:r>
              <a:rPr kumimoji="0" lang="en-US" sz="900" b="0" i="0" u="none" strike="noStrike" kern="0" cap="none" spc="-20" normalizeH="0" baseline="0" noProof="0" dirty="0">
                <a:ln>
                  <a:noFill/>
                </a:ln>
                <a:solidFill>
                  <a:prstClr val="white"/>
                </a:solidFill>
                <a:effectLst/>
                <a:uLnTx/>
                <a:uFillTx/>
                <a:latin typeface="Segoe Sans Display Semibold"/>
                <a:ea typeface="+mn-ea"/>
                <a:cs typeface="+mn-cs"/>
              </a:rPr>
              <a:t>Challenges</a:t>
            </a:r>
            <a:endParaRPr lang="en-US" sz="1200" dirty="0">
              <a:solidFill>
                <a:srgbClr val="FFFFFF"/>
              </a:solidFill>
              <a:latin typeface="+mj-lt"/>
            </a:endParaRPr>
          </a:p>
          <a:p>
            <a:pPr>
              <a:lnSpc>
                <a:spcPct val="110000"/>
              </a:lnSpc>
              <a:spcAft>
                <a:spcPts val="600"/>
              </a:spcAft>
            </a:pPr>
            <a:r>
              <a:rPr lang="en-US" sz="1200" dirty="0">
                <a:solidFill>
                  <a:srgbClr val="FFFFFF"/>
                </a:solidFill>
                <a:latin typeface="+mj-lt"/>
              </a:rPr>
              <a:t>Operations teams need customized hardware and software to thrive in today’s dynamic world. </a:t>
            </a:r>
          </a:p>
          <a:p>
            <a:pPr marR="30480">
              <a:lnSpc>
                <a:spcPct val="110000"/>
              </a:lnSpc>
              <a:spcBef>
                <a:spcPts val="600"/>
              </a:spcBef>
              <a:spcAft>
                <a:spcPts val="600"/>
              </a:spcAft>
            </a:pPr>
            <a:r>
              <a:rPr lang="en-US" sz="1000" kern="0" spc="-20" dirty="0">
                <a:solidFill>
                  <a:schemeClr val="tx1"/>
                </a:solidFill>
              </a:rPr>
              <a:t>Operations teams spend a majority of their time tracking, monitoring, and reporting on key business parameters to ensure operational task execution. </a:t>
            </a:r>
          </a:p>
          <a:p>
            <a:pPr marR="30480">
              <a:lnSpc>
                <a:spcPct val="110000"/>
              </a:lnSpc>
              <a:spcBef>
                <a:spcPts val="600"/>
              </a:spcBef>
              <a:spcAft>
                <a:spcPts val="600"/>
              </a:spcAft>
            </a:pPr>
            <a:r>
              <a:rPr lang="en-US" sz="1000" kern="0" spc="-20" dirty="0">
                <a:solidFill>
                  <a:schemeClr val="tx1"/>
                </a:solidFill>
              </a:rPr>
              <a:t>They need software that allows them to automate administrative tasks such as creating RFPs, managing supply chain operations, or driving high-quality customer service operations.</a:t>
            </a:r>
          </a:p>
          <a:p>
            <a:pPr marR="30480">
              <a:lnSpc>
                <a:spcPct val="110000"/>
              </a:lnSpc>
              <a:spcBef>
                <a:spcPts val="600"/>
              </a:spcBef>
              <a:spcAft>
                <a:spcPts val="600"/>
              </a:spcAft>
            </a:pPr>
            <a:r>
              <a:rPr lang="en-US" sz="1000" kern="0" spc="-20" dirty="0">
                <a:solidFill>
                  <a:schemeClr val="tx1"/>
                </a:solidFill>
              </a:rPr>
              <a:t>Operations must collaborate with multiple stakeholders across cross-functional teams such as HR, finance, supply chain, marketing, engineering, and customer service. </a:t>
            </a:r>
          </a:p>
        </p:txBody>
      </p:sp>
      <p:sp>
        <p:nvSpPr>
          <p:cNvPr id="19" name="object 23">
            <a:extLst>
              <a:ext uri="{FF2B5EF4-FFF2-40B4-BE49-F238E27FC236}">
                <a16:creationId xmlns:a16="http://schemas.microsoft.com/office/drawing/2014/main" id="{B14CA1BE-1806-A8D8-78FC-10FAFD2F3917}"/>
              </a:ext>
            </a:extLst>
          </p:cNvPr>
          <p:cNvSpPr txBox="1">
            <a:spLocks/>
          </p:cNvSpPr>
          <p:nvPr/>
        </p:nvSpPr>
        <p:spPr>
          <a:xfrm>
            <a:off x="4561261" y="2723093"/>
            <a:ext cx="2557089" cy="746679"/>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a:lnSpc>
                <a:spcPct val="110000"/>
              </a:lnSpc>
              <a:spcAft>
                <a:spcPts val="600"/>
              </a:spcAft>
            </a:pPr>
            <a:r>
              <a:rPr lang="en-US" sz="900" kern="0" spc="-20" dirty="0">
                <a:solidFill>
                  <a:schemeClr val="tx1"/>
                </a:solidFill>
                <a:latin typeface="+mj-lt"/>
              </a:rPr>
              <a:t>Solution</a:t>
            </a:r>
          </a:p>
          <a:p>
            <a:pPr>
              <a:lnSpc>
                <a:spcPct val="110000"/>
              </a:lnSpc>
              <a:spcAft>
                <a:spcPts val="600"/>
              </a:spcAft>
            </a:pPr>
            <a:r>
              <a:rPr lang="en-US" sz="1050" b="0" i="0" dirty="0">
                <a:solidFill>
                  <a:schemeClr val="tx1"/>
                </a:solidFill>
                <a:effectLst/>
                <a:latin typeface="+mj-lt"/>
              </a:rPr>
              <a:t>Equip your operations teams to perform like pros with unmatched speed, style, and flexibility.</a:t>
            </a:r>
            <a:endParaRPr lang="en-US" sz="1200" kern="0" spc="-20" dirty="0">
              <a:solidFill>
                <a:schemeClr val="tx1"/>
              </a:solidFill>
              <a:latin typeface="+mj-lt"/>
            </a:endParaRPr>
          </a:p>
        </p:txBody>
      </p:sp>
      <p:sp>
        <p:nvSpPr>
          <p:cNvPr id="21" name="object 23">
            <a:extLst>
              <a:ext uri="{FF2B5EF4-FFF2-40B4-BE49-F238E27FC236}">
                <a16:creationId xmlns:a16="http://schemas.microsoft.com/office/drawing/2014/main" id="{7A79B80F-105B-C28B-FC28-66E2ED1AF917}"/>
              </a:ext>
            </a:extLst>
          </p:cNvPr>
          <p:cNvSpPr txBox="1">
            <a:spLocks/>
          </p:cNvSpPr>
          <p:nvPr/>
        </p:nvSpPr>
        <p:spPr>
          <a:xfrm>
            <a:off x="4561261" y="3699488"/>
            <a:ext cx="546211" cy="277512"/>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600"/>
              </a:spcAft>
            </a:pPr>
            <a:r>
              <a:rPr lang="en-US" sz="1800" kern="0" spc="-20">
                <a:solidFill>
                  <a:schemeClr val="tx1"/>
                </a:solidFill>
              </a:rPr>
              <a:t>61%</a:t>
            </a:r>
          </a:p>
        </p:txBody>
      </p:sp>
      <p:sp>
        <p:nvSpPr>
          <p:cNvPr id="22" name="object 23">
            <a:extLst>
              <a:ext uri="{FF2B5EF4-FFF2-40B4-BE49-F238E27FC236}">
                <a16:creationId xmlns:a16="http://schemas.microsoft.com/office/drawing/2014/main" id="{203C52C2-9163-D4A9-10BB-5A36BE9B8564}"/>
              </a:ext>
            </a:extLst>
          </p:cNvPr>
          <p:cNvSpPr txBox="1">
            <a:spLocks/>
          </p:cNvSpPr>
          <p:nvPr/>
        </p:nvSpPr>
        <p:spPr>
          <a:xfrm>
            <a:off x="5258361" y="3699488"/>
            <a:ext cx="2059986" cy="323422"/>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600"/>
              </a:spcAft>
            </a:pPr>
            <a:r>
              <a:rPr lang="en-US" sz="1000" b="0" i="0" kern="1200">
                <a:solidFill>
                  <a:schemeClr val="tx1"/>
                </a:solidFill>
                <a:latin typeface="+mj-lt"/>
                <a:ea typeface="+mn-ea"/>
                <a:cs typeface="Segoe Sans Display" pitchFamily="2" charset="0"/>
              </a:rPr>
              <a:t>Longer battery life </a:t>
            </a:r>
            <a:r>
              <a:rPr lang="en-US" sz="1000" b="0" i="0" kern="1200">
                <a:solidFill>
                  <a:schemeClr val="tx1"/>
                </a:solidFill>
                <a:latin typeface="Segoe Sans Display" pitchFamily="2" charset="0"/>
                <a:ea typeface="+mn-ea"/>
                <a:cs typeface="Segoe Sans Display" pitchFamily="2" charset="0"/>
              </a:rPr>
              <a:t>on average with more responsive performance.</a:t>
            </a:r>
            <a:r>
              <a:rPr lang="en-US" sz="1000" b="0" i="0" kern="1200" baseline="30000">
                <a:solidFill>
                  <a:schemeClr val="tx1"/>
                </a:solidFill>
                <a:latin typeface="Segoe Sans Display" pitchFamily="2" charset="0"/>
                <a:ea typeface="+mn-ea"/>
                <a:cs typeface="Segoe Sans Display" pitchFamily="2" charset="0"/>
              </a:rPr>
              <a:t>1</a:t>
            </a:r>
          </a:p>
        </p:txBody>
      </p:sp>
      <p:sp>
        <p:nvSpPr>
          <p:cNvPr id="24" name="object 23">
            <a:extLst>
              <a:ext uri="{FF2B5EF4-FFF2-40B4-BE49-F238E27FC236}">
                <a16:creationId xmlns:a16="http://schemas.microsoft.com/office/drawing/2014/main" id="{62B9C1CF-AC31-B5DA-E04A-7F38B18F8A4C}"/>
              </a:ext>
            </a:extLst>
          </p:cNvPr>
          <p:cNvSpPr txBox="1">
            <a:spLocks/>
          </p:cNvSpPr>
          <p:nvPr/>
        </p:nvSpPr>
        <p:spPr>
          <a:xfrm>
            <a:off x="4561261" y="4344496"/>
            <a:ext cx="492577" cy="277512"/>
          </a:xfrm>
          <a:prstGeom prst="rect">
            <a:avLst/>
          </a:prstGeom>
        </p:spPr>
        <p:txBody>
          <a:bodyPr vert="horz" wrap="square" lIns="0" tIns="0" rIns="0" bIns="0" rtlCol="0" anchor="t">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600"/>
              </a:spcAft>
            </a:pPr>
            <a:r>
              <a:rPr lang="en-US" sz="1800" kern="0" spc="-20">
                <a:solidFill>
                  <a:schemeClr val="tx1"/>
                </a:solidFill>
                <a:latin typeface="Segoe Sans Display"/>
                <a:cs typeface="Segoe Sans Display"/>
              </a:rPr>
              <a:t>58%</a:t>
            </a:r>
            <a:endParaRPr lang="en-US" sz="1800" kern="0" spc="-20">
              <a:solidFill>
                <a:schemeClr val="tx1"/>
              </a:solidFill>
            </a:endParaRPr>
          </a:p>
        </p:txBody>
      </p:sp>
      <p:sp>
        <p:nvSpPr>
          <p:cNvPr id="25" name="object 23">
            <a:extLst>
              <a:ext uri="{FF2B5EF4-FFF2-40B4-BE49-F238E27FC236}">
                <a16:creationId xmlns:a16="http://schemas.microsoft.com/office/drawing/2014/main" id="{CAFFC5E4-2593-DC0D-159A-AD9409C0B2D6}"/>
              </a:ext>
            </a:extLst>
          </p:cNvPr>
          <p:cNvSpPr txBox="1">
            <a:spLocks/>
          </p:cNvSpPr>
          <p:nvPr/>
        </p:nvSpPr>
        <p:spPr>
          <a:xfrm>
            <a:off x="5258360" y="4344496"/>
            <a:ext cx="2059987" cy="674287"/>
          </a:xfrm>
          <a:prstGeom prst="rect">
            <a:avLst/>
          </a:prstGeom>
        </p:spPr>
        <p:txBody>
          <a:bodyPr vert="horz" wrap="square" lIns="0" tIns="0" rIns="0" bIns="0" rtlCol="0" anchor="t">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defTabSz="914400">
              <a:lnSpc>
                <a:spcPct val="110000"/>
              </a:lnSpc>
              <a:spcAft>
                <a:spcPts val="600"/>
              </a:spcAft>
              <a:defRPr/>
            </a:pPr>
            <a:r>
              <a:rPr kumimoji="0" lang="en-US" sz="1000" b="0" i="1" u="none" strike="noStrike" kern="1200" cap="none" spc="0" normalizeH="0" baseline="0" noProof="0">
                <a:ln>
                  <a:noFill/>
                </a:ln>
                <a:solidFill>
                  <a:schemeClr val="tx1"/>
                </a:solidFill>
                <a:effectLst/>
                <a:uLnTx/>
                <a:uFillTx/>
                <a:latin typeface="Segoe Sans Display Semibold"/>
                <a:ea typeface="+mn-ea"/>
                <a:cs typeface="Segoe Sans Display"/>
              </a:rPr>
              <a:t>Faster: Copilot+ PCs are up</a:t>
            </a:r>
            <a:r>
              <a:rPr lang="en-US" sz="1000" i="1">
                <a:solidFill>
                  <a:schemeClr val="tx1"/>
                </a:solidFill>
                <a:latin typeface="Segoe Sans Display Semibold"/>
                <a:cs typeface="Segoe Sans Display"/>
              </a:rPr>
              <a:t> to 58% faster than MacBook Air M3 </a:t>
            </a:r>
            <a:r>
              <a:rPr kumimoji="0" lang="en-US" sz="1000" b="0" i="0" u="none" strike="noStrike" kern="1200" cap="none" spc="0" normalizeH="0" baseline="0" noProof="0">
                <a:ln>
                  <a:noFill/>
                </a:ln>
                <a:solidFill>
                  <a:schemeClr val="tx1"/>
                </a:solidFill>
                <a:effectLst/>
                <a:uLnTx/>
                <a:uFillTx/>
                <a:latin typeface="+mn-lt"/>
                <a:ea typeface="+mn-ea"/>
                <a:cs typeface="+mn-cs"/>
              </a:rPr>
              <a:t>.</a:t>
            </a:r>
            <a:r>
              <a:rPr lang="en-US" sz="1000" i="1" baseline="30000">
                <a:solidFill>
                  <a:schemeClr val="tx1"/>
                </a:solidFill>
                <a:latin typeface="+mn-lt"/>
                <a:cs typeface="Segoe Sans Display"/>
              </a:rPr>
              <a:t>2</a:t>
            </a:r>
            <a:r>
              <a:rPr lang="en-US" sz="1000" i="1">
                <a:solidFill>
                  <a:schemeClr val="tx1"/>
                </a:solidFill>
                <a:latin typeface="+mn-lt"/>
                <a:cs typeface="Segoe Sans Display"/>
              </a:rPr>
              <a:t> </a:t>
            </a:r>
          </a:p>
          <a:p>
            <a:pPr marL="0" marR="50800" lvl="0" indent="0" algn="l" defTabSz="914400">
              <a:lnSpc>
                <a:spcPct val="110000"/>
              </a:lnSpc>
              <a:spcBef>
                <a:spcPts val="0"/>
              </a:spcBef>
              <a:spcAft>
                <a:spcPts val="600"/>
              </a:spcAft>
              <a:buClrTx/>
              <a:buSzTx/>
              <a:buFontTx/>
              <a:buNone/>
              <a:tabLst/>
              <a:defRPr/>
            </a:pPr>
            <a:r>
              <a:rPr lang="en-US" sz="800" i="1">
                <a:solidFill>
                  <a:schemeClr val="tx1"/>
                </a:solidFill>
                <a:latin typeface="+mn-lt"/>
                <a:cs typeface="Segoe Sans Display"/>
              </a:rPr>
              <a:t>Based on Cinebench 24 Multi-Core benchmark. See aka.ms/</a:t>
            </a:r>
            <a:r>
              <a:rPr lang="en-US" sz="800" i="1" err="1">
                <a:solidFill>
                  <a:schemeClr val="tx1"/>
                </a:solidFill>
                <a:latin typeface="+mn-lt"/>
                <a:cs typeface="Segoe Sans Display"/>
              </a:rPr>
              <a:t>cpclaims</a:t>
            </a:r>
            <a:endParaRPr lang="en-US" sz="1000" i="1">
              <a:solidFill>
                <a:schemeClr val="tx1"/>
              </a:solidFill>
              <a:latin typeface="+mn-lt"/>
              <a:cs typeface="Segoe Sans Display"/>
            </a:endParaRPr>
          </a:p>
        </p:txBody>
      </p:sp>
      <p:sp>
        <p:nvSpPr>
          <p:cNvPr id="27" name="Rectangle: Rounded Corners 26">
            <a:extLst>
              <a:ext uri="{FF2B5EF4-FFF2-40B4-BE49-F238E27FC236}">
                <a16:creationId xmlns:a16="http://schemas.microsoft.com/office/drawing/2014/main" id="{6EC15DDC-5899-88E8-9EF7-4CA601959D8E}"/>
              </a:ext>
              <a:ext uri="{C183D7F6-B498-43B3-948B-1728B52AA6E4}">
                <adec:decorative xmlns:adec="http://schemas.microsoft.com/office/drawing/2017/decorative" val="1"/>
              </a:ext>
            </a:extLst>
          </p:cNvPr>
          <p:cNvSpPr/>
          <p:nvPr/>
        </p:nvSpPr>
        <p:spPr bwMode="auto">
          <a:xfrm>
            <a:off x="609606" y="614458"/>
            <a:ext cx="612648" cy="609822"/>
          </a:xfrm>
          <a:prstGeom prst="roundRect">
            <a:avLst>
              <a:gd name="adj" fmla="val 10750"/>
            </a:avLst>
          </a:prstGeom>
          <a:gradFill flip="none" rotWithShape="1">
            <a:gsLst>
              <a:gs pos="0">
                <a:srgbClr val="FFFFFF">
                  <a:alpha val="0"/>
                </a:srgbClr>
              </a:gs>
              <a:gs pos="100000">
                <a:srgbClr val="FFFFFF">
                  <a:alpha val="28000"/>
                </a:srgbClr>
              </a:gs>
            </a:gsLst>
            <a:path path="circle">
              <a:fillToRect r="100000" b="100000"/>
            </a:path>
            <a:tileRect l="-100000" t="-100000"/>
          </a:gradFill>
          <a:ln w="9525">
            <a:gradFill flip="none" rotWithShape="1">
              <a:gsLst>
                <a:gs pos="0">
                  <a:srgbClr val="FFFFFF">
                    <a:alpha val="25000"/>
                    <a:lumMod val="98000"/>
                  </a:srgbClr>
                </a:gs>
                <a:gs pos="36000">
                  <a:srgbClr val="FFFFFF">
                    <a:alpha val="37000"/>
                  </a:srgbClr>
                </a:gs>
                <a:gs pos="63000">
                  <a:srgbClr val="FFFFFF"/>
                </a:gs>
                <a:gs pos="84000">
                  <a:srgbClr val="FFFFFF">
                    <a:alpha val="25000"/>
                  </a:srgbClr>
                </a:gs>
              </a:gsLst>
              <a:lin ang="8700000" scaled="0"/>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228600" bIns="182880" numCol="1" spcCol="0" rtlCol="0" fromWordArt="0" anchor="t" anchorCtr="0" forceAA="0" compatLnSpc="1">
            <a:prstTxWarp prst="textNoShape">
              <a:avLst/>
            </a:prstTxWarp>
            <a:noAutofit/>
          </a:bodyPr>
          <a:lstStyle/>
          <a:p>
            <a:pPr marL="60325" marR="0" indent="-60325">
              <a:lnSpc>
                <a:spcPct val="120000"/>
              </a:lnSpc>
              <a:spcAft>
                <a:spcPts val="0"/>
              </a:spcAft>
            </a:pPr>
            <a:endParaRPr lang="en-US" sz="1200">
              <a:solidFill>
                <a:srgbClr val="091F2C"/>
              </a:solidFill>
              <a:latin typeface="Segoe Sans Display" pitchFamily="2" charset="0"/>
              <a:cs typeface="Segoe Sans Display" pitchFamily="2" charset="0"/>
            </a:endParaRPr>
          </a:p>
        </p:txBody>
      </p:sp>
      <p:pic>
        <p:nvPicPr>
          <p:cNvPr id="28" name="Graphic 27">
            <a:extLst>
              <a:ext uri="{FF2B5EF4-FFF2-40B4-BE49-F238E27FC236}">
                <a16:creationId xmlns:a16="http://schemas.microsoft.com/office/drawing/2014/main" id="{4D736CB9-CB49-9F18-55A3-118211996583}"/>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732167" y="732161"/>
            <a:ext cx="369558" cy="369558"/>
          </a:xfrm>
          <a:prstGeom prst="rect">
            <a:avLst/>
          </a:prstGeom>
        </p:spPr>
      </p:pic>
      <p:sp>
        <p:nvSpPr>
          <p:cNvPr id="18" name="object 4">
            <a:extLst>
              <a:ext uri="{FF2B5EF4-FFF2-40B4-BE49-F238E27FC236}">
                <a16:creationId xmlns:a16="http://schemas.microsoft.com/office/drawing/2014/main" id="{F2C46A4C-B121-3E17-CD27-5A9DE860380D}"/>
              </a:ext>
            </a:extLst>
          </p:cNvPr>
          <p:cNvSpPr txBox="1"/>
          <p:nvPr/>
        </p:nvSpPr>
        <p:spPr>
          <a:xfrm>
            <a:off x="8869680" y="1282627"/>
            <a:ext cx="2801599" cy="427361"/>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20000"/>
              </a:lnSpc>
            </a:pPr>
            <a:r>
              <a:rPr lang="en-US" dirty="0">
                <a:solidFill>
                  <a:schemeClr val="tx1"/>
                </a:solidFill>
                <a:latin typeface="+mj-lt"/>
              </a:rPr>
              <a:t>Battery life</a:t>
            </a:r>
            <a:endParaRPr dirty="0">
              <a:solidFill>
                <a:schemeClr val="tx1"/>
              </a:solidFill>
              <a:latin typeface="+mj-lt"/>
            </a:endParaRPr>
          </a:p>
          <a:p>
            <a:pPr>
              <a:lnSpc>
                <a:spcPct val="120000"/>
              </a:lnSpc>
            </a:pPr>
            <a:r>
              <a:rPr lang="en-US" dirty="0">
                <a:solidFill>
                  <a:schemeClr val="tx1"/>
                </a:solidFill>
              </a:rPr>
              <a:t>Up to 10 hours on Windows 11 Pro featured devices</a:t>
            </a:r>
          </a:p>
        </p:txBody>
      </p:sp>
      <p:pic>
        <p:nvPicPr>
          <p:cNvPr id="26" name="object 21">
            <a:extLst>
              <a:ext uri="{FF2B5EF4-FFF2-40B4-BE49-F238E27FC236}">
                <a16:creationId xmlns:a16="http://schemas.microsoft.com/office/drawing/2014/main" id="{14634708-4405-C58A-0DF9-EB2153BD11E5}"/>
              </a:ext>
              <a:ext uri="{C183D7F6-B498-43B3-948B-1728B52AA6E4}">
                <adec:decorative xmlns:adec="http://schemas.microsoft.com/office/drawing/2017/decorative" val="1"/>
              </a:ext>
            </a:extLst>
          </p:cNvPr>
          <p:cNvPicPr/>
          <p:nvPr/>
        </p:nvPicPr>
        <p:blipFill>
          <a:blip r:embed="rId6">
            <a:extLst>
              <a:ext uri="{96DAC541-7B7A-43D3-8B79-37D633B846F1}">
                <asvg:svgBlip xmlns:asvg="http://schemas.microsoft.com/office/drawing/2016/SVG/main" r:embed="rId7"/>
              </a:ext>
            </a:extLst>
          </a:blip>
          <a:srcRect/>
          <a:stretch/>
        </p:blipFill>
        <p:spPr>
          <a:xfrm>
            <a:off x="8229600" y="1282627"/>
            <a:ext cx="356400" cy="356400"/>
          </a:xfrm>
          <a:prstGeom prst="rect">
            <a:avLst/>
          </a:prstGeom>
        </p:spPr>
      </p:pic>
      <p:cxnSp>
        <p:nvCxnSpPr>
          <p:cNvPr id="30" name="Straight Connector 29">
            <a:extLst>
              <a:ext uri="{FF2B5EF4-FFF2-40B4-BE49-F238E27FC236}">
                <a16:creationId xmlns:a16="http://schemas.microsoft.com/office/drawing/2014/main" id="{C661620E-30D0-1624-69BC-81E1ADF50FF1}"/>
              </a:ext>
              <a:ext uri="{C183D7F6-B498-43B3-948B-1728B52AA6E4}">
                <adec:decorative xmlns:adec="http://schemas.microsoft.com/office/drawing/2017/decorative" val="1"/>
              </a:ext>
            </a:extLst>
          </p:cNvPr>
          <p:cNvCxnSpPr>
            <a:cxnSpLocks/>
          </p:cNvCxnSpPr>
          <p:nvPr/>
        </p:nvCxnSpPr>
        <p:spPr>
          <a:xfrm>
            <a:off x="8732520" y="1282627"/>
            <a:ext cx="0" cy="45720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object 4">
            <a:extLst>
              <a:ext uri="{FF2B5EF4-FFF2-40B4-BE49-F238E27FC236}">
                <a16:creationId xmlns:a16="http://schemas.microsoft.com/office/drawing/2014/main" id="{3B47FEEE-D30F-E4C6-0591-37436E9D11B6}"/>
              </a:ext>
            </a:extLst>
          </p:cNvPr>
          <p:cNvSpPr txBox="1"/>
          <p:nvPr/>
        </p:nvSpPr>
        <p:spPr>
          <a:xfrm>
            <a:off x="8869680" y="2280074"/>
            <a:ext cx="2801597" cy="796693"/>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20000"/>
              </a:lnSpc>
            </a:pPr>
            <a:r>
              <a:rPr lang="en-US" dirty="0">
                <a:solidFill>
                  <a:schemeClr val="tx1"/>
                </a:solidFill>
                <a:latin typeface="+mj-lt"/>
              </a:rPr>
              <a:t>Wi-Fi</a:t>
            </a:r>
            <a:endParaRPr dirty="0">
              <a:solidFill>
                <a:schemeClr val="tx1"/>
              </a:solidFill>
              <a:latin typeface="+mj-lt"/>
            </a:endParaRPr>
          </a:p>
          <a:p>
            <a:pPr>
              <a:lnSpc>
                <a:spcPct val="120000"/>
              </a:lnSpc>
            </a:pPr>
            <a:r>
              <a:rPr lang="en-US" dirty="0">
                <a:solidFill>
                  <a:schemeClr val="tx1"/>
                </a:solidFill>
              </a:rPr>
              <a:t>Windows 11 Wi-Fi 6E and Wi-Fi 7 ensure legal professionals stay connected, enabling seamless collaboration from anywhere.</a:t>
            </a:r>
          </a:p>
        </p:txBody>
      </p:sp>
      <p:pic>
        <p:nvPicPr>
          <p:cNvPr id="34" name="object 21">
            <a:extLst>
              <a:ext uri="{FF2B5EF4-FFF2-40B4-BE49-F238E27FC236}">
                <a16:creationId xmlns:a16="http://schemas.microsoft.com/office/drawing/2014/main" id="{046C43DB-A7D5-216B-7ACA-639837C35DAC}"/>
              </a:ext>
              <a:ext uri="{C183D7F6-B498-43B3-948B-1728B52AA6E4}">
                <adec:decorative xmlns:adec="http://schemas.microsoft.com/office/drawing/2017/decorative" val="1"/>
              </a:ext>
            </a:extLst>
          </p:cNvPr>
          <p:cNvPicPr/>
          <p:nvPr/>
        </p:nvPicPr>
        <p:blipFill>
          <a:blip r:embed="rId8">
            <a:extLst>
              <a:ext uri="{96DAC541-7B7A-43D3-8B79-37D633B846F1}">
                <asvg:svgBlip xmlns:asvg="http://schemas.microsoft.com/office/drawing/2016/SVG/main" r:embed="rId9"/>
              </a:ext>
            </a:extLst>
          </a:blip>
          <a:srcRect/>
          <a:stretch/>
        </p:blipFill>
        <p:spPr>
          <a:xfrm>
            <a:off x="8229600" y="2280074"/>
            <a:ext cx="356400" cy="356400"/>
          </a:xfrm>
          <a:prstGeom prst="rect">
            <a:avLst/>
          </a:prstGeom>
        </p:spPr>
      </p:pic>
      <p:cxnSp>
        <p:nvCxnSpPr>
          <p:cNvPr id="35" name="Straight Connector 34">
            <a:extLst>
              <a:ext uri="{FF2B5EF4-FFF2-40B4-BE49-F238E27FC236}">
                <a16:creationId xmlns:a16="http://schemas.microsoft.com/office/drawing/2014/main" id="{92463866-5624-92F0-1553-D0425A7B796B}"/>
              </a:ext>
              <a:ext uri="{C183D7F6-B498-43B3-948B-1728B52AA6E4}">
                <adec:decorative xmlns:adec="http://schemas.microsoft.com/office/drawing/2017/decorative" val="1"/>
              </a:ext>
            </a:extLst>
          </p:cNvPr>
          <p:cNvCxnSpPr>
            <a:cxnSpLocks/>
          </p:cNvCxnSpPr>
          <p:nvPr/>
        </p:nvCxnSpPr>
        <p:spPr>
          <a:xfrm>
            <a:off x="8732520" y="2280074"/>
            <a:ext cx="0" cy="77724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object 4">
            <a:extLst>
              <a:ext uri="{FF2B5EF4-FFF2-40B4-BE49-F238E27FC236}">
                <a16:creationId xmlns:a16="http://schemas.microsoft.com/office/drawing/2014/main" id="{2EE37BE8-C5A2-FD6C-A9A4-BE7F2CBAE898}"/>
              </a:ext>
            </a:extLst>
          </p:cNvPr>
          <p:cNvSpPr txBox="1"/>
          <p:nvPr/>
        </p:nvSpPr>
        <p:spPr>
          <a:xfrm>
            <a:off x="8869680" y="3617015"/>
            <a:ext cx="2775005" cy="2243243"/>
          </a:xfrm>
          <a:prstGeom prst="rect">
            <a:avLst/>
          </a:prstGeom>
        </p:spPr>
        <p:txBody>
          <a:bodyPr vert="horz" wrap="square" lIns="0" tIns="0" rIns="0" bIns="0" rtlCol="0" anchor="t">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20000"/>
              </a:lnSpc>
            </a:pPr>
            <a:r>
              <a:rPr lang="en-US" dirty="0">
                <a:solidFill>
                  <a:schemeClr val="tx1"/>
                </a:solidFill>
                <a:latin typeface="+mj-lt"/>
                <a:cs typeface="Segoe Sans Display"/>
              </a:rPr>
              <a:t>Copilot+ PC exclusives</a:t>
            </a:r>
            <a:r>
              <a:rPr lang="en-US" baseline="30000" dirty="0">
                <a:solidFill>
                  <a:schemeClr val="tx1"/>
                </a:solidFill>
                <a:latin typeface="Segoe Sans Display"/>
                <a:cs typeface="Segoe Sans Display"/>
              </a:rPr>
              <a:t>4</a:t>
            </a:r>
            <a:endParaRPr lang="en-US" dirty="0">
              <a:solidFill>
                <a:schemeClr val="tx1"/>
              </a:solidFill>
              <a:latin typeface="+mj-lt"/>
              <a:cs typeface="Segoe Sans Display"/>
            </a:endParaRPr>
          </a:p>
          <a:p>
            <a:pPr>
              <a:lnSpc>
                <a:spcPct val="120000"/>
              </a:lnSpc>
            </a:pPr>
            <a:r>
              <a:rPr lang="en-US" dirty="0">
                <a:solidFill>
                  <a:schemeClr val="tx1"/>
                </a:solidFill>
                <a:latin typeface="Segoe Sans Display"/>
                <a:cs typeface="Segoe Sans Display"/>
              </a:rPr>
              <a:t>Copilot+ PCs deliver the performance operations teams need for analytics across multiple large projects.</a:t>
            </a:r>
          </a:p>
          <a:p>
            <a:pPr>
              <a:lnSpc>
                <a:spcPct val="120000"/>
              </a:lnSpc>
            </a:pPr>
            <a:r>
              <a:rPr lang="en-US" dirty="0">
                <a:solidFill>
                  <a:schemeClr val="tx1"/>
                </a:solidFill>
                <a:latin typeface="Segoe Sans Display"/>
                <a:cs typeface="Segoe Sans Display"/>
              </a:rPr>
              <a:t>The NPU chipset powers over 40 trillion operations per second, bringing AI-driven performance to run research tools that can automate administrative tasks like creating RFPs or keeping track of daily inventory.</a:t>
            </a:r>
          </a:p>
          <a:p>
            <a:pPr>
              <a:lnSpc>
                <a:spcPct val="120000"/>
              </a:lnSpc>
            </a:pPr>
            <a:r>
              <a:rPr lang="en-US" dirty="0">
                <a:solidFill>
                  <a:schemeClr val="tx1"/>
                </a:solidFill>
                <a:latin typeface="Segoe Sans Display"/>
                <a:cs typeface="Segoe Sans Display"/>
              </a:rPr>
              <a:t>All-day battery life</a:t>
            </a:r>
            <a:r>
              <a:rPr lang="en-US" baseline="30000" dirty="0">
                <a:solidFill>
                  <a:schemeClr val="tx1"/>
                </a:solidFill>
                <a:latin typeface="Segoe Sans Display"/>
                <a:cs typeface="Segoe Sans Display"/>
              </a:rPr>
              <a:t>3</a:t>
            </a:r>
            <a:r>
              <a:rPr lang="en-US" dirty="0">
                <a:solidFill>
                  <a:schemeClr val="tx1"/>
                </a:solidFill>
                <a:latin typeface="Segoe Sans Display"/>
                <a:cs typeface="Segoe Sans Display"/>
              </a:rPr>
              <a:t> lets your operations teams focus on delivering high-quality project updates.</a:t>
            </a:r>
          </a:p>
        </p:txBody>
      </p:sp>
      <p:cxnSp>
        <p:nvCxnSpPr>
          <p:cNvPr id="38" name="Straight Connector 37">
            <a:extLst>
              <a:ext uri="{FF2B5EF4-FFF2-40B4-BE49-F238E27FC236}">
                <a16:creationId xmlns:a16="http://schemas.microsoft.com/office/drawing/2014/main" id="{2A218328-91C0-E20B-9A0F-6A026B18CC19}"/>
              </a:ext>
              <a:ext uri="{C183D7F6-B498-43B3-948B-1728B52AA6E4}">
                <adec:decorative xmlns:adec="http://schemas.microsoft.com/office/drawing/2017/decorative" val="1"/>
              </a:ext>
            </a:extLst>
          </p:cNvPr>
          <p:cNvCxnSpPr>
            <a:cxnSpLocks/>
          </p:cNvCxnSpPr>
          <p:nvPr/>
        </p:nvCxnSpPr>
        <p:spPr>
          <a:xfrm>
            <a:off x="8732520" y="3617014"/>
            <a:ext cx="0" cy="228600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pic>
        <p:nvPicPr>
          <p:cNvPr id="39" name="object 21">
            <a:extLst>
              <a:ext uri="{FF2B5EF4-FFF2-40B4-BE49-F238E27FC236}">
                <a16:creationId xmlns:a16="http://schemas.microsoft.com/office/drawing/2014/main" id="{4BF6C4A5-D5AD-0D10-B93A-ECE9EC00487C}"/>
              </a:ext>
              <a:ext uri="{C183D7F6-B498-43B3-948B-1728B52AA6E4}">
                <adec:decorative xmlns:adec="http://schemas.microsoft.com/office/drawing/2017/decorative" val="1"/>
              </a:ext>
            </a:extLst>
          </p:cNvPr>
          <p:cNvPicPr/>
          <p:nvPr/>
        </p:nvPicPr>
        <p:blipFill>
          <a:blip r:embed="rId10">
            <a:extLst>
              <a:ext uri="{28A0092B-C50C-407E-A947-70E740481C1C}">
                <a14:useLocalDpi xmlns:a14="http://schemas.microsoft.com/office/drawing/2010/main" val="0"/>
              </a:ext>
            </a:extLst>
          </a:blip>
          <a:srcRect/>
          <a:stretch/>
        </p:blipFill>
        <p:spPr>
          <a:xfrm>
            <a:off x="8229600" y="3617015"/>
            <a:ext cx="310896" cy="310896"/>
          </a:xfrm>
          <a:prstGeom prst="rect">
            <a:avLst/>
          </a:prstGeom>
        </p:spPr>
      </p:pic>
      <p:sp>
        <p:nvSpPr>
          <p:cNvPr id="29" name="TextBox 28">
            <a:extLst>
              <a:ext uri="{FF2B5EF4-FFF2-40B4-BE49-F238E27FC236}">
                <a16:creationId xmlns:a16="http://schemas.microsoft.com/office/drawing/2014/main" id="{A2171BA8-0188-68D8-FBCC-F080A8BF252B}"/>
              </a:ext>
            </a:extLst>
          </p:cNvPr>
          <p:cNvSpPr txBox="1"/>
          <p:nvPr/>
        </p:nvSpPr>
        <p:spPr>
          <a:xfrm>
            <a:off x="554277" y="6070702"/>
            <a:ext cx="8098779" cy="461665"/>
          </a:xfrm>
          <a:prstGeom prst="rect">
            <a:avLst/>
          </a:prstGeom>
          <a:noFill/>
        </p:spPr>
        <p:txBody>
          <a:bodyPr wrap="square">
            <a:spAutoFit/>
          </a:bodyPr>
          <a:lstStyle/>
          <a:p>
            <a:pPr marL="117475" indent="-117475" algn="l">
              <a:buFont typeface="+mj-lt"/>
              <a:buAutoNum type="arabicPeriod"/>
            </a:pPr>
            <a:r>
              <a:rPr lang="en-US" sz="600" dirty="0">
                <a:cs typeface="Arial" panose="020B0604020202020204" pitchFamily="34" charset="0"/>
              </a:rPr>
              <a:t>Windows 11 Survey Report. </a:t>
            </a:r>
            <a:r>
              <a:rPr lang="en-US" sz="600" dirty="0" err="1">
                <a:cs typeface="Arial" panose="020B0604020202020204" pitchFamily="34" charset="0"/>
              </a:rPr>
              <a:t>Techaisle</a:t>
            </a:r>
            <a:r>
              <a:rPr lang="en-US" sz="600" dirty="0">
                <a:cs typeface="Arial" panose="020B0604020202020204" pitchFamily="34" charset="0"/>
              </a:rPr>
              <a:t>, September 2024. Commissioned by Microsoft. Windows 11 results are in comparison with Windows 10 devices.</a:t>
            </a:r>
          </a:p>
          <a:p>
            <a:pPr marL="117475" indent="-117475">
              <a:buFont typeface="+mj-lt"/>
              <a:buAutoNum type="arabicPeriod"/>
            </a:pPr>
            <a:r>
              <a:rPr lang="en-US" sz="600" dirty="0">
                <a:cs typeface="Arial" panose="020B0604020202020204" pitchFamily="34" charset="0"/>
              </a:rPr>
              <a:t>Based on Procyon Al benchmark. Performance will vary significantly by device. </a:t>
            </a:r>
            <a:r>
              <a:rPr lang="en-US" sz="600" dirty="0">
                <a:cs typeface="Arial" panose="020B0604020202020204" pitchFamily="34" charset="0"/>
                <a:hlinkClick r:id="rId11">
                  <a:extLst>
                    <a:ext uri="{A12FA001-AC4F-418D-AE19-62706E023703}">
                      <ahyp:hlinkClr xmlns:ahyp="http://schemas.microsoft.com/office/drawing/2018/hyperlinkcolor" val="tx"/>
                    </a:ext>
                  </a:extLst>
                </a:hlinkClick>
              </a:rPr>
              <a:t>Learn more</a:t>
            </a:r>
            <a:r>
              <a:rPr lang="en-US" sz="600" dirty="0">
                <a:cs typeface="Arial" panose="020B0604020202020204" pitchFamily="34" charset="0"/>
              </a:rPr>
              <a:t>. </a:t>
            </a:r>
          </a:p>
          <a:p>
            <a:pPr marL="117475" indent="-117475">
              <a:buFont typeface="+mj-lt"/>
              <a:buAutoNum type="arabicPeriod"/>
            </a:pPr>
            <a:r>
              <a:rPr lang="en-US" sz="600" dirty="0">
                <a:cs typeface="Segoe Sans Display" pitchFamily="2" charset="0"/>
              </a:rPr>
              <a:t>Battery life varies significantly by device and with settings, usage, and other factors. </a:t>
            </a:r>
            <a:r>
              <a:rPr lang="en-US" sz="600" dirty="0">
                <a:cs typeface="Segoe Sans Display" pitchFamily="2" charset="0"/>
                <a:hlinkClick r:id="rId11">
                  <a:extLst>
                    <a:ext uri="{A12FA001-AC4F-418D-AE19-62706E023703}">
                      <ahyp:hlinkClr xmlns:ahyp="http://schemas.microsoft.com/office/drawing/2018/hyperlinkcolor" val="tx"/>
                    </a:ext>
                  </a:extLst>
                </a:hlinkClick>
              </a:rPr>
              <a:t>Learn more.</a:t>
            </a:r>
            <a:endParaRPr lang="en-US" sz="600" kern="1200" dirty="0">
              <a:cs typeface="Arial" panose="020B0604020202020204" pitchFamily="34" charset="0"/>
            </a:endParaRPr>
          </a:p>
          <a:p>
            <a:pPr marL="117475" indent="-117475">
              <a:buFont typeface="+mj-lt"/>
              <a:buAutoNum type="arabicPeriod"/>
            </a:pPr>
            <a:r>
              <a:rPr lang="en-US" sz="600" kern="1200" dirty="0">
                <a:cs typeface="Arial" panose="020B0604020202020204" pitchFamily="34" charset="0"/>
              </a:rPr>
              <a:t>On some devices, certain </a:t>
            </a:r>
            <a:r>
              <a:rPr lang="en-US" sz="600" kern="1200" dirty="0">
                <a:solidFill>
                  <a:schemeClr val="lt1"/>
                </a:solidFill>
                <a:cs typeface="Arial" panose="020B0604020202020204" pitchFamily="34" charset="0"/>
              </a:rPr>
              <a:t>Copilot+ PC experiences require free updates continuing to roll out through early 2025. Timing varies by device and region. </a:t>
            </a:r>
            <a:r>
              <a:rPr lang="en-US" sz="600" kern="1200" dirty="0">
                <a:cs typeface="Arial" panose="020B0604020202020204" pitchFamily="34" charset="0"/>
                <a:hlinkClick r:id="rId11">
                  <a:extLst>
                    <a:ext uri="{A12FA001-AC4F-418D-AE19-62706E023703}">
                      <ahyp:hlinkClr xmlns:ahyp="http://schemas.microsoft.com/office/drawing/2018/hyperlinkcolor" val="tx"/>
                    </a:ext>
                  </a:extLst>
                </a:hlinkClick>
              </a:rPr>
              <a:t>Learn more.</a:t>
            </a:r>
            <a:endParaRPr lang="en-US" sz="600" kern="1200" dirty="0">
              <a:cs typeface="Arial" panose="020B0604020202020204" pitchFamily="34" charset="0"/>
            </a:endParaRPr>
          </a:p>
        </p:txBody>
      </p:sp>
    </p:spTree>
    <p:extLst>
      <p:ext uri="{BB962C8B-B14F-4D97-AF65-F5344CB8AC3E}">
        <p14:creationId xmlns:p14="http://schemas.microsoft.com/office/powerpoint/2010/main" val="810027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34B96BF9-CA30-1D4F-B392-A599D600D37B}"/>
            </a:ext>
          </a:extLst>
        </p:cNvPr>
        <p:cNvGrpSpPr/>
        <p:nvPr/>
      </p:nvGrpSpPr>
      <p:grpSpPr>
        <a:xfrm>
          <a:off x="0" y="0"/>
          <a:ext cx="0" cy="0"/>
          <a:chOff x="0" y="0"/>
          <a:chExt cx="0" cy="0"/>
        </a:xfrm>
      </p:grpSpPr>
      <p:sp>
        <p:nvSpPr>
          <p:cNvPr id="31" name="Rectangle 30">
            <a:extLst>
              <a:ext uri="{FF2B5EF4-FFF2-40B4-BE49-F238E27FC236}">
                <a16:creationId xmlns:a16="http://schemas.microsoft.com/office/drawing/2014/main" id="{AC514C8F-1893-C4EC-D4D7-C3516468EDA9}"/>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7776790" y="0"/>
            <a:ext cx="4415210" cy="6858000"/>
          </a:xfrm>
          <a:prstGeom prst="rect">
            <a:avLst/>
          </a:prstGeom>
          <a:solidFill>
            <a:schemeClr val="tx1">
              <a:alpha val="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object 22">
            <a:extLst>
              <a:ext uri="{FF2B5EF4-FFF2-40B4-BE49-F238E27FC236}">
                <a16:creationId xmlns:a16="http://schemas.microsoft.com/office/drawing/2014/main" id="{0406DF6C-122E-7187-B221-F2EBE8F8D476}"/>
              </a:ext>
            </a:extLst>
          </p:cNvPr>
          <p:cNvSpPr txBox="1">
            <a:spLocks noGrp="1"/>
          </p:cNvSpPr>
          <p:nvPr>
            <p:ph type="title" idx="4294967295"/>
          </p:nvPr>
        </p:nvSpPr>
        <p:spPr>
          <a:xfrm>
            <a:off x="596899" y="1457572"/>
            <a:ext cx="5810989"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defTabSz="914327">
              <a:lnSpc>
                <a:spcPct val="100000"/>
              </a:lnSpc>
              <a:spcBef>
                <a:spcPts val="0"/>
              </a:spcBef>
              <a:spcAft>
                <a:spcPts val="0"/>
              </a:spcAft>
              <a:buNone/>
              <a:defRPr sz="2400" spc="-20">
                <a:gradFill>
                  <a:gsLst>
                    <a:gs pos="0">
                      <a:schemeClr val="tx1"/>
                    </a:gs>
                    <a:gs pos="73000">
                      <a:schemeClr val="accent5"/>
                    </a:gs>
                  </a:gsLst>
                  <a:lin ang="1800000" scaled="0"/>
                </a:gradFill>
                <a:latin typeface="Segoe Sans Display" pitchFamily="2" charset="0"/>
                <a:ea typeface="+mj-ea"/>
                <a:cs typeface="Segoe Sans Display" pitchFamily="2" charset="0"/>
              </a:defRPr>
            </a:lvl1pPr>
          </a:lstStyle>
          <a:p>
            <a:pPr marL="0" marR="0" lvl="0" indent="0" algn="l" defTabSz="914327"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20" normalizeH="0" baseline="0" noProof="0" dirty="0">
                <a:ln>
                  <a:noFill/>
                </a:ln>
                <a:gradFill>
                  <a:gsLst>
                    <a:gs pos="0">
                      <a:schemeClr val="tx1"/>
                    </a:gs>
                    <a:gs pos="73000">
                      <a:schemeClr val="accent5"/>
                    </a:gs>
                  </a:gsLst>
                  <a:lin ang="1800000" scaled="0"/>
                </a:gradFill>
                <a:effectLst/>
                <a:uLnTx/>
                <a:uFillTx/>
                <a:latin typeface="Segoe Sans Display" pitchFamily="2" charset="0"/>
                <a:ea typeface="+mj-ea"/>
                <a:cs typeface="Segoe Sans Display" pitchFamily="2" charset="0"/>
              </a:rPr>
              <a:t>Equip your operations with </a:t>
            </a:r>
          </a:p>
          <a:p>
            <a:pPr marL="0" marR="0" lvl="0" indent="0" algn="l" defTabSz="914327"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20" normalizeH="0" baseline="0" noProof="0" dirty="0">
                <a:ln>
                  <a:noFill/>
                </a:ln>
                <a:gradFill>
                  <a:gsLst>
                    <a:gs pos="0">
                      <a:schemeClr val="tx1"/>
                    </a:gs>
                    <a:gs pos="73000">
                      <a:schemeClr val="accent5"/>
                    </a:gs>
                  </a:gsLst>
                  <a:lin ang="1800000" scaled="0"/>
                </a:gradFill>
                <a:effectLst/>
                <a:uLnTx/>
                <a:uFillTx/>
                <a:latin typeface="Segoe Sans Display" pitchFamily="2" charset="0"/>
                <a:ea typeface="+mj-ea"/>
                <a:cs typeface="Segoe Sans Display" pitchFamily="2" charset="0"/>
              </a:rPr>
              <a:t>premium devices and superior peripherals</a:t>
            </a:r>
          </a:p>
        </p:txBody>
      </p:sp>
      <p:sp>
        <p:nvSpPr>
          <p:cNvPr id="27" name="Rectangle: Rounded Corners 26">
            <a:extLst>
              <a:ext uri="{FF2B5EF4-FFF2-40B4-BE49-F238E27FC236}">
                <a16:creationId xmlns:a16="http://schemas.microsoft.com/office/drawing/2014/main" id="{009AB4E4-73B8-0F08-D1BA-9DAA9980C76D}"/>
              </a:ext>
              <a:ext uri="{C183D7F6-B498-43B3-948B-1728B52AA6E4}">
                <adec:decorative xmlns:adec="http://schemas.microsoft.com/office/drawing/2017/decorative" val="1"/>
              </a:ext>
            </a:extLst>
          </p:cNvPr>
          <p:cNvSpPr/>
          <p:nvPr/>
        </p:nvSpPr>
        <p:spPr bwMode="auto">
          <a:xfrm>
            <a:off x="609606" y="614458"/>
            <a:ext cx="612648" cy="609822"/>
          </a:xfrm>
          <a:prstGeom prst="roundRect">
            <a:avLst>
              <a:gd name="adj" fmla="val 10750"/>
            </a:avLst>
          </a:prstGeom>
          <a:gradFill flip="none" rotWithShape="1">
            <a:gsLst>
              <a:gs pos="0">
                <a:srgbClr val="FFFFFF">
                  <a:alpha val="0"/>
                </a:srgbClr>
              </a:gs>
              <a:gs pos="100000">
                <a:srgbClr val="FFFFFF">
                  <a:alpha val="28000"/>
                </a:srgbClr>
              </a:gs>
            </a:gsLst>
            <a:path path="circle">
              <a:fillToRect r="100000" b="100000"/>
            </a:path>
            <a:tileRect l="-100000" t="-100000"/>
          </a:gradFill>
          <a:ln w="9525">
            <a:gradFill flip="none" rotWithShape="1">
              <a:gsLst>
                <a:gs pos="0">
                  <a:srgbClr val="FFFFFF">
                    <a:alpha val="25000"/>
                    <a:lumMod val="98000"/>
                  </a:srgbClr>
                </a:gs>
                <a:gs pos="36000">
                  <a:srgbClr val="FFFFFF">
                    <a:alpha val="37000"/>
                  </a:srgbClr>
                </a:gs>
                <a:gs pos="63000">
                  <a:srgbClr val="FFFFFF"/>
                </a:gs>
                <a:gs pos="84000">
                  <a:srgbClr val="FFFFFF">
                    <a:alpha val="25000"/>
                  </a:srgbClr>
                </a:gs>
              </a:gsLst>
              <a:lin ang="8700000" scaled="0"/>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228600" bIns="182880" numCol="1" spcCol="0" rtlCol="0" fromWordArt="0" anchor="t" anchorCtr="0" forceAA="0" compatLnSpc="1">
            <a:prstTxWarp prst="textNoShape">
              <a:avLst/>
            </a:prstTxWarp>
            <a:noAutofit/>
          </a:bodyPr>
          <a:lstStyle/>
          <a:p>
            <a:pPr marL="60325" marR="0" indent="-60325">
              <a:lnSpc>
                <a:spcPct val="120000"/>
              </a:lnSpc>
              <a:spcAft>
                <a:spcPts val="0"/>
              </a:spcAft>
            </a:pPr>
            <a:endParaRPr lang="en-US" sz="1200">
              <a:solidFill>
                <a:srgbClr val="091F2C"/>
              </a:solidFill>
              <a:latin typeface="Segoe Sans Display" pitchFamily="2" charset="0"/>
              <a:cs typeface="Segoe Sans Display" pitchFamily="2" charset="0"/>
            </a:endParaRPr>
          </a:p>
        </p:txBody>
      </p:sp>
      <p:pic>
        <p:nvPicPr>
          <p:cNvPr id="28" name="Graphic 27">
            <a:extLst>
              <a:ext uri="{FF2B5EF4-FFF2-40B4-BE49-F238E27FC236}">
                <a16:creationId xmlns:a16="http://schemas.microsoft.com/office/drawing/2014/main" id="{1AAB5548-4B7F-5540-3E16-A999834FB658}"/>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732167" y="732161"/>
            <a:ext cx="369558" cy="369558"/>
          </a:xfrm>
          <a:prstGeom prst="rect">
            <a:avLst/>
          </a:prstGeom>
        </p:spPr>
      </p:pic>
      <p:sp>
        <p:nvSpPr>
          <p:cNvPr id="2" name="object 23">
            <a:extLst>
              <a:ext uri="{FF2B5EF4-FFF2-40B4-BE49-F238E27FC236}">
                <a16:creationId xmlns:a16="http://schemas.microsoft.com/office/drawing/2014/main" id="{9331031C-EF99-4314-A30C-E30D8317C250}"/>
              </a:ext>
            </a:extLst>
          </p:cNvPr>
          <p:cNvSpPr txBox="1">
            <a:spLocks/>
          </p:cNvSpPr>
          <p:nvPr/>
        </p:nvSpPr>
        <p:spPr>
          <a:xfrm>
            <a:off x="594360" y="2637068"/>
            <a:ext cx="3563384" cy="2928750"/>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a:lnSpc>
                <a:spcPct val="110000"/>
              </a:lnSpc>
              <a:spcAft>
                <a:spcPts val="600"/>
              </a:spcAft>
            </a:pPr>
            <a:r>
              <a:rPr lang="en-US" sz="900" kern="0" spc="-20" dirty="0">
                <a:solidFill>
                  <a:schemeClr val="tx1"/>
                </a:solidFill>
                <a:latin typeface="+mj-lt"/>
              </a:rPr>
              <a:t>Challenges</a:t>
            </a:r>
          </a:p>
          <a:p>
            <a:pPr>
              <a:lnSpc>
                <a:spcPct val="110000"/>
              </a:lnSpc>
              <a:spcAft>
                <a:spcPts val="600"/>
              </a:spcAft>
            </a:pPr>
            <a:r>
              <a:rPr lang="en-US" sz="1200" kern="0" spc="-20" dirty="0">
                <a:solidFill>
                  <a:schemeClr val="tx1"/>
                </a:solidFill>
                <a:latin typeface="+mj-lt"/>
              </a:rPr>
              <a:t>Operations teams need technology that cuts down on setup time.</a:t>
            </a:r>
          </a:p>
          <a:p>
            <a:pPr marR="30480">
              <a:lnSpc>
                <a:spcPct val="110000"/>
              </a:lnSpc>
              <a:spcBef>
                <a:spcPts val="600"/>
              </a:spcBef>
              <a:spcAft>
                <a:spcPts val="600"/>
              </a:spcAft>
            </a:pPr>
            <a:r>
              <a:rPr lang="en-US" sz="1000" kern="0" spc="-20" dirty="0">
                <a:solidFill>
                  <a:schemeClr val="tx1"/>
                </a:solidFill>
              </a:rPr>
              <a:t>They need high-quality peripherals such as Haptic Pen and graphic tablets to take notes in meetings.</a:t>
            </a:r>
          </a:p>
          <a:p>
            <a:pPr marR="30480">
              <a:lnSpc>
                <a:spcPct val="110000"/>
              </a:lnSpc>
              <a:spcBef>
                <a:spcPts val="600"/>
              </a:spcBef>
              <a:spcAft>
                <a:spcPts val="600"/>
              </a:spcAft>
            </a:pPr>
            <a:r>
              <a:rPr lang="en-US" sz="1000" kern="0" spc="-20" dirty="0">
                <a:solidFill>
                  <a:schemeClr val="tx1"/>
                </a:solidFill>
              </a:rPr>
              <a:t>Superior conferencing peripherals help operations teams drive project update meetings with large teams of cross-functional stakeholders. </a:t>
            </a:r>
          </a:p>
          <a:p>
            <a:pPr marR="30480">
              <a:lnSpc>
                <a:spcPct val="110000"/>
              </a:lnSpc>
              <a:spcBef>
                <a:spcPts val="600"/>
              </a:spcBef>
              <a:spcAft>
                <a:spcPts val="600"/>
              </a:spcAft>
            </a:pPr>
            <a:r>
              <a:rPr lang="en-US" sz="1000" kern="0" spc="-20" dirty="0">
                <a:solidFill>
                  <a:schemeClr val="tx1"/>
                </a:solidFill>
              </a:rPr>
              <a:t>Ops teams don’t want to waste time on setting up monitors and organizing files. They’d rather focus on analyzing business metrics and reporting on them regularly. </a:t>
            </a:r>
          </a:p>
          <a:p>
            <a:pPr marR="30480">
              <a:lnSpc>
                <a:spcPct val="110000"/>
              </a:lnSpc>
              <a:spcBef>
                <a:spcPts val="600"/>
              </a:spcBef>
              <a:spcAft>
                <a:spcPts val="600"/>
              </a:spcAft>
            </a:pPr>
            <a:r>
              <a:rPr lang="en-US" sz="1000" kern="0" spc="-20" dirty="0">
                <a:solidFill>
                  <a:schemeClr val="tx1"/>
                </a:solidFill>
              </a:rPr>
              <a:t>Ops teams need compatibility with business apps like SAP, Oracle, NetSuite, Fishbowl, Tableau, </a:t>
            </a:r>
            <a:r>
              <a:rPr lang="en-US" sz="1000" kern="0" spc="-20" dirty="0" err="1">
                <a:solidFill>
                  <a:schemeClr val="tx1"/>
                </a:solidFill>
              </a:rPr>
              <a:t>PowerBI</a:t>
            </a:r>
            <a:r>
              <a:rPr lang="en-US" sz="1000" kern="0" spc="-20" dirty="0">
                <a:solidFill>
                  <a:schemeClr val="tx1"/>
                </a:solidFill>
              </a:rPr>
              <a:t>, Workday, and ADP.</a:t>
            </a:r>
          </a:p>
        </p:txBody>
      </p:sp>
      <p:sp>
        <p:nvSpPr>
          <p:cNvPr id="3" name="object 23">
            <a:extLst>
              <a:ext uri="{FF2B5EF4-FFF2-40B4-BE49-F238E27FC236}">
                <a16:creationId xmlns:a16="http://schemas.microsoft.com/office/drawing/2014/main" id="{6357240E-D865-707B-261C-C07D82742B98}"/>
              </a:ext>
            </a:extLst>
          </p:cNvPr>
          <p:cNvSpPr txBox="1">
            <a:spLocks/>
          </p:cNvSpPr>
          <p:nvPr/>
        </p:nvSpPr>
        <p:spPr>
          <a:xfrm>
            <a:off x="4570592" y="2606438"/>
            <a:ext cx="2752851" cy="617477"/>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a:lnSpc>
                <a:spcPct val="110000"/>
              </a:lnSpc>
              <a:spcAft>
                <a:spcPts val="600"/>
              </a:spcAft>
            </a:pPr>
            <a:r>
              <a:rPr lang="en-US" sz="900" kern="0" spc="-20">
                <a:solidFill>
                  <a:schemeClr val="tx1"/>
                </a:solidFill>
                <a:latin typeface="+mj-lt"/>
              </a:rPr>
              <a:t>Solution</a:t>
            </a:r>
          </a:p>
          <a:p>
            <a:pPr>
              <a:lnSpc>
                <a:spcPct val="110000"/>
              </a:lnSpc>
              <a:spcAft>
                <a:spcPts val="600"/>
              </a:spcAft>
            </a:pPr>
            <a:r>
              <a:rPr lang="en-US" sz="1200" kern="0" spc="-20">
                <a:solidFill>
                  <a:schemeClr val="tx1"/>
                </a:solidFill>
                <a:latin typeface="+mj-lt"/>
              </a:rPr>
              <a:t>Equip</a:t>
            </a:r>
            <a:r>
              <a:rPr lang="en-US" sz="800" b="0" i="0">
                <a:solidFill>
                  <a:srgbClr val="111111"/>
                </a:solidFill>
                <a:effectLst/>
                <a:latin typeface="Segoe UI Semibold (headings)"/>
                <a:cs typeface="Segoe UI Semibold" panose="020B0702040204020203" pitchFamily="34" charset="0"/>
              </a:rPr>
              <a:t> </a:t>
            </a:r>
            <a:r>
              <a:rPr lang="en-US" sz="1200" kern="0" spc="-20">
                <a:solidFill>
                  <a:schemeClr val="tx1"/>
                </a:solidFill>
                <a:latin typeface="+mj-lt"/>
              </a:rPr>
              <a:t>your operations teams to perform like experts with speed and versatility.</a:t>
            </a:r>
          </a:p>
        </p:txBody>
      </p:sp>
      <p:sp>
        <p:nvSpPr>
          <p:cNvPr id="29" name="object 23">
            <a:extLst>
              <a:ext uri="{FF2B5EF4-FFF2-40B4-BE49-F238E27FC236}">
                <a16:creationId xmlns:a16="http://schemas.microsoft.com/office/drawing/2014/main" id="{4CDF1C87-C046-7E91-85FF-1FD7BB3A1EE0}"/>
              </a:ext>
            </a:extLst>
          </p:cNvPr>
          <p:cNvSpPr txBox="1">
            <a:spLocks/>
          </p:cNvSpPr>
          <p:nvPr/>
        </p:nvSpPr>
        <p:spPr>
          <a:xfrm>
            <a:off x="4570592" y="3479756"/>
            <a:ext cx="731520" cy="277512"/>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600"/>
              </a:spcAft>
            </a:pPr>
            <a:r>
              <a:rPr lang="en-US" sz="1800" kern="0" spc="-20">
                <a:solidFill>
                  <a:schemeClr val="tx1"/>
                </a:solidFill>
              </a:rPr>
              <a:t>99.7%</a:t>
            </a:r>
          </a:p>
        </p:txBody>
      </p:sp>
      <p:sp>
        <p:nvSpPr>
          <p:cNvPr id="30" name="object 23">
            <a:extLst>
              <a:ext uri="{FF2B5EF4-FFF2-40B4-BE49-F238E27FC236}">
                <a16:creationId xmlns:a16="http://schemas.microsoft.com/office/drawing/2014/main" id="{5AAE62E9-236F-A8FB-8736-3003CDC744BF}"/>
              </a:ext>
            </a:extLst>
          </p:cNvPr>
          <p:cNvSpPr txBox="1">
            <a:spLocks/>
          </p:cNvSpPr>
          <p:nvPr/>
        </p:nvSpPr>
        <p:spPr>
          <a:xfrm>
            <a:off x="5267692" y="3554328"/>
            <a:ext cx="2103120" cy="154145"/>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600"/>
              </a:spcAft>
            </a:pPr>
            <a:r>
              <a:rPr lang="en-US" sz="1000" b="0" i="0" kern="1200" dirty="0">
                <a:solidFill>
                  <a:schemeClr val="tx1"/>
                </a:solidFill>
                <a:latin typeface="+mj-lt"/>
                <a:ea typeface="+mn-ea"/>
                <a:cs typeface="Segoe Sans Display" pitchFamily="2" charset="0"/>
              </a:rPr>
              <a:t>App compatibility </a:t>
            </a:r>
            <a:r>
              <a:rPr lang="en-US" sz="1000" b="0" i="0" kern="1200" dirty="0">
                <a:solidFill>
                  <a:schemeClr val="tx1"/>
                </a:solidFill>
                <a:latin typeface="+mn-lt"/>
                <a:ea typeface="+mn-ea"/>
                <a:cs typeface="Segoe Sans Display" pitchFamily="2" charset="0"/>
              </a:rPr>
              <a:t>with App Assure.</a:t>
            </a:r>
            <a:r>
              <a:rPr lang="en-US" sz="1000" b="0" i="0" kern="1200" baseline="30000" dirty="0">
                <a:solidFill>
                  <a:schemeClr val="tx1"/>
                </a:solidFill>
                <a:latin typeface="Segoe Sans Display" pitchFamily="2" charset="0"/>
                <a:ea typeface="+mn-ea"/>
                <a:cs typeface="Segoe Sans Display" pitchFamily="2" charset="0"/>
              </a:rPr>
              <a:t>1</a:t>
            </a:r>
          </a:p>
        </p:txBody>
      </p:sp>
      <p:sp>
        <p:nvSpPr>
          <p:cNvPr id="33" name="object 23">
            <a:extLst>
              <a:ext uri="{FF2B5EF4-FFF2-40B4-BE49-F238E27FC236}">
                <a16:creationId xmlns:a16="http://schemas.microsoft.com/office/drawing/2014/main" id="{30316FA2-6442-35BF-3E08-9E2967035BEE}"/>
              </a:ext>
            </a:extLst>
          </p:cNvPr>
          <p:cNvSpPr txBox="1">
            <a:spLocks/>
          </p:cNvSpPr>
          <p:nvPr/>
        </p:nvSpPr>
        <p:spPr>
          <a:xfrm>
            <a:off x="4570594" y="3981206"/>
            <a:ext cx="548640" cy="277512"/>
          </a:xfrm>
          <a:prstGeom prst="rect">
            <a:avLst/>
          </a:prstGeom>
        </p:spPr>
        <p:txBody>
          <a:bodyPr vert="horz" wrap="square" lIns="0" tIns="0" rIns="0" bIns="0" rtlCol="0" anchor="t">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600"/>
              </a:spcAft>
            </a:pPr>
            <a:r>
              <a:rPr lang="en-US" sz="1800" kern="0" spc="-20">
                <a:solidFill>
                  <a:schemeClr val="tx1"/>
                </a:solidFill>
                <a:latin typeface="Segoe Sans Display"/>
                <a:cs typeface="Segoe Sans Display"/>
              </a:rPr>
              <a:t>93% </a:t>
            </a:r>
          </a:p>
        </p:txBody>
      </p:sp>
      <p:sp>
        <p:nvSpPr>
          <p:cNvPr id="34" name="object 23">
            <a:extLst>
              <a:ext uri="{FF2B5EF4-FFF2-40B4-BE49-F238E27FC236}">
                <a16:creationId xmlns:a16="http://schemas.microsoft.com/office/drawing/2014/main" id="{788108EF-6E29-E524-F717-6A757736B40F}"/>
              </a:ext>
            </a:extLst>
          </p:cNvPr>
          <p:cNvSpPr txBox="1">
            <a:spLocks/>
          </p:cNvSpPr>
          <p:nvPr/>
        </p:nvSpPr>
        <p:spPr>
          <a:xfrm>
            <a:off x="5267694" y="3981206"/>
            <a:ext cx="2169171" cy="492764"/>
          </a:xfrm>
          <a:prstGeom prst="rect">
            <a:avLst/>
          </a:prstGeom>
        </p:spPr>
        <p:txBody>
          <a:bodyPr vert="horz" wrap="square" lIns="0" tIns="0" rIns="0" bIns="0" rtlCol="0" anchor="t">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defTabSz="914400">
              <a:lnSpc>
                <a:spcPct val="110000"/>
              </a:lnSpc>
              <a:spcAft>
                <a:spcPts val="0"/>
              </a:spcAft>
              <a:defRPr/>
            </a:pPr>
            <a:r>
              <a:rPr lang="en-US" sz="1000" dirty="0">
                <a:solidFill>
                  <a:schemeClr val="tx1"/>
                </a:solidFill>
                <a:latin typeface="+mj-lt"/>
              </a:rPr>
              <a:t>Of the total minutes that users spend in apps </a:t>
            </a:r>
            <a:r>
              <a:rPr lang="en-US" sz="1000" dirty="0">
                <a:solidFill>
                  <a:schemeClr val="tx1"/>
                </a:solidFill>
                <a:latin typeface="+mn-lt"/>
              </a:rPr>
              <a:t>today are in apps compatible with ARM devices.</a:t>
            </a:r>
            <a:r>
              <a:rPr lang="en-US" sz="1000" baseline="30000" dirty="0">
                <a:solidFill>
                  <a:schemeClr val="tx1"/>
                </a:solidFill>
                <a:latin typeface="+mn-lt"/>
              </a:rPr>
              <a:t>2</a:t>
            </a:r>
          </a:p>
        </p:txBody>
      </p:sp>
      <p:sp>
        <p:nvSpPr>
          <p:cNvPr id="21" name="object 4">
            <a:extLst>
              <a:ext uri="{FF2B5EF4-FFF2-40B4-BE49-F238E27FC236}">
                <a16:creationId xmlns:a16="http://schemas.microsoft.com/office/drawing/2014/main" id="{6E7C191C-681E-D042-9974-6EE412189DC5}"/>
              </a:ext>
            </a:extLst>
          </p:cNvPr>
          <p:cNvSpPr txBox="1"/>
          <p:nvPr/>
        </p:nvSpPr>
        <p:spPr>
          <a:xfrm>
            <a:off x="8869680" y="1224003"/>
            <a:ext cx="2801599" cy="1154483"/>
          </a:xfrm>
          <a:prstGeom prst="rect">
            <a:avLst/>
          </a:prstGeom>
        </p:spPr>
        <p:txBody>
          <a:bodyPr vert="horz" wrap="square" lIns="0" tIns="0" rIns="0" bIns="0" rtlCol="0" anchor="t">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10000"/>
              </a:lnSpc>
            </a:pPr>
            <a:r>
              <a:rPr lang="en-US" dirty="0">
                <a:solidFill>
                  <a:schemeClr val="tx1"/>
                </a:solidFill>
                <a:latin typeface="+mj-lt"/>
                <a:cs typeface="Segoe Sans Display"/>
              </a:rPr>
              <a:t>High-quality 1080p cameras, mics, and displays</a:t>
            </a:r>
          </a:p>
          <a:p>
            <a:pPr>
              <a:lnSpc>
                <a:spcPct val="110000"/>
              </a:lnSpc>
            </a:pPr>
            <a:r>
              <a:rPr lang="en-US" dirty="0">
                <a:solidFill>
                  <a:schemeClr val="tx1"/>
                </a:solidFill>
                <a:latin typeface="Segoe Sans Display"/>
                <a:cs typeface="Segoe Sans Display"/>
              </a:rPr>
              <a:t>Bluetooth LE Audio ensures legal teams have crystal clear meetings and seamless collaboration with clients and stakeholders.</a:t>
            </a:r>
          </a:p>
          <a:p>
            <a:pPr>
              <a:lnSpc>
                <a:spcPct val="110000"/>
              </a:lnSpc>
            </a:pPr>
            <a:r>
              <a:rPr lang="en-US" dirty="0">
                <a:solidFill>
                  <a:schemeClr val="tx1"/>
                </a:solidFill>
                <a:latin typeface="Segoe Sans Display"/>
                <a:cs typeface="Segoe Sans Display"/>
              </a:rPr>
              <a:t>Multi-4K monitor supports easy docking and re-docking to resume your research right away.</a:t>
            </a:r>
            <a:endParaRPr lang="en-US" dirty="0">
              <a:solidFill>
                <a:schemeClr val="tx1"/>
              </a:solidFill>
              <a:highlight>
                <a:srgbClr val="808000"/>
              </a:highlight>
              <a:latin typeface="Segoe Sans Display"/>
              <a:cs typeface="Segoe Sans Display"/>
            </a:endParaRPr>
          </a:p>
        </p:txBody>
      </p:sp>
      <p:pic>
        <p:nvPicPr>
          <p:cNvPr id="22" name="object 21">
            <a:extLst>
              <a:ext uri="{FF2B5EF4-FFF2-40B4-BE49-F238E27FC236}">
                <a16:creationId xmlns:a16="http://schemas.microsoft.com/office/drawing/2014/main" id="{069B9F79-4F7B-EA8D-D590-B528DF455BB5}"/>
              </a:ext>
              <a:ext uri="{C183D7F6-B498-43B3-948B-1728B52AA6E4}">
                <adec:decorative xmlns:adec="http://schemas.microsoft.com/office/drawing/2017/decorative" val="1"/>
              </a:ext>
            </a:extLst>
          </p:cNvPr>
          <p:cNvPicPr/>
          <p:nvPr/>
        </p:nvPicPr>
        <p:blipFill>
          <a:blip r:embed="rId6">
            <a:extLst>
              <a:ext uri="{96DAC541-7B7A-43D3-8B79-37D633B846F1}">
                <asvg:svgBlip xmlns:asvg="http://schemas.microsoft.com/office/drawing/2016/SVG/main" r:embed="rId7"/>
              </a:ext>
            </a:extLst>
          </a:blip>
          <a:srcRect l="-3946" t="-3946" r="-3946" b="-3946"/>
          <a:stretch/>
        </p:blipFill>
        <p:spPr>
          <a:xfrm>
            <a:off x="8229600" y="1224003"/>
            <a:ext cx="356400" cy="356400"/>
          </a:xfrm>
          <a:prstGeom prst="rect">
            <a:avLst/>
          </a:prstGeom>
        </p:spPr>
      </p:pic>
      <p:cxnSp>
        <p:nvCxnSpPr>
          <p:cNvPr id="23" name="Straight Connector 22">
            <a:extLst>
              <a:ext uri="{FF2B5EF4-FFF2-40B4-BE49-F238E27FC236}">
                <a16:creationId xmlns:a16="http://schemas.microsoft.com/office/drawing/2014/main" id="{5CC4565C-089C-AF30-15A7-1761ECF2F78F}"/>
              </a:ext>
              <a:ext uri="{C183D7F6-B498-43B3-948B-1728B52AA6E4}">
                <adec:decorative xmlns:adec="http://schemas.microsoft.com/office/drawing/2017/decorative" val="1"/>
              </a:ext>
            </a:extLst>
          </p:cNvPr>
          <p:cNvCxnSpPr>
            <a:cxnSpLocks/>
          </p:cNvCxnSpPr>
          <p:nvPr/>
        </p:nvCxnSpPr>
        <p:spPr>
          <a:xfrm>
            <a:off x="8732520" y="1224003"/>
            <a:ext cx="0" cy="1152144"/>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object 4">
            <a:extLst>
              <a:ext uri="{FF2B5EF4-FFF2-40B4-BE49-F238E27FC236}">
                <a16:creationId xmlns:a16="http://schemas.microsoft.com/office/drawing/2014/main" id="{1C0936F2-9DF1-9000-CA33-1BB40E27636D}"/>
              </a:ext>
            </a:extLst>
          </p:cNvPr>
          <p:cNvSpPr txBox="1"/>
          <p:nvPr/>
        </p:nvSpPr>
        <p:spPr>
          <a:xfrm>
            <a:off x="8869681" y="2719903"/>
            <a:ext cx="2513752" cy="738920"/>
          </a:xfrm>
          <a:prstGeom prst="rect">
            <a:avLst/>
          </a:prstGeom>
        </p:spPr>
        <p:txBody>
          <a:bodyPr vert="horz" wrap="square" lIns="0" tIns="0" rIns="0" bIns="0" rtlCol="0" anchor="t">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10000"/>
              </a:lnSpc>
            </a:pPr>
            <a:r>
              <a:rPr lang="en-US" dirty="0">
                <a:solidFill>
                  <a:schemeClr val="tx1"/>
                </a:solidFill>
                <a:latin typeface="+mj-lt"/>
                <a:cs typeface="Segoe Sans Display"/>
              </a:rPr>
              <a:t>Compatible with nearly every accessory</a:t>
            </a:r>
          </a:p>
          <a:p>
            <a:pPr>
              <a:lnSpc>
                <a:spcPct val="110000"/>
              </a:lnSpc>
            </a:pPr>
            <a:r>
              <a:rPr lang="en-US" dirty="0">
                <a:solidFill>
                  <a:schemeClr val="tx1"/>
                </a:solidFill>
                <a:latin typeface="Segoe Sans Display"/>
                <a:cs typeface="Segoe Sans Display"/>
              </a:rPr>
              <a:t>Seamlessly connect to peripherals such as printers, graphic tablets, backlit keyboard,</a:t>
            </a:r>
            <a:r>
              <a:rPr lang="en-US" baseline="30000" dirty="0">
                <a:solidFill>
                  <a:schemeClr val="tx1"/>
                </a:solidFill>
                <a:latin typeface="Segoe Sans Display"/>
                <a:cs typeface="Segoe Sans Display"/>
              </a:rPr>
              <a:t>3</a:t>
            </a:r>
            <a:r>
              <a:rPr lang="en-US" dirty="0">
                <a:solidFill>
                  <a:schemeClr val="tx1"/>
                </a:solidFill>
                <a:latin typeface="Segoe Sans Display"/>
                <a:cs typeface="Segoe Sans Display"/>
              </a:rPr>
              <a:t> Haptic Pens,</a:t>
            </a:r>
            <a:r>
              <a:rPr lang="en-US" baseline="30000" dirty="0">
                <a:solidFill>
                  <a:schemeClr val="tx1"/>
                </a:solidFill>
                <a:latin typeface="Segoe Sans Display"/>
                <a:cs typeface="Segoe Sans Display"/>
              </a:rPr>
              <a:t>3</a:t>
            </a:r>
            <a:r>
              <a:rPr lang="en-US" dirty="0">
                <a:solidFill>
                  <a:schemeClr val="tx1"/>
                </a:solidFill>
                <a:latin typeface="Segoe Sans Display"/>
                <a:cs typeface="Segoe Sans Display"/>
              </a:rPr>
              <a:t> and trackpads.</a:t>
            </a:r>
            <a:r>
              <a:rPr lang="en-US" baseline="30000" dirty="0">
                <a:solidFill>
                  <a:schemeClr val="tx1"/>
                </a:solidFill>
                <a:latin typeface="Segoe Sans Display"/>
                <a:cs typeface="Segoe Sans Display"/>
              </a:rPr>
              <a:t>3</a:t>
            </a:r>
            <a:endParaRPr lang="en-US" dirty="0">
              <a:solidFill>
                <a:schemeClr val="tx1"/>
              </a:solidFill>
              <a:latin typeface="Segoe Sans Display"/>
              <a:cs typeface="Segoe Sans Display"/>
            </a:endParaRPr>
          </a:p>
        </p:txBody>
      </p:sp>
      <p:pic>
        <p:nvPicPr>
          <p:cNvPr id="19" name="object 21">
            <a:extLst>
              <a:ext uri="{FF2B5EF4-FFF2-40B4-BE49-F238E27FC236}">
                <a16:creationId xmlns:a16="http://schemas.microsoft.com/office/drawing/2014/main" id="{007B955F-9295-EC0E-2C36-D5FC0819BBE5}"/>
              </a:ext>
              <a:ext uri="{C183D7F6-B498-43B3-948B-1728B52AA6E4}">
                <adec:decorative xmlns:adec="http://schemas.microsoft.com/office/drawing/2017/decorative" val="1"/>
              </a:ext>
            </a:extLst>
          </p:cNvPr>
          <p:cNvPicPr/>
          <p:nvPr/>
        </p:nvPicPr>
        <p:blipFill>
          <a:blip r:embed="rId8">
            <a:extLst>
              <a:ext uri="{96DAC541-7B7A-43D3-8B79-37D633B846F1}">
                <asvg:svgBlip xmlns:asvg="http://schemas.microsoft.com/office/drawing/2016/SVG/main" r:embed="rId9"/>
              </a:ext>
            </a:extLst>
          </a:blip>
          <a:srcRect/>
          <a:stretch/>
        </p:blipFill>
        <p:spPr>
          <a:xfrm>
            <a:off x="8229600" y="2719903"/>
            <a:ext cx="356400" cy="356400"/>
          </a:xfrm>
          <a:prstGeom prst="rect">
            <a:avLst/>
          </a:prstGeom>
        </p:spPr>
      </p:pic>
      <p:cxnSp>
        <p:nvCxnSpPr>
          <p:cNvPr id="20" name="Straight Connector 19">
            <a:extLst>
              <a:ext uri="{FF2B5EF4-FFF2-40B4-BE49-F238E27FC236}">
                <a16:creationId xmlns:a16="http://schemas.microsoft.com/office/drawing/2014/main" id="{5BA36161-9E76-7A66-10EC-17749E0929CD}"/>
              </a:ext>
              <a:ext uri="{C183D7F6-B498-43B3-948B-1728B52AA6E4}">
                <adec:decorative xmlns:adec="http://schemas.microsoft.com/office/drawing/2017/decorative" val="1"/>
              </a:ext>
            </a:extLst>
          </p:cNvPr>
          <p:cNvCxnSpPr>
            <a:cxnSpLocks/>
          </p:cNvCxnSpPr>
          <p:nvPr/>
        </p:nvCxnSpPr>
        <p:spPr>
          <a:xfrm>
            <a:off x="8732520" y="2719903"/>
            <a:ext cx="0" cy="73152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object 4">
            <a:extLst>
              <a:ext uri="{FF2B5EF4-FFF2-40B4-BE49-F238E27FC236}">
                <a16:creationId xmlns:a16="http://schemas.microsoft.com/office/drawing/2014/main" id="{FE1EA109-44D6-26A4-13B6-A562E76C5A63}"/>
              </a:ext>
            </a:extLst>
          </p:cNvPr>
          <p:cNvSpPr txBox="1"/>
          <p:nvPr/>
        </p:nvSpPr>
        <p:spPr>
          <a:xfrm>
            <a:off x="8869680" y="3807640"/>
            <a:ext cx="2601956" cy="738985"/>
          </a:xfrm>
          <a:prstGeom prst="rect">
            <a:avLst/>
          </a:prstGeom>
        </p:spPr>
        <p:txBody>
          <a:bodyPr vert="horz" wrap="square" lIns="0" tIns="0" rIns="0" bIns="0" rtlCol="0" anchor="t">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10000"/>
              </a:lnSpc>
            </a:pPr>
            <a:r>
              <a:rPr lang="en-US" dirty="0">
                <a:solidFill>
                  <a:schemeClr val="tx1"/>
                </a:solidFill>
                <a:latin typeface="+mj-lt"/>
                <a:cs typeface="Segoe Sans Display"/>
              </a:rPr>
              <a:t>Time saving tools</a:t>
            </a:r>
          </a:p>
          <a:p>
            <a:pPr>
              <a:lnSpc>
                <a:spcPct val="110000"/>
              </a:lnSpc>
            </a:pPr>
            <a:r>
              <a:rPr lang="en-US" dirty="0">
                <a:solidFill>
                  <a:schemeClr val="tx1"/>
                </a:solidFill>
                <a:latin typeface="Segoe Sans Display"/>
                <a:cs typeface="Segoe Sans Display"/>
              </a:rPr>
              <a:t>Tabbed File Explorer and Snap Layouts smartly organize your apps, keeping all your reports neatly arranged.</a:t>
            </a:r>
          </a:p>
        </p:txBody>
      </p:sp>
      <p:sp>
        <p:nvSpPr>
          <p:cNvPr id="14" name="object 4">
            <a:extLst>
              <a:ext uri="{FF2B5EF4-FFF2-40B4-BE49-F238E27FC236}">
                <a16:creationId xmlns:a16="http://schemas.microsoft.com/office/drawing/2014/main" id="{D6E12029-41FF-93E3-F52D-4B0BE639D5A9}"/>
              </a:ext>
            </a:extLst>
          </p:cNvPr>
          <p:cNvSpPr txBox="1"/>
          <p:nvPr/>
        </p:nvSpPr>
        <p:spPr>
          <a:xfrm>
            <a:off x="8869680" y="4888041"/>
            <a:ext cx="2775005" cy="1154483"/>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10000"/>
              </a:lnSpc>
            </a:pPr>
            <a:r>
              <a:rPr lang="en-US" dirty="0">
                <a:solidFill>
                  <a:schemeClr val="tx1"/>
                </a:solidFill>
                <a:latin typeface="+mj-lt"/>
              </a:rPr>
              <a:t>Copilot+ PC exclusives</a:t>
            </a:r>
            <a:r>
              <a:rPr lang="en-US" baseline="30000" dirty="0">
                <a:solidFill>
                  <a:schemeClr val="tx1"/>
                </a:solidFill>
                <a:latin typeface="Segoe Sans Display"/>
                <a:cs typeface="Segoe Sans Display"/>
              </a:rPr>
              <a:t>5</a:t>
            </a:r>
            <a:endParaRPr lang="en-US" dirty="0">
              <a:solidFill>
                <a:schemeClr val="tx1"/>
              </a:solidFill>
              <a:latin typeface="+mj-lt"/>
            </a:endParaRPr>
          </a:p>
          <a:p>
            <a:pPr>
              <a:lnSpc>
                <a:spcPct val="110000"/>
              </a:lnSpc>
            </a:pPr>
            <a:r>
              <a:rPr lang="en-US" b="0" i="0" dirty="0">
                <a:solidFill>
                  <a:schemeClr val="tx1"/>
                </a:solidFill>
                <a:effectLst/>
                <a:latin typeface="Segoe UI" panose="020B0502040204020203" pitchFamily="34" charset="0"/>
              </a:rPr>
              <a:t>NPU-powered Live Captions</a:t>
            </a:r>
            <a:r>
              <a:rPr lang="en-US" b="0" i="0" baseline="30000" dirty="0">
                <a:solidFill>
                  <a:schemeClr val="tx1"/>
                </a:solidFill>
                <a:effectLst/>
                <a:latin typeface="Segoe UI" panose="020B0502040204020203" pitchFamily="34" charset="0"/>
              </a:rPr>
              <a:t>4</a:t>
            </a:r>
            <a:r>
              <a:rPr lang="en-US" b="0" i="0" dirty="0">
                <a:solidFill>
                  <a:schemeClr val="tx1"/>
                </a:solidFill>
                <a:effectLst/>
                <a:latin typeface="Segoe UI" panose="020B0502040204020203" pitchFamily="34" charset="0"/>
              </a:rPr>
              <a:t> enable operations teams to communicate effortlessly with translations from over 40 languages into English.</a:t>
            </a:r>
            <a:endParaRPr lang="en-US" dirty="0">
              <a:solidFill>
                <a:schemeClr val="tx1"/>
              </a:solidFill>
              <a:latin typeface="+mj-lt"/>
            </a:endParaRPr>
          </a:p>
          <a:p>
            <a:pPr>
              <a:lnSpc>
                <a:spcPct val="110000"/>
              </a:lnSpc>
            </a:pPr>
            <a:r>
              <a:rPr lang="en-US" dirty="0">
                <a:solidFill>
                  <a:schemeClr val="tx1"/>
                </a:solidFill>
              </a:rPr>
              <a:t>NPU-powered Windows Studio Effects enhance virtual meetings with your stakeholders.</a:t>
            </a:r>
            <a:endParaRPr dirty="0">
              <a:solidFill>
                <a:schemeClr val="tx1"/>
              </a:solidFill>
            </a:endParaRPr>
          </a:p>
        </p:txBody>
      </p:sp>
      <p:cxnSp>
        <p:nvCxnSpPr>
          <p:cNvPr id="15" name="Straight Connector 14">
            <a:extLst>
              <a:ext uri="{FF2B5EF4-FFF2-40B4-BE49-F238E27FC236}">
                <a16:creationId xmlns:a16="http://schemas.microsoft.com/office/drawing/2014/main" id="{9C1D199C-E98B-38BD-32FE-24B72E7133B4}"/>
              </a:ext>
              <a:ext uri="{C183D7F6-B498-43B3-948B-1728B52AA6E4}">
                <adec:decorative xmlns:adec="http://schemas.microsoft.com/office/drawing/2017/decorative" val="1"/>
              </a:ext>
            </a:extLst>
          </p:cNvPr>
          <p:cNvCxnSpPr>
            <a:cxnSpLocks/>
          </p:cNvCxnSpPr>
          <p:nvPr/>
        </p:nvCxnSpPr>
        <p:spPr>
          <a:xfrm>
            <a:off x="8732520" y="4888041"/>
            <a:ext cx="0" cy="118872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pic>
        <p:nvPicPr>
          <p:cNvPr id="16" name="object 21">
            <a:extLst>
              <a:ext uri="{FF2B5EF4-FFF2-40B4-BE49-F238E27FC236}">
                <a16:creationId xmlns:a16="http://schemas.microsoft.com/office/drawing/2014/main" id="{92A88F39-3E87-2B59-1BB4-FF59541912C8}"/>
              </a:ext>
              <a:ext uri="{C183D7F6-B498-43B3-948B-1728B52AA6E4}">
                <adec:decorative xmlns:adec="http://schemas.microsoft.com/office/drawing/2017/decorative" val="1"/>
              </a:ext>
            </a:extLst>
          </p:cNvPr>
          <p:cNvPicPr/>
          <p:nvPr/>
        </p:nvPicPr>
        <p:blipFill>
          <a:blip r:embed="rId10">
            <a:extLst>
              <a:ext uri="{28A0092B-C50C-407E-A947-70E740481C1C}">
                <a14:useLocalDpi xmlns:a14="http://schemas.microsoft.com/office/drawing/2010/main" val="0"/>
              </a:ext>
            </a:extLst>
          </a:blip>
          <a:srcRect/>
          <a:stretch/>
        </p:blipFill>
        <p:spPr>
          <a:xfrm>
            <a:off x="8229600" y="4888041"/>
            <a:ext cx="310896" cy="310896"/>
          </a:xfrm>
          <a:prstGeom prst="rect">
            <a:avLst/>
          </a:prstGeom>
        </p:spPr>
      </p:pic>
      <p:pic>
        <p:nvPicPr>
          <p:cNvPr id="12" name="object 21">
            <a:extLst>
              <a:ext uri="{FF2B5EF4-FFF2-40B4-BE49-F238E27FC236}">
                <a16:creationId xmlns:a16="http://schemas.microsoft.com/office/drawing/2014/main" id="{C9AB6E07-E42C-48C4-6BBC-D6F5AD0837EB}"/>
              </a:ext>
              <a:ext uri="{C183D7F6-B498-43B3-948B-1728B52AA6E4}">
                <adec:decorative xmlns:adec="http://schemas.microsoft.com/office/drawing/2017/decorative" val="1"/>
              </a:ext>
            </a:extLst>
          </p:cNvPr>
          <p:cNvPicPr/>
          <p:nvPr/>
        </p:nvPicPr>
        <p:blipFill>
          <a:blip r:embed="rId11">
            <a:extLst>
              <a:ext uri="{96DAC541-7B7A-43D3-8B79-37D633B846F1}">
                <asvg:svgBlip xmlns:asvg="http://schemas.microsoft.com/office/drawing/2016/SVG/main" r:embed="rId12"/>
              </a:ext>
            </a:extLst>
          </a:blip>
          <a:srcRect/>
          <a:stretch/>
        </p:blipFill>
        <p:spPr>
          <a:xfrm>
            <a:off x="8229600" y="3800240"/>
            <a:ext cx="356400" cy="356400"/>
          </a:xfrm>
          <a:prstGeom prst="rect">
            <a:avLst/>
          </a:prstGeom>
        </p:spPr>
      </p:pic>
      <p:cxnSp>
        <p:nvCxnSpPr>
          <p:cNvPr id="13" name="Straight Connector 12">
            <a:extLst>
              <a:ext uri="{FF2B5EF4-FFF2-40B4-BE49-F238E27FC236}">
                <a16:creationId xmlns:a16="http://schemas.microsoft.com/office/drawing/2014/main" id="{68219E9A-BAE2-4E19-0EE9-19FEF1A6B57A}"/>
              </a:ext>
              <a:ext uri="{C183D7F6-B498-43B3-948B-1728B52AA6E4}">
                <adec:decorative xmlns:adec="http://schemas.microsoft.com/office/drawing/2017/decorative" val="1"/>
              </a:ext>
            </a:extLst>
          </p:cNvPr>
          <p:cNvCxnSpPr>
            <a:cxnSpLocks/>
          </p:cNvCxnSpPr>
          <p:nvPr/>
        </p:nvCxnSpPr>
        <p:spPr>
          <a:xfrm>
            <a:off x="8732520" y="3800240"/>
            <a:ext cx="0" cy="73152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C1C2C998-50CA-6C10-9DF7-39599FF696D5}"/>
              </a:ext>
            </a:extLst>
          </p:cNvPr>
          <p:cNvSpPr txBox="1"/>
          <p:nvPr/>
        </p:nvSpPr>
        <p:spPr>
          <a:xfrm>
            <a:off x="609607" y="6058876"/>
            <a:ext cx="7044662" cy="553998"/>
          </a:xfrm>
          <a:prstGeom prst="rect">
            <a:avLst/>
          </a:prstGeom>
          <a:noFill/>
        </p:spPr>
        <p:txBody>
          <a:bodyPr wrap="square" lIns="0" tIns="0" rIns="0" bIns="0" rtlCol="0" anchor="t">
            <a:spAutoFit/>
          </a:bodyPr>
          <a:lstStyle/>
          <a:p>
            <a:pPr marL="72866" indent="-72866">
              <a:buFont typeface="+mj-lt"/>
              <a:buAutoNum type="arabicPeriod"/>
              <a:defRPr/>
            </a:pPr>
            <a:r>
              <a:rPr lang="en-US" sz="600" dirty="0">
                <a:cs typeface="Arial" panose="020B0604020202020204" pitchFamily="34" charset="0"/>
              </a:rPr>
              <a:t> App Assure program data.</a:t>
            </a:r>
          </a:p>
          <a:p>
            <a:pPr marL="72866" indent="-72866">
              <a:buFont typeface="+mj-lt"/>
              <a:buAutoNum type="arabicPeriod"/>
              <a:defRPr/>
            </a:pPr>
            <a:r>
              <a:rPr lang="en-US" sz="600" dirty="0">
                <a:cs typeface="Arial" panose="020B0604020202020204" pitchFamily="34" charset="0"/>
              </a:rPr>
              <a:t> Based on snapshot of aggregated, non-gaming app usage data as of April 2024 for </a:t>
            </a:r>
            <a:r>
              <a:rPr lang="en-US" sz="600" dirty="0" err="1">
                <a:cs typeface="Arial" panose="020B0604020202020204" pitchFamily="34" charset="0"/>
              </a:rPr>
              <a:t>iGPU</a:t>
            </a:r>
            <a:r>
              <a:rPr lang="en-US" sz="600" dirty="0">
                <a:cs typeface="Arial" panose="020B0604020202020204" pitchFamily="34" charset="0"/>
              </a:rPr>
              <a:t>-based laptops and 2-in-1 devices running Windows 10 and Windows 11 in the US, the UK, Canada, France, Australia, Germany, and Japan.</a:t>
            </a:r>
          </a:p>
          <a:p>
            <a:pPr marL="72866" indent="-72866">
              <a:buFont typeface="+mj-lt"/>
              <a:buAutoNum type="arabicPeriod"/>
              <a:defRPr/>
            </a:pPr>
            <a:r>
              <a:rPr lang="en-US" sz="600" dirty="0">
                <a:cs typeface="Arial" panose="020B0604020202020204" pitchFamily="34" charset="0"/>
              </a:rPr>
              <a:t> Hardware dependent. </a:t>
            </a:r>
          </a:p>
          <a:p>
            <a:pPr marL="72866" indent="-72866">
              <a:buFont typeface="+mj-lt"/>
              <a:buAutoNum type="arabicPeriod"/>
              <a:defRPr/>
            </a:pPr>
            <a:r>
              <a:rPr lang="en-US" sz="600" dirty="0">
                <a:cs typeface="Arial" panose="020B0604020202020204" pitchFamily="34" charset="0"/>
              </a:rPr>
              <a:t> Currently supports translation for video and audio subtitles into English from 40+ languages. </a:t>
            </a:r>
            <a:r>
              <a:rPr lang="en-US" sz="600" dirty="0">
                <a:cs typeface="Arial" panose="020B0604020202020204" pitchFamily="34" charset="0"/>
                <a:hlinkClick r:id="rId13">
                  <a:extLst>
                    <a:ext uri="{A12FA001-AC4F-418D-AE19-62706E023703}">
                      <ahyp:hlinkClr xmlns:ahyp="http://schemas.microsoft.com/office/drawing/2018/hyperlinkcolor" val="tx"/>
                    </a:ext>
                  </a:extLst>
                </a:hlinkClick>
              </a:rPr>
              <a:t>Learn more</a:t>
            </a:r>
            <a:r>
              <a:rPr lang="en-US" sz="600" dirty="0">
                <a:cs typeface="Arial" panose="020B0604020202020204" pitchFamily="34" charset="0"/>
              </a:rPr>
              <a:t>. ​ </a:t>
            </a:r>
          </a:p>
          <a:p>
            <a:pPr marL="72866" indent="-72866">
              <a:buFont typeface="+mj-lt"/>
              <a:buAutoNum type="arabicPeriod"/>
              <a:defRPr/>
            </a:pPr>
            <a:r>
              <a:rPr lang="en-US" sz="600" kern="1200" dirty="0">
                <a:cs typeface="Segoe Sans Display" pitchFamily="2" charset="0"/>
              </a:rPr>
              <a:t> On some devices, certain </a:t>
            </a:r>
            <a:r>
              <a:rPr lang="en-US" sz="600" kern="1200" dirty="0">
                <a:solidFill>
                  <a:schemeClr val="lt1"/>
                </a:solidFill>
                <a:cs typeface="Segoe Sans Display" pitchFamily="2" charset="0"/>
              </a:rPr>
              <a:t>Copilot+ PC experiences require free updates continuing to roll out through early 2025. Timing varies by device and region. </a:t>
            </a:r>
            <a:r>
              <a:rPr lang="en-US" sz="600" kern="1200" dirty="0">
                <a:cs typeface="Segoe Sans Display" pitchFamily="2" charset="0"/>
                <a:hlinkClick r:id="rId14">
                  <a:extLst>
                    <a:ext uri="{A12FA001-AC4F-418D-AE19-62706E023703}">
                      <ahyp:hlinkClr xmlns:ahyp="http://schemas.microsoft.com/office/drawing/2018/hyperlinkcolor" val="tx"/>
                    </a:ext>
                  </a:extLst>
                </a:hlinkClick>
              </a:rPr>
              <a:t>Learn more</a:t>
            </a:r>
            <a:r>
              <a:rPr lang="en-US" sz="600" kern="1200" dirty="0">
                <a:solidFill>
                  <a:schemeClr val="lt1"/>
                </a:solidFill>
                <a:cs typeface="Segoe Sans Display" pitchFamily="2" charset="0"/>
              </a:rPr>
              <a:t>.</a:t>
            </a:r>
            <a:endParaRPr lang="en-US" sz="600" dirty="0">
              <a:solidFill>
                <a:srgbClr val="FFFFFF"/>
              </a:solidFill>
              <a:cs typeface="Segoe Sans Display" pitchFamily="2" charset="0"/>
            </a:endParaRPr>
          </a:p>
        </p:txBody>
      </p:sp>
    </p:spTree>
    <p:extLst>
      <p:ext uri="{BB962C8B-B14F-4D97-AF65-F5344CB8AC3E}">
        <p14:creationId xmlns:p14="http://schemas.microsoft.com/office/powerpoint/2010/main" val="1370293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6BE8BCE4-1FE5-DBB6-A277-96976B418F28}"/>
            </a:ext>
          </a:extLst>
        </p:cNvPr>
        <p:cNvGrpSpPr/>
        <p:nvPr/>
      </p:nvGrpSpPr>
      <p:grpSpPr>
        <a:xfrm>
          <a:off x="0" y="0"/>
          <a:ext cx="0" cy="0"/>
          <a:chOff x="0" y="0"/>
          <a:chExt cx="0" cy="0"/>
        </a:xfrm>
      </p:grpSpPr>
      <p:sp>
        <p:nvSpPr>
          <p:cNvPr id="31" name="Rectangle 30">
            <a:extLst>
              <a:ext uri="{FF2B5EF4-FFF2-40B4-BE49-F238E27FC236}">
                <a16:creationId xmlns:a16="http://schemas.microsoft.com/office/drawing/2014/main" id="{FF673DC7-E0A0-F1AF-FF71-B9878F3601A6}"/>
              </a:ext>
              <a:ext uri="{C183D7F6-B498-43B3-948B-1728B52AA6E4}">
                <adec:decorative xmlns:adec="http://schemas.microsoft.com/office/drawing/2017/decorative" val="1"/>
              </a:ext>
            </a:extLst>
          </p:cNvPr>
          <p:cNvSpPr/>
          <p:nvPr/>
        </p:nvSpPr>
        <p:spPr>
          <a:xfrm>
            <a:off x="7776790" y="0"/>
            <a:ext cx="4415210" cy="6858000"/>
          </a:xfrm>
          <a:prstGeom prst="rect">
            <a:avLst/>
          </a:prstGeom>
          <a:solidFill>
            <a:schemeClr val="tx1">
              <a:alpha val="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object 22">
            <a:extLst>
              <a:ext uri="{FF2B5EF4-FFF2-40B4-BE49-F238E27FC236}">
                <a16:creationId xmlns:a16="http://schemas.microsoft.com/office/drawing/2014/main" id="{69A262B7-5029-A01A-B067-2D97F63E2DFE}"/>
              </a:ext>
            </a:extLst>
          </p:cNvPr>
          <p:cNvSpPr txBox="1">
            <a:spLocks noGrp="1"/>
          </p:cNvSpPr>
          <p:nvPr>
            <p:ph type="title"/>
          </p:nvPr>
        </p:nvSpPr>
        <p:spPr>
          <a:xfrm>
            <a:off x="594360" y="1714269"/>
            <a:ext cx="6366221" cy="369332"/>
          </a:xfrm>
          <a:prstGeom prst="rect">
            <a:avLst/>
          </a:prstGeom>
        </p:spPr>
        <p:txBody>
          <a:bodyPr vert="horz" wrap="square" lIns="0" tIns="0" rIns="0" bIns="0" rtlCol="0" anchor="t">
            <a:spAutoFit/>
          </a:bodyPr>
          <a:lstStyle/>
          <a:p>
            <a:pPr>
              <a:spcAft>
                <a:spcPts val="0"/>
              </a:spcAft>
            </a:pPr>
            <a:r>
              <a:rPr lang="en-US" sz="2400" spc="-20" dirty="0">
                <a:gradFill>
                  <a:gsLst>
                    <a:gs pos="0">
                      <a:schemeClr val="tx1"/>
                    </a:gs>
                    <a:gs pos="73000">
                      <a:schemeClr val="accent1">
                        <a:lumMod val="20000"/>
                        <a:lumOff val="80000"/>
                      </a:schemeClr>
                    </a:gs>
                  </a:gsLst>
                  <a:lin ang="1800000" scaled="0"/>
                </a:gradFill>
              </a:rPr>
              <a:t>Keep your operations teams safe and compliant</a:t>
            </a:r>
          </a:p>
        </p:txBody>
      </p:sp>
      <p:sp>
        <p:nvSpPr>
          <p:cNvPr id="33" name="object 23">
            <a:extLst>
              <a:ext uri="{FF2B5EF4-FFF2-40B4-BE49-F238E27FC236}">
                <a16:creationId xmlns:a16="http://schemas.microsoft.com/office/drawing/2014/main" id="{A71C8DB5-0B5F-CE87-D615-95706D864108}"/>
              </a:ext>
            </a:extLst>
          </p:cNvPr>
          <p:cNvSpPr txBox="1">
            <a:spLocks/>
          </p:cNvSpPr>
          <p:nvPr/>
        </p:nvSpPr>
        <p:spPr>
          <a:xfrm>
            <a:off x="594360" y="2762197"/>
            <a:ext cx="2559379" cy="1451423"/>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a:lnSpc>
                <a:spcPct val="110000"/>
              </a:lnSpc>
              <a:spcAft>
                <a:spcPts val="600"/>
              </a:spcAft>
            </a:pPr>
            <a:r>
              <a:rPr lang="en-US" sz="900" kern="0" spc="-20" dirty="0">
                <a:solidFill>
                  <a:schemeClr val="tx1"/>
                </a:solidFill>
                <a:latin typeface="+mj-lt"/>
              </a:rPr>
              <a:t>Challenges</a:t>
            </a:r>
          </a:p>
          <a:p>
            <a:pPr>
              <a:lnSpc>
                <a:spcPct val="110000"/>
              </a:lnSpc>
              <a:spcAft>
                <a:spcPts val="600"/>
              </a:spcAft>
            </a:pPr>
            <a:r>
              <a:rPr lang="en-US" sz="1200" kern="0" spc="-20" dirty="0">
                <a:solidFill>
                  <a:schemeClr val="tx1"/>
                </a:solidFill>
                <a:latin typeface="+mj-lt"/>
              </a:rPr>
              <a:t>Operations departments face numerous privacy challenges.</a:t>
            </a:r>
          </a:p>
          <a:p>
            <a:pPr marR="30480">
              <a:lnSpc>
                <a:spcPct val="110000"/>
              </a:lnSpc>
              <a:spcBef>
                <a:spcPts val="600"/>
              </a:spcBef>
              <a:spcAft>
                <a:spcPts val="600"/>
              </a:spcAft>
            </a:pPr>
            <a:r>
              <a:rPr lang="en-US" sz="1000" kern="0" spc="-20" dirty="0">
                <a:solidFill>
                  <a:schemeClr val="tx1"/>
                </a:solidFill>
              </a:rPr>
              <a:t>Ops teams support many different functional areas, having access to data from various parts of their organization. Keeping company’s confidential data highly secure is top of mind. </a:t>
            </a:r>
          </a:p>
        </p:txBody>
      </p:sp>
      <p:sp>
        <p:nvSpPr>
          <p:cNvPr id="44" name="object 23">
            <a:extLst>
              <a:ext uri="{FF2B5EF4-FFF2-40B4-BE49-F238E27FC236}">
                <a16:creationId xmlns:a16="http://schemas.microsoft.com/office/drawing/2014/main" id="{1BC393F0-0BC8-E6EA-D6C2-B8042D1015CC}"/>
              </a:ext>
            </a:extLst>
          </p:cNvPr>
          <p:cNvSpPr txBox="1">
            <a:spLocks/>
          </p:cNvSpPr>
          <p:nvPr/>
        </p:nvSpPr>
        <p:spPr>
          <a:xfrm>
            <a:off x="4161386" y="2762197"/>
            <a:ext cx="2509857" cy="600549"/>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a:lnSpc>
                <a:spcPct val="110000"/>
              </a:lnSpc>
              <a:spcAft>
                <a:spcPts val="600"/>
              </a:spcAft>
            </a:pPr>
            <a:r>
              <a:rPr lang="en-US" sz="800" kern="0" spc="-20" dirty="0">
                <a:solidFill>
                  <a:schemeClr val="tx1"/>
                </a:solidFill>
                <a:latin typeface="+mj-lt"/>
              </a:rPr>
              <a:t>Solution</a:t>
            </a:r>
          </a:p>
          <a:p>
            <a:pPr>
              <a:lnSpc>
                <a:spcPct val="110000"/>
              </a:lnSpc>
              <a:spcAft>
                <a:spcPts val="600"/>
              </a:spcAft>
            </a:pPr>
            <a:r>
              <a:rPr lang="en-US" sz="1200" kern="0" spc="-20" dirty="0">
                <a:solidFill>
                  <a:schemeClr val="tx1"/>
                </a:solidFill>
                <a:latin typeface="+mj-lt"/>
              </a:rPr>
              <a:t>Safeguard your  customer data or key strategic plans.</a:t>
            </a:r>
          </a:p>
        </p:txBody>
      </p:sp>
      <p:sp>
        <p:nvSpPr>
          <p:cNvPr id="46" name="object 23">
            <a:extLst>
              <a:ext uri="{FF2B5EF4-FFF2-40B4-BE49-F238E27FC236}">
                <a16:creationId xmlns:a16="http://schemas.microsoft.com/office/drawing/2014/main" id="{16718423-AD34-8389-1BD3-DFB116CD3C79}"/>
              </a:ext>
            </a:extLst>
          </p:cNvPr>
          <p:cNvSpPr txBox="1">
            <a:spLocks/>
          </p:cNvSpPr>
          <p:nvPr/>
        </p:nvSpPr>
        <p:spPr>
          <a:xfrm>
            <a:off x="4161386" y="3577831"/>
            <a:ext cx="546211" cy="277512"/>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0"/>
              </a:spcAft>
            </a:pPr>
            <a:r>
              <a:rPr lang="en-US" sz="1800" kern="0" spc="-20">
                <a:solidFill>
                  <a:schemeClr val="tx1"/>
                </a:solidFill>
              </a:rPr>
              <a:t>62%</a:t>
            </a:r>
          </a:p>
        </p:txBody>
      </p:sp>
      <p:sp>
        <p:nvSpPr>
          <p:cNvPr id="47" name="object 23">
            <a:extLst>
              <a:ext uri="{FF2B5EF4-FFF2-40B4-BE49-F238E27FC236}">
                <a16:creationId xmlns:a16="http://schemas.microsoft.com/office/drawing/2014/main" id="{34EA63E8-2B73-01BC-0C95-1CAC6BF0385D}"/>
              </a:ext>
            </a:extLst>
          </p:cNvPr>
          <p:cNvSpPr txBox="1">
            <a:spLocks/>
          </p:cNvSpPr>
          <p:nvPr/>
        </p:nvSpPr>
        <p:spPr>
          <a:xfrm>
            <a:off x="4858487" y="3577831"/>
            <a:ext cx="2239478" cy="323486"/>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a:lnSpc>
                <a:spcPct val="110000"/>
              </a:lnSpc>
              <a:spcAft>
                <a:spcPts val="0"/>
              </a:spcAft>
            </a:pPr>
            <a:r>
              <a:rPr lang="en-US" sz="1000">
                <a:solidFill>
                  <a:schemeClr val="tx1"/>
                </a:solidFill>
                <a:latin typeface="Segoe Sans Display Semibold"/>
              </a:rPr>
              <a:t>Drop in security incidents reported with Windows 11 Pro device</a:t>
            </a:r>
            <a:r>
              <a:rPr lang="en-US" sz="1000">
                <a:solidFill>
                  <a:schemeClr val="tx1"/>
                </a:solidFill>
                <a:latin typeface="+mj-lt"/>
              </a:rPr>
              <a:t>s.</a:t>
            </a:r>
            <a:r>
              <a:rPr lang="en-US" sz="1000" baseline="30000">
                <a:solidFill>
                  <a:schemeClr val="tx1"/>
                </a:solidFill>
                <a:latin typeface="Segoe Sans Display"/>
                <a:cs typeface="+mn-cs"/>
              </a:rPr>
              <a:t>1</a:t>
            </a:r>
          </a:p>
        </p:txBody>
      </p:sp>
      <p:sp>
        <p:nvSpPr>
          <p:cNvPr id="49" name="object 23">
            <a:extLst>
              <a:ext uri="{FF2B5EF4-FFF2-40B4-BE49-F238E27FC236}">
                <a16:creationId xmlns:a16="http://schemas.microsoft.com/office/drawing/2014/main" id="{D62EE1E4-405F-C25C-60C1-54A1A1A50A42}"/>
              </a:ext>
            </a:extLst>
          </p:cNvPr>
          <p:cNvSpPr txBox="1">
            <a:spLocks/>
          </p:cNvSpPr>
          <p:nvPr/>
        </p:nvSpPr>
        <p:spPr>
          <a:xfrm>
            <a:off x="4161386" y="4139083"/>
            <a:ext cx="513418" cy="277512"/>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R="50800">
              <a:lnSpc>
                <a:spcPct val="110000"/>
              </a:lnSpc>
              <a:spcAft>
                <a:spcPts val="0"/>
              </a:spcAft>
            </a:pPr>
            <a:r>
              <a:rPr lang="en-US" sz="1800" kern="0" spc="-20" dirty="0">
                <a:solidFill>
                  <a:schemeClr val="tx1"/>
                </a:solidFill>
              </a:rPr>
              <a:t>96%</a:t>
            </a:r>
          </a:p>
        </p:txBody>
      </p:sp>
      <p:sp>
        <p:nvSpPr>
          <p:cNvPr id="50" name="object 23">
            <a:extLst>
              <a:ext uri="{FF2B5EF4-FFF2-40B4-BE49-F238E27FC236}">
                <a16:creationId xmlns:a16="http://schemas.microsoft.com/office/drawing/2014/main" id="{CCA6E61A-558D-5B2D-DC05-52B6B207D4D3}"/>
              </a:ext>
            </a:extLst>
          </p:cNvPr>
          <p:cNvSpPr txBox="1">
            <a:spLocks/>
          </p:cNvSpPr>
          <p:nvPr/>
        </p:nvSpPr>
        <p:spPr>
          <a:xfrm>
            <a:off x="4858485" y="4139083"/>
            <a:ext cx="2169171" cy="492764"/>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marL="0" marR="50800" lvl="0" indent="0" algn="l" defTabSz="914400" rtl="0" eaLnBrk="1" fontAlgn="auto" latinLnBrk="0" hangingPunct="1">
              <a:lnSpc>
                <a:spcPct val="110000"/>
              </a:lnSpc>
              <a:spcBef>
                <a:spcPts val="0"/>
              </a:spcBef>
              <a:spcAft>
                <a:spcPts val="0"/>
              </a:spcAft>
              <a:buClrTx/>
              <a:buSzTx/>
              <a:buFontTx/>
              <a:buNone/>
              <a:tabLst/>
              <a:defRPr/>
            </a:pPr>
            <a:r>
              <a:rPr lang="en-US" sz="1000" dirty="0">
                <a:solidFill>
                  <a:schemeClr val="tx1"/>
                </a:solidFill>
                <a:latin typeface="Segoe Sans Display Semibold"/>
              </a:rPr>
              <a:t>S</a:t>
            </a:r>
            <a:r>
              <a:rPr kumimoji="0" lang="en-US" sz="1000" b="0" i="0" u="none" strike="noStrike" kern="1200" cap="none" spc="0" normalizeH="0" baseline="0" noProof="0" dirty="0">
                <a:ln>
                  <a:noFill/>
                </a:ln>
                <a:solidFill>
                  <a:schemeClr val="tx1"/>
                </a:solidFill>
                <a:effectLst/>
                <a:uLnTx/>
                <a:uFillTx/>
                <a:latin typeface="Segoe Sans Display Semibold"/>
                <a:ea typeface="+mn-ea"/>
                <a:cs typeface="Segoe Sans Display" pitchFamily="2" charset="0"/>
              </a:rPr>
              <a:t>ay that </a:t>
            </a:r>
            <a:r>
              <a:rPr lang="en-US" sz="1000" dirty="0">
                <a:solidFill>
                  <a:schemeClr val="tx1"/>
                </a:solidFill>
                <a:latin typeface="Segoe Sans Display Semibold"/>
              </a:rPr>
              <a:t>hardware-based protection from a Copilot+ PC </a:t>
            </a:r>
            <a:r>
              <a:rPr lang="en-US" sz="1000" dirty="0">
                <a:solidFill>
                  <a:schemeClr val="tx1"/>
                </a:solidFill>
                <a:latin typeface="+mn-lt"/>
              </a:rPr>
              <a:t>provides a more secure environment.</a:t>
            </a:r>
            <a:r>
              <a:rPr kumimoji="0" lang="en-US" sz="1000" b="0" i="0" u="none" strike="noStrike" kern="1200" cap="none" spc="0" normalizeH="0" baseline="30000" noProof="0" dirty="0">
                <a:ln>
                  <a:noFill/>
                </a:ln>
                <a:solidFill>
                  <a:schemeClr val="tx1"/>
                </a:solidFill>
                <a:effectLst/>
                <a:uLnTx/>
                <a:uFillTx/>
                <a:latin typeface="Segoe Sans Display"/>
                <a:ea typeface="+mn-ea"/>
                <a:cs typeface="+mn-cs"/>
              </a:rPr>
              <a:t>2</a:t>
            </a:r>
          </a:p>
        </p:txBody>
      </p:sp>
      <p:sp>
        <p:nvSpPr>
          <p:cNvPr id="58" name="Rectangle: Rounded Corners 57">
            <a:extLst>
              <a:ext uri="{FF2B5EF4-FFF2-40B4-BE49-F238E27FC236}">
                <a16:creationId xmlns:a16="http://schemas.microsoft.com/office/drawing/2014/main" id="{CBA3B70B-2B04-FB67-43D7-0FA6BBAC6561}"/>
              </a:ext>
              <a:ext uri="{C183D7F6-B498-43B3-948B-1728B52AA6E4}">
                <adec:decorative xmlns:adec="http://schemas.microsoft.com/office/drawing/2017/decorative" val="1"/>
              </a:ext>
            </a:extLst>
          </p:cNvPr>
          <p:cNvSpPr/>
          <p:nvPr/>
        </p:nvSpPr>
        <p:spPr bwMode="auto">
          <a:xfrm>
            <a:off x="609606" y="614458"/>
            <a:ext cx="612648" cy="609822"/>
          </a:xfrm>
          <a:prstGeom prst="roundRect">
            <a:avLst>
              <a:gd name="adj" fmla="val 10750"/>
            </a:avLst>
          </a:prstGeom>
          <a:gradFill flip="none" rotWithShape="1">
            <a:gsLst>
              <a:gs pos="0">
                <a:srgbClr val="FFFFFF">
                  <a:alpha val="0"/>
                </a:srgbClr>
              </a:gs>
              <a:gs pos="100000">
                <a:srgbClr val="FFFFFF">
                  <a:alpha val="28000"/>
                </a:srgbClr>
              </a:gs>
            </a:gsLst>
            <a:path path="circle">
              <a:fillToRect r="100000" b="100000"/>
            </a:path>
            <a:tileRect l="-100000" t="-100000"/>
          </a:gradFill>
          <a:ln w="9525">
            <a:gradFill flip="none" rotWithShape="1">
              <a:gsLst>
                <a:gs pos="0">
                  <a:srgbClr val="FFFFFF">
                    <a:alpha val="25000"/>
                    <a:lumMod val="98000"/>
                  </a:srgbClr>
                </a:gs>
                <a:gs pos="36000">
                  <a:srgbClr val="FFFFFF">
                    <a:alpha val="37000"/>
                  </a:srgbClr>
                </a:gs>
                <a:gs pos="63000">
                  <a:srgbClr val="FFFFFF"/>
                </a:gs>
                <a:gs pos="84000">
                  <a:srgbClr val="FFFFFF">
                    <a:alpha val="25000"/>
                  </a:srgbClr>
                </a:gs>
              </a:gsLst>
              <a:lin ang="8700000" scaled="0"/>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228600" bIns="182880" numCol="1" spcCol="0" rtlCol="0" fromWordArt="0" anchor="t" anchorCtr="0" forceAA="0" compatLnSpc="1">
            <a:prstTxWarp prst="textNoShape">
              <a:avLst/>
            </a:prstTxWarp>
            <a:noAutofit/>
          </a:bodyPr>
          <a:lstStyle/>
          <a:p>
            <a:pPr marL="60325" marR="0" indent="-60325">
              <a:lnSpc>
                <a:spcPct val="120000"/>
              </a:lnSpc>
              <a:spcAft>
                <a:spcPts val="0"/>
              </a:spcAft>
            </a:pPr>
            <a:endParaRPr lang="en-US" sz="1200">
              <a:solidFill>
                <a:srgbClr val="091F2C"/>
              </a:solidFill>
              <a:latin typeface="Segoe Sans Display" pitchFamily="2" charset="0"/>
              <a:cs typeface="Segoe Sans Display" pitchFamily="2" charset="0"/>
            </a:endParaRPr>
          </a:p>
        </p:txBody>
      </p:sp>
      <p:pic>
        <p:nvPicPr>
          <p:cNvPr id="59" name="Graphic 58">
            <a:extLst>
              <a:ext uri="{FF2B5EF4-FFF2-40B4-BE49-F238E27FC236}">
                <a16:creationId xmlns:a16="http://schemas.microsoft.com/office/drawing/2014/main" id="{2953B4A8-F174-8AD2-A84B-AC1E0318A8B5}"/>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32167" y="732161"/>
            <a:ext cx="369558" cy="369558"/>
          </a:xfrm>
          <a:prstGeom prst="rect">
            <a:avLst/>
          </a:prstGeom>
        </p:spPr>
      </p:pic>
      <p:sp>
        <p:nvSpPr>
          <p:cNvPr id="5" name="object 4">
            <a:extLst>
              <a:ext uri="{FF2B5EF4-FFF2-40B4-BE49-F238E27FC236}">
                <a16:creationId xmlns:a16="http://schemas.microsoft.com/office/drawing/2014/main" id="{962E4A87-1BAE-3E78-ED5F-05BDDEE9AF11}"/>
              </a:ext>
            </a:extLst>
          </p:cNvPr>
          <p:cNvSpPr txBox="1"/>
          <p:nvPr/>
        </p:nvSpPr>
        <p:spPr>
          <a:xfrm>
            <a:off x="8869680" y="1424962"/>
            <a:ext cx="2801599" cy="1018227"/>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20000"/>
              </a:lnSpc>
            </a:pPr>
            <a:r>
              <a:rPr lang="en-US" dirty="0">
                <a:solidFill>
                  <a:schemeClr val="tx1"/>
                </a:solidFill>
                <a:latin typeface="+mj-lt"/>
              </a:rPr>
              <a:t>Hardware security baseline</a:t>
            </a:r>
          </a:p>
          <a:p>
            <a:pPr>
              <a:lnSpc>
                <a:spcPct val="120000"/>
              </a:lnSpc>
            </a:pPr>
            <a:r>
              <a:rPr lang="en-US" dirty="0">
                <a:solidFill>
                  <a:schemeClr val="tx1"/>
                </a:solidFill>
                <a:latin typeface="+mj-lt"/>
              </a:rPr>
              <a:t>Built-in hardware-backed protection </a:t>
            </a:r>
            <a:r>
              <a:rPr lang="en-US" dirty="0">
                <a:solidFill>
                  <a:schemeClr val="tx1"/>
                </a:solidFill>
              </a:rPr>
              <a:t>to prevent data leaks (TPM 2.0, Secure Boot, Trusted Boot, virtualization-based security, malware protection, encryption)</a:t>
            </a:r>
          </a:p>
        </p:txBody>
      </p:sp>
      <p:pic>
        <p:nvPicPr>
          <p:cNvPr id="6" name="object 21">
            <a:extLst>
              <a:ext uri="{FF2B5EF4-FFF2-40B4-BE49-F238E27FC236}">
                <a16:creationId xmlns:a16="http://schemas.microsoft.com/office/drawing/2014/main" id="{C682D613-9C76-DCC8-47B5-00DD101F5FEF}"/>
              </a:ext>
              <a:ext uri="{C183D7F6-B498-43B3-948B-1728B52AA6E4}">
                <adec:decorative xmlns:adec="http://schemas.microsoft.com/office/drawing/2017/decorative" val="1"/>
              </a:ext>
            </a:extLst>
          </p:cNvPr>
          <p:cNvPicPr/>
          <p:nvPr/>
        </p:nvPicPr>
        <p:blipFill>
          <a:blip r:embed="rId6">
            <a:extLst>
              <a:ext uri="{96DAC541-7B7A-43D3-8B79-37D633B846F1}">
                <asvg:svgBlip xmlns:asvg="http://schemas.microsoft.com/office/drawing/2016/SVG/main" r:embed="rId7"/>
              </a:ext>
            </a:extLst>
          </a:blip>
          <a:srcRect/>
          <a:stretch/>
        </p:blipFill>
        <p:spPr>
          <a:xfrm>
            <a:off x="8229600" y="1424962"/>
            <a:ext cx="356400" cy="356400"/>
          </a:xfrm>
          <a:prstGeom prst="rect">
            <a:avLst/>
          </a:prstGeom>
        </p:spPr>
      </p:pic>
      <p:cxnSp>
        <p:nvCxnSpPr>
          <p:cNvPr id="7" name="Straight Connector 6">
            <a:extLst>
              <a:ext uri="{FF2B5EF4-FFF2-40B4-BE49-F238E27FC236}">
                <a16:creationId xmlns:a16="http://schemas.microsoft.com/office/drawing/2014/main" id="{76ADE78B-EFDA-ECC5-D83B-955FE719E4D3}"/>
              </a:ext>
              <a:ext uri="{C183D7F6-B498-43B3-948B-1728B52AA6E4}">
                <adec:decorative xmlns:adec="http://schemas.microsoft.com/office/drawing/2017/decorative" val="1"/>
              </a:ext>
            </a:extLst>
          </p:cNvPr>
          <p:cNvCxnSpPr>
            <a:cxnSpLocks/>
          </p:cNvCxnSpPr>
          <p:nvPr/>
        </p:nvCxnSpPr>
        <p:spPr>
          <a:xfrm>
            <a:off x="8732520" y="1424962"/>
            <a:ext cx="0" cy="1014984"/>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object 4">
            <a:extLst>
              <a:ext uri="{FF2B5EF4-FFF2-40B4-BE49-F238E27FC236}">
                <a16:creationId xmlns:a16="http://schemas.microsoft.com/office/drawing/2014/main" id="{34CA2E92-5A35-AAC8-BC57-B7582AFE4C9C}"/>
              </a:ext>
            </a:extLst>
          </p:cNvPr>
          <p:cNvSpPr txBox="1"/>
          <p:nvPr/>
        </p:nvSpPr>
        <p:spPr>
          <a:xfrm>
            <a:off x="8869680" y="2744823"/>
            <a:ext cx="2922473" cy="2058577"/>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20000"/>
              </a:lnSpc>
            </a:pPr>
            <a:r>
              <a:rPr lang="en-US" dirty="0">
                <a:solidFill>
                  <a:schemeClr val="tx1"/>
                </a:solidFill>
                <a:latin typeface="+mj-lt"/>
              </a:rPr>
              <a:t>Multifactor authentication (</a:t>
            </a:r>
            <a:r>
              <a:rPr lang="en-US" dirty="0" err="1">
                <a:solidFill>
                  <a:schemeClr val="tx1"/>
                </a:solidFill>
                <a:latin typeface="+mj-lt"/>
              </a:rPr>
              <a:t>passwordless</a:t>
            </a:r>
            <a:r>
              <a:rPr lang="en-US" dirty="0">
                <a:solidFill>
                  <a:schemeClr val="tx1"/>
                </a:solidFill>
                <a:latin typeface="+mj-lt"/>
              </a:rPr>
              <a:t>)</a:t>
            </a:r>
          </a:p>
          <a:p>
            <a:pPr>
              <a:lnSpc>
                <a:spcPct val="120000"/>
              </a:lnSpc>
            </a:pPr>
            <a:r>
              <a:rPr lang="en-US" dirty="0">
                <a:solidFill>
                  <a:schemeClr val="tx1"/>
                </a:solidFill>
              </a:rPr>
              <a:t>Securely and quickly resume work on business operations with </a:t>
            </a:r>
            <a:r>
              <a:rPr lang="en-US" dirty="0">
                <a:solidFill>
                  <a:schemeClr val="tx1"/>
                </a:solidFill>
                <a:latin typeface="+mj-lt"/>
              </a:rPr>
              <a:t>Windows Hello for Business</a:t>
            </a:r>
            <a:r>
              <a:rPr lang="en-US" baseline="30000" dirty="0">
                <a:solidFill>
                  <a:schemeClr val="tx1"/>
                </a:solidFill>
                <a:latin typeface="+mj-lt"/>
              </a:rPr>
              <a:t>3</a:t>
            </a:r>
            <a:r>
              <a:rPr lang="en-US" dirty="0">
                <a:solidFill>
                  <a:schemeClr val="tx1"/>
                </a:solidFill>
                <a:latin typeface="+mj-lt"/>
              </a:rPr>
              <a:t> </a:t>
            </a:r>
            <a:r>
              <a:rPr lang="en-US" dirty="0">
                <a:solidFill>
                  <a:schemeClr val="tx1"/>
                </a:solidFill>
              </a:rPr>
              <a:t>face or fingerprint sign in.</a:t>
            </a:r>
          </a:p>
          <a:p>
            <a:pPr>
              <a:lnSpc>
                <a:spcPct val="120000"/>
              </a:lnSpc>
            </a:pPr>
            <a:r>
              <a:rPr lang="en-US" dirty="0">
                <a:solidFill>
                  <a:schemeClr val="tx1"/>
                </a:solidFill>
                <a:latin typeface="+mj-lt"/>
              </a:rPr>
              <a:t>Enhanced sign-in security</a:t>
            </a:r>
            <a:r>
              <a:rPr lang="en-US" baseline="30000" dirty="0">
                <a:solidFill>
                  <a:schemeClr val="tx1"/>
                </a:solidFill>
                <a:latin typeface="+mj-lt"/>
              </a:rPr>
              <a:t>4</a:t>
            </a:r>
            <a:r>
              <a:rPr lang="en-US" dirty="0">
                <a:solidFill>
                  <a:schemeClr val="tx1"/>
                </a:solidFill>
                <a:latin typeface="+mj-lt"/>
              </a:rPr>
              <a:t> </a:t>
            </a:r>
            <a:r>
              <a:rPr lang="en-US" dirty="0">
                <a:solidFill>
                  <a:schemeClr val="tx1"/>
                </a:solidFill>
                <a:latin typeface="+mn-lt"/>
              </a:rPr>
              <a:t>gives you hardware-backed </a:t>
            </a:r>
            <a:r>
              <a:rPr lang="en-US" dirty="0">
                <a:solidFill>
                  <a:schemeClr val="tx1"/>
                </a:solidFill>
              </a:rPr>
              <a:t>biometric security, ensuring that your company's data is handled responsibly.</a:t>
            </a:r>
          </a:p>
          <a:p>
            <a:pPr>
              <a:lnSpc>
                <a:spcPct val="120000"/>
              </a:lnSpc>
            </a:pPr>
            <a:r>
              <a:rPr lang="en-US" dirty="0">
                <a:solidFill>
                  <a:schemeClr val="tx1"/>
                </a:solidFill>
              </a:rPr>
              <a:t>Protect presentations on any highly confidential project with </a:t>
            </a:r>
            <a:r>
              <a:rPr lang="en-US" dirty="0">
                <a:solidFill>
                  <a:schemeClr val="tx1"/>
                </a:solidFill>
                <a:latin typeface="+mj-lt"/>
              </a:rPr>
              <a:t>Windows 11 Privacy Dim,</a:t>
            </a:r>
            <a:r>
              <a:rPr lang="en-US" baseline="30000" dirty="0">
                <a:solidFill>
                  <a:schemeClr val="tx1"/>
                </a:solidFill>
                <a:latin typeface="+mj-lt"/>
              </a:rPr>
              <a:t>3</a:t>
            </a:r>
            <a:r>
              <a:rPr lang="en-US" dirty="0">
                <a:solidFill>
                  <a:schemeClr val="tx1"/>
                </a:solidFill>
              </a:rPr>
              <a:t> which alerts and dims your screen against onlookers. </a:t>
            </a:r>
          </a:p>
        </p:txBody>
      </p:sp>
      <p:cxnSp>
        <p:nvCxnSpPr>
          <p:cNvPr id="14" name="Straight Connector 13">
            <a:extLst>
              <a:ext uri="{FF2B5EF4-FFF2-40B4-BE49-F238E27FC236}">
                <a16:creationId xmlns:a16="http://schemas.microsoft.com/office/drawing/2014/main" id="{95893177-DCB7-DA0F-8AC8-A41328038D3F}"/>
              </a:ext>
              <a:ext uri="{C183D7F6-B498-43B3-948B-1728B52AA6E4}">
                <adec:decorative xmlns:adec="http://schemas.microsoft.com/office/drawing/2017/decorative" val="1"/>
              </a:ext>
            </a:extLst>
          </p:cNvPr>
          <p:cNvCxnSpPr>
            <a:cxnSpLocks/>
          </p:cNvCxnSpPr>
          <p:nvPr/>
        </p:nvCxnSpPr>
        <p:spPr>
          <a:xfrm>
            <a:off x="8732520" y="2744823"/>
            <a:ext cx="0" cy="210312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object 21">
            <a:extLst>
              <a:ext uri="{FF2B5EF4-FFF2-40B4-BE49-F238E27FC236}">
                <a16:creationId xmlns:a16="http://schemas.microsoft.com/office/drawing/2014/main" id="{713F38C6-C3D7-7760-0F73-ED7EB0B85D8A}"/>
              </a:ext>
              <a:ext uri="{C183D7F6-B498-43B3-948B-1728B52AA6E4}">
                <adec:decorative xmlns:adec="http://schemas.microsoft.com/office/drawing/2017/decorative" val="1"/>
              </a:ext>
            </a:extLst>
          </p:cNvPr>
          <p:cNvPicPr/>
          <p:nvPr/>
        </p:nvPicPr>
        <p:blipFill>
          <a:blip r:embed="rId8">
            <a:extLst>
              <a:ext uri="{96DAC541-7B7A-43D3-8B79-37D633B846F1}">
                <asvg:svgBlip xmlns:asvg="http://schemas.microsoft.com/office/drawing/2016/SVG/main" r:embed="rId9"/>
              </a:ext>
            </a:extLst>
          </a:blip>
          <a:srcRect/>
          <a:stretch/>
        </p:blipFill>
        <p:spPr>
          <a:xfrm>
            <a:off x="8229600" y="2744823"/>
            <a:ext cx="310896" cy="310896"/>
          </a:xfrm>
          <a:prstGeom prst="rect">
            <a:avLst/>
          </a:prstGeom>
        </p:spPr>
      </p:pic>
      <p:sp>
        <p:nvSpPr>
          <p:cNvPr id="9" name="object 4">
            <a:extLst>
              <a:ext uri="{FF2B5EF4-FFF2-40B4-BE49-F238E27FC236}">
                <a16:creationId xmlns:a16="http://schemas.microsoft.com/office/drawing/2014/main" id="{27D7C1CA-4AB4-62F4-C7C2-3BD3F5C1834A}"/>
              </a:ext>
            </a:extLst>
          </p:cNvPr>
          <p:cNvSpPr txBox="1"/>
          <p:nvPr/>
        </p:nvSpPr>
        <p:spPr>
          <a:xfrm>
            <a:off x="8869680" y="5149576"/>
            <a:ext cx="2775005" cy="611962"/>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20000"/>
              </a:lnSpc>
            </a:pPr>
            <a:r>
              <a:rPr lang="en-US" dirty="0">
                <a:solidFill>
                  <a:schemeClr val="tx1"/>
                </a:solidFill>
                <a:latin typeface="+mj-lt"/>
              </a:rPr>
              <a:t>Copilot+ PC Exclusive</a:t>
            </a:r>
            <a:r>
              <a:rPr lang="en-US" baseline="30000" dirty="0">
                <a:solidFill>
                  <a:schemeClr val="tx1"/>
                </a:solidFill>
                <a:latin typeface="+mj-lt"/>
              </a:rPr>
              <a:t>5</a:t>
            </a:r>
            <a:endParaRPr lang="en-US" dirty="0">
              <a:solidFill>
                <a:schemeClr val="tx1"/>
              </a:solidFill>
              <a:latin typeface="+mj-lt"/>
            </a:endParaRPr>
          </a:p>
          <a:p>
            <a:pPr>
              <a:lnSpc>
                <a:spcPct val="120000"/>
              </a:lnSpc>
            </a:pPr>
            <a:r>
              <a:rPr lang="en-US" dirty="0">
                <a:solidFill>
                  <a:schemeClr val="tx1"/>
                </a:solidFill>
              </a:rPr>
              <a:t>Secured-core PC and Microsoft Pluton by default help shield your company’s  information. </a:t>
            </a:r>
          </a:p>
        </p:txBody>
      </p:sp>
      <p:cxnSp>
        <p:nvCxnSpPr>
          <p:cNvPr id="10" name="Straight Connector 9">
            <a:extLst>
              <a:ext uri="{FF2B5EF4-FFF2-40B4-BE49-F238E27FC236}">
                <a16:creationId xmlns:a16="http://schemas.microsoft.com/office/drawing/2014/main" id="{DBEF3F3D-7D53-D8F2-FB36-55586BBBB334}"/>
              </a:ext>
              <a:ext uri="{C183D7F6-B498-43B3-948B-1728B52AA6E4}">
                <adec:decorative xmlns:adec="http://schemas.microsoft.com/office/drawing/2017/decorative" val="1"/>
              </a:ext>
            </a:extLst>
          </p:cNvPr>
          <p:cNvCxnSpPr>
            <a:cxnSpLocks/>
          </p:cNvCxnSpPr>
          <p:nvPr/>
        </p:nvCxnSpPr>
        <p:spPr>
          <a:xfrm>
            <a:off x="8732520" y="5149576"/>
            <a:ext cx="0" cy="649224"/>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object 21">
            <a:extLst>
              <a:ext uri="{FF2B5EF4-FFF2-40B4-BE49-F238E27FC236}">
                <a16:creationId xmlns:a16="http://schemas.microsoft.com/office/drawing/2014/main" id="{12E5C788-F0B1-28A8-EE52-0834E77CC302}"/>
              </a:ext>
              <a:ext uri="{C183D7F6-B498-43B3-948B-1728B52AA6E4}">
                <adec:decorative xmlns:adec="http://schemas.microsoft.com/office/drawing/2017/decorative" val="1"/>
              </a:ext>
            </a:extLst>
          </p:cNvPr>
          <p:cNvPicPr/>
          <p:nvPr/>
        </p:nvPicPr>
        <p:blipFill>
          <a:blip r:embed="rId10">
            <a:extLst>
              <a:ext uri="{28A0092B-C50C-407E-A947-70E740481C1C}">
                <a14:useLocalDpi xmlns:a14="http://schemas.microsoft.com/office/drawing/2010/main" val="0"/>
              </a:ext>
            </a:extLst>
          </a:blip>
          <a:srcRect/>
          <a:stretch/>
        </p:blipFill>
        <p:spPr>
          <a:xfrm>
            <a:off x="8229600" y="5149576"/>
            <a:ext cx="310125" cy="310125"/>
          </a:xfrm>
          <a:prstGeom prst="rect">
            <a:avLst/>
          </a:prstGeom>
        </p:spPr>
      </p:pic>
      <p:sp>
        <p:nvSpPr>
          <p:cNvPr id="43" name="TextBox 42">
            <a:extLst>
              <a:ext uri="{FF2B5EF4-FFF2-40B4-BE49-F238E27FC236}">
                <a16:creationId xmlns:a16="http://schemas.microsoft.com/office/drawing/2014/main" id="{790AB032-A666-C8B1-E55F-554DA4C2A844}"/>
              </a:ext>
            </a:extLst>
          </p:cNvPr>
          <p:cNvSpPr txBox="1"/>
          <p:nvPr/>
        </p:nvSpPr>
        <p:spPr>
          <a:xfrm>
            <a:off x="609606" y="6125839"/>
            <a:ext cx="6775443" cy="461665"/>
          </a:xfrm>
          <a:prstGeom prst="rect">
            <a:avLst/>
          </a:prstGeom>
          <a:noFill/>
        </p:spPr>
        <p:txBody>
          <a:bodyPr wrap="square" lIns="0" tIns="0" rIns="0" bIns="0" rtlCol="0" anchor="t">
            <a:spAutoFit/>
          </a:bodyPr>
          <a:lstStyle/>
          <a:p>
            <a:pPr marL="72866" indent="-72866">
              <a:buFont typeface="+mj-lt"/>
              <a:buAutoNum type="arabicPeriod"/>
              <a:defRPr/>
            </a:pPr>
            <a:r>
              <a:rPr lang="en-US" sz="600" dirty="0">
                <a:latin typeface="Segoe Sans Display" pitchFamily="2" charset="0"/>
                <a:cs typeface="Segoe Sans Display" pitchFamily="2" charset="0"/>
              </a:rPr>
              <a:t>Windows 11 Survey Report. </a:t>
            </a:r>
            <a:r>
              <a:rPr lang="en-US" sz="600" dirty="0" err="1">
                <a:latin typeface="Segoe Sans Display" pitchFamily="2" charset="0"/>
                <a:cs typeface="Segoe Sans Display" pitchFamily="2" charset="0"/>
              </a:rPr>
              <a:t>Techaisle</a:t>
            </a:r>
            <a:r>
              <a:rPr lang="en-US" sz="600" dirty="0">
                <a:latin typeface="Segoe Sans Display" pitchFamily="2" charset="0"/>
                <a:cs typeface="Segoe Sans Display" pitchFamily="2" charset="0"/>
              </a:rPr>
              <a:t>, September 2024. Commissioned by Microsoft. Windows 11 results are in comparison with Windows 10 devices.</a:t>
            </a:r>
            <a:r>
              <a:rPr lang="en-US" sz="600" b="0" i="0" dirty="0">
                <a:solidFill>
                  <a:srgbClr val="242424"/>
                </a:solidFill>
                <a:effectLst/>
                <a:latin typeface="Aptos Narrow" panose="020B0004020202020204" pitchFamily="34" charset="0"/>
              </a:rPr>
              <a:t>.. </a:t>
            </a:r>
          </a:p>
          <a:p>
            <a:pPr marL="72866" indent="-72866">
              <a:buFont typeface="+mj-lt"/>
              <a:buAutoNum type="arabicPeriod"/>
              <a:defRPr/>
            </a:pPr>
            <a:r>
              <a:rPr lang="en-US" sz="600" dirty="0">
                <a:latin typeface="Segoe Sans Display" pitchFamily="2" charset="0"/>
                <a:cs typeface="Segoe Sans Display" pitchFamily="2" charset="0"/>
              </a:rPr>
              <a:t>Understanding Employee Productivity and Satisfaction Benefits of Next-Generation AI PCs as You Plan Your Next Refresh, IDC in partnership with Microsoft, August 2024.</a:t>
            </a:r>
          </a:p>
          <a:p>
            <a:pPr marL="72866" indent="-72866">
              <a:buFont typeface="+mj-lt"/>
              <a:buAutoNum type="arabicPeriod"/>
              <a:defRPr/>
            </a:pPr>
            <a:r>
              <a:rPr lang="en-US" sz="600" dirty="0">
                <a:latin typeface="Segoe Sans Display" pitchFamily="2" charset="0"/>
                <a:cs typeface="Segoe Sans Display" pitchFamily="2" charset="0"/>
              </a:rPr>
              <a:t>Hardware dependent. </a:t>
            </a:r>
          </a:p>
          <a:p>
            <a:pPr marL="72866" indent="-72866">
              <a:buFont typeface="+mj-lt"/>
              <a:buAutoNum type="arabicPeriod"/>
              <a:defRPr/>
            </a:pPr>
            <a:r>
              <a:rPr lang="en-US" sz="600" dirty="0">
                <a:latin typeface="Segoe Sans Display" pitchFamily="2" charset="0"/>
                <a:cs typeface="Segoe Sans Display" pitchFamily="2" charset="0"/>
              </a:rPr>
              <a:t>Built-in on all Copilot+ PCs and hardware dependent on other Windows 11 PCs.</a:t>
            </a:r>
          </a:p>
          <a:p>
            <a:pPr marL="72866" indent="-72866">
              <a:buFont typeface="+mj-lt"/>
              <a:buAutoNum type="arabicPeriod"/>
              <a:defRPr/>
            </a:pPr>
            <a:r>
              <a:rPr lang="en-US" sz="600" kern="1200" dirty="0">
                <a:latin typeface="Segoe Sans Display" pitchFamily="2" charset="0"/>
                <a:cs typeface="Segoe Sans Display" pitchFamily="2" charset="0"/>
              </a:rPr>
              <a:t>On some devices, certain </a:t>
            </a:r>
            <a:r>
              <a:rPr lang="en-US" sz="600" kern="1200" dirty="0">
                <a:solidFill>
                  <a:schemeClr val="lt1"/>
                </a:solidFill>
                <a:latin typeface="Segoe Sans Display" pitchFamily="2" charset="0"/>
                <a:cs typeface="Segoe Sans Display" pitchFamily="2" charset="0"/>
              </a:rPr>
              <a:t>Copilot+ PC experiences require free updates continuing to roll out through early 2025. Timing varies by device and region. </a:t>
            </a:r>
            <a:r>
              <a:rPr lang="en-US" sz="600" kern="1200" dirty="0">
                <a:latin typeface="Segoe Sans Display" pitchFamily="2" charset="0"/>
                <a:cs typeface="Segoe Sans Display" pitchFamily="2" charset="0"/>
                <a:hlinkClick r:id="rId11">
                  <a:extLst>
                    <a:ext uri="{A12FA001-AC4F-418D-AE19-62706E023703}">
                      <ahyp:hlinkClr xmlns:ahyp="http://schemas.microsoft.com/office/drawing/2018/hyperlinkcolor" val="tx"/>
                    </a:ext>
                  </a:extLst>
                </a:hlinkClick>
              </a:rPr>
              <a:t>Learn more.</a:t>
            </a:r>
            <a:endParaRPr lang="en-US" sz="600" dirty="0">
              <a:latin typeface="Segoe Sans Display" pitchFamily="2" charset="0"/>
              <a:cs typeface="Segoe Sans Display" pitchFamily="2" charset="0"/>
            </a:endParaRPr>
          </a:p>
        </p:txBody>
      </p:sp>
    </p:spTree>
    <p:extLst>
      <p:ext uri="{BB962C8B-B14F-4D97-AF65-F5344CB8AC3E}">
        <p14:creationId xmlns:p14="http://schemas.microsoft.com/office/powerpoint/2010/main" val="2283904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B53AE8FF-41FF-A561-6FB3-1A3C7225B9EF}"/>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E9176FE-F882-29A1-FEFB-563AC2D2F76C}"/>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7776790" y="0"/>
            <a:ext cx="4415210" cy="6858000"/>
          </a:xfrm>
          <a:prstGeom prst="rect">
            <a:avLst/>
          </a:prstGeom>
          <a:solidFill>
            <a:schemeClr val="tx1">
              <a:alpha val="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object 22">
            <a:extLst>
              <a:ext uri="{FF2B5EF4-FFF2-40B4-BE49-F238E27FC236}">
                <a16:creationId xmlns:a16="http://schemas.microsoft.com/office/drawing/2014/main" id="{15FD166A-E813-CEAA-B10A-8B7FD910FE5B}"/>
              </a:ext>
            </a:extLst>
          </p:cNvPr>
          <p:cNvSpPr txBox="1">
            <a:spLocks noGrp="1"/>
          </p:cNvSpPr>
          <p:nvPr>
            <p:ph type="title" idx="4294967295"/>
          </p:nvPr>
        </p:nvSpPr>
        <p:spPr>
          <a:xfrm>
            <a:off x="596900" y="1457572"/>
            <a:ext cx="4686300"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marL="12700" defTabSz="914327">
              <a:lnSpc>
                <a:spcPct val="100000"/>
              </a:lnSpc>
              <a:spcBef>
                <a:spcPts val="100"/>
              </a:spcBef>
              <a:spcAft>
                <a:spcPts val="600"/>
              </a:spcAft>
              <a:buNone/>
              <a:defRPr sz="2400" spc="-20">
                <a:gradFill>
                  <a:gsLst>
                    <a:gs pos="0">
                      <a:schemeClr val="tx1"/>
                    </a:gs>
                    <a:gs pos="73000">
                      <a:schemeClr val="accent1">
                        <a:lumMod val="20000"/>
                        <a:lumOff val="80000"/>
                      </a:schemeClr>
                    </a:gs>
                  </a:gsLst>
                  <a:lin ang="1800000" scaled="0"/>
                </a:gradFill>
                <a:latin typeface="Segoe Sans Display" pitchFamily="2" charset="0"/>
                <a:ea typeface="+mj-ea"/>
                <a:cs typeface="Segoe Sans Display" pitchFamily="2" charset="0"/>
              </a:defRPr>
            </a:lvl1pPr>
          </a:lstStyle>
          <a:p>
            <a:pPr marL="0" marR="0" lvl="0" indent="0" algn="l" defTabSz="914327"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20" normalizeH="0" baseline="0" noProof="0" dirty="0">
                <a:ln>
                  <a:noFill/>
                </a:ln>
                <a:gradFill>
                  <a:gsLst>
                    <a:gs pos="0">
                      <a:schemeClr val="tx1"/>
                    </a:gs>
                    <a:gs pos="100000">
                      <a:srgbClr val="BAFF85"/>
                    </a:gs>
                  </a:gsLst>
                  <a:lin ang="1800000" scaled="0"/>
                </a:gradFill>
                <a:effectLst/>
                <a:uLnTx/>
                <a:uFillTx/>
                <a:latin typeface="Segoe Sans Display" pitchFamily="2" charset="0"/>
                <a:ea typeface="+mj-ea"/>
                <a:cs typeface="Segoe Sans Display" pitchFamily="2" charset="0"/>
              </a:rPr>
              <a:t>Get closer to your carbon neutrality goals with Windows 11 Pro</a:t>
            </a:r>
          </a:p>
        </p:txBody>
      </p:sp>
      <p:sp>
        <p:nvSpPr>
          <p:cNvPr id="9" name="Rectangle: Rounded Corners 8">
            <a:extLst>
              <a:ext uri="{FF2B5EF4-FFF2-40B4-BE49-F238E27FC236}">
                <a16:creationId xmlns:a16="http://schemas.microsoft.com/office/drawing/2014/main" id="{40EDDBE1-ED31-AA62-10C9-6403898C77C8}"/>
              </a:ext>
              <a:ext uri="{C183D7F6-B498-43B3-948B-1728B52AA6E4}">
                <adec:decorative xmlns:adec="http://schemas.microsoft.com/office/drawing/2017/decorative" val="1"/>
              </a:ext>
            </a:extLst>
          </p:cNvPr>
          <p:cNvSpPr/>
          <p:nvPr/>
        </p:nvSpPr>
        <p:spPr bwMode="auto">
          <a:xfrm>
            <a:off x="609606" y="614458"/>
            <a:ext cx="612648" cy="609822"/>
          </a:xfrm>
          <a:prstGeom prst="roundRect">
            <a:avLst>
              <a:gd name="adj" fmla="val 10750"/>
            </a:avLst>
          </a:prstGeom>
          <a:gradFill flip="none" rotWithShape="1">
            <a:gsLst>
              <a:gs pos="0">
                <a:srgbClr val="FFFFFF">
                  <a:alpha val="0"/>
                </a:srgbClr>
              </a:gs>
              <a:gs pos="100000">
                <a:srgbClr val="FFFFFF">
                  <a:alpha val="28000"/>
                </a:srgbClr>
              </a:gs>
            </a:gsLst>
            <a:path path="circle">
              <a:fillToRect r="100000" b="100000"/>
            </a:path>
            <a:tileRect l="-100000" t="-100000"/>
          </a:gradFill>
          <a:ln w="9525">
            <a:gradFill flip="none" rotWithShape="1">
              <a:gsLst>
                <a:gs pos="0">
                  <a:srgbClr val="FFFFFF">
                    <a:alpha val="25000"/>
                    <a:lumMod val="98000"/>
                  </a:srgbClr>
                </a:gs>
                <a:gs pos="36000">
                  <a:srgbClr val="FFFFFF">
                    <a:alpha val="37000"/>
                  </a:srgbClr>
                </a:gs>
                <a:gs pos="63000">
                  <a:srgbClr val="FFFFFF"/>
                </a:gs>
                <a:gs pos="84000">
                  <a:srgbClr val="FFFFFF">
                    <a:alpha val="25000"/>
                  </a:srgbClr>
                </a:gs>
              </a:gsLst>
              <a:lin ang="8700000" scaled="0"/>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228600" bIns="182880" numCol="1" spcCol="0" rtlCol="0" fromWordArt="0" anchor="t" anchorCtr="0" forceAA="0" compatLnSpc="1">
            <a:prstTxWarp prst="textNoShape">
              <a:avLst/>
            </a:prstTxWarp>
            <a:noAutofit/>
          </a:bodyPr>
          <a:lstStyle/>
          <a:p>
            <a:pPr marL="60325" marR="0" indent="-60325">
              <a:lnSpc>
                <a:spcPct val="120000"/>
              </a:lnSpc>
              <a:spcAft>
                <a:spcPts val="0"/>
              </a:spcAft>
            </a:pPr>
            <a:endParaRPr lang="en-US" sz="1200">
              <a:solidFill>
                <a:srgbClr val="091F2C"/>
              </a:solidFill>
              <a:latin typeface="Segoe Sans Display" pitchFamily="2" charset="0"/>
              <a:cs typeface="Segoe Sans Display" pitchFamily="2" charset="0"/>
            </a:endParaRPr>
          </a:p>
        </p:txBody>
      </p:sp>
      <p:pic>
        <p:nvPicPr>
          <p:cNvPr id="10" name="Graphic 9">
            <a:extLst>
              <a:ext uri="{FF2B5EF4-FFF2-40B4-BE49-F238E27FC236}">
                <a16:creationId xmlns:a16="http://schemas.microsoft.com/office/drawing/2014/main" id="{FB8B124A-F142-C0EF-B4A1-7959BDFB1D69}"/>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732167" y="732161"/>
            <a:ext cx="369558" cy="369558"/>
          </a:xfrm>
          <a:prstGeom prst="rect">
            <a:avLst/>
          </a:prstGeom>
        </p:spPr>
      </p:pic>
      <p:sp>
        <p:nvSpPr>
          <p:cNvPr id="11" name="object 23">
            <a:extLst>
              <a:ext uri="{FF2B5EF4-FFF2-40B4-BE49-F238E27FC236}">
                <a16:creationId xmlns:a16="http://schemas.microsoft.com/office/drawing/2014/main" id="{BEC7FCEA-A38D-3945-2339-34702FDFE27E}"/>
              </a:ext>
            </a:extLst>
          </p:cNvPr>
          <p:cNvSpPr txBox="1">
            <a:spLocks/>
          </p:cNvSpPr>
          <p:nvPr/>
        </p:nvSpPr>
        <p:spPr>
          <a:xfrm>
            <a:off x="594360" y="2762197"/>
            <a:ext cx="2589107" cy="1814599"/>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a:lnSpc>
                <a:spcPct val="110000"/>
              </a:lnSpc>
              <a:spcBef>
                <a:spcPts val="600"/>
              </a:spcBef>
              <a:spcAft>
                <a:spcPts val="600"/>
              </a:spcAft>
            </a:pPr>
            <a:r>
              <a:rPr lang="en-US" sz="900" kern="0" spc="-20" dirty="0">
                <a:solidFill>
                  <a:schemeClr val="tx1"/>
                </a:solidFill>
                <a:latin typeface="+mj-lt"/>
              </a:rPr>
              <a:t>Challenges</a:t>
            </a:r>
          </a:p>
          <a:p>
            <a:pPr marR="30480">
              <a:lnSpc>
                <a:spcPct val="110000"/>
              </a:lnSpc>
              <a:spcBef>
                <a:spcPts val="600"/>
              </a:spcBef>
              <a:spcAft>
                <a:spcPts val="600"/>
              </a:spcAft>
            </a:pPr>
            <a:r>
              <a:rPr lang="en-US" sz="1000" kern="0" spc="-20" dirty="0">
                <a:solidFill>
                  <a:schemeClr val="tx1"/>
                </a:solidFill>
                <a:latin typeface="+mn-lt"/>
                <a:ea typeface="Segoe UI Black"/>
                <a:cs typeface="Segoe UI"/>
              </a:rPr>
              <a:t>Sustainability is almost always synonymous with optimization. Operations leaders consistently report to Forrester</a:t>
            </a:r>
            <a:r>
              <a:rPr lang="en-US" sz="1000" kern="0" spc="-20" baseline="30000" dirty="0">
                <a:solidFill>
                  <a:schemeClr val="tx1"/>
                </a:solidFill>
                <a:latin typeface="+mn-lt"/>
                <a:ea typeface="Segoe UI Black"/>
                <a:cs typeface="Segoe UI"/>
              </a:rPr>
              <a:t>4</a:t>
            </a:r>
            <a:r>
              <a:rPr lang="en-US" sz="1000" kern="0" spc="-20" dirty="0">
                <a:solidFill>
                  <a:schemeClr val="tx1"/>
                </a:solidFill>
                <a:latin typeface="+mn-lt"/>
                <a:ea typeface="Segoe UI Black"/>
                <a:cs typeface="Segoe UI"/>
              </a:rPr>
              <a:t> that specific efficiency initiatives contribute to sustainability, and sustainability initiatives force optimization. From the use of automation and machine learning to recapturing heat in a data center, sustainability and decarbonization initiatives can lead to innovative internal R&amp;D. </a:t>
            </a:r>
            <a:r>
              <a:rPr lang="en-US" sz="1000" kern="0" spc="-20" baseline="30000" dirty="0">
                <a:solidFill>
                  <a:schemeClr val="tx1"/>
                </a:solidFill>
                <a:latin typeface="+mn-lt"/>
                <a:ea typeface="Segoe UI Black"/>
                <a:cs typeface="Segoe UI"/>
              </a:rPr>
              <a:t>3</a:t>
            </a:r>
            <a:endParaRPr lang="en-US" sz="1000" kern="0" spc="-20" baseline="30000" dirty="0">
              <a:solidFill>
                <a:schemeClr val="tx1"/>
              </a:solidFill>
            </a:endParaRPr>
          </a:p>
        </p:txBody>
      </p:sp>
      <p:sp>
        <p:nvSpPr>
          <p:cNvPr id="12" name="object 23">
            <a:extLst>
              <a:ext uri="{FF2B5EF4-FFF2-40B4-BE49-F238E27FC236}">
                <a16:creationId xmlns:a16="http://schemas.microsoft.com/office/drawing/2014/main" id="{F3BF8D23-D8A6-0CAE-C29B-7C5426E92DB4}"/>
              </a:ext>
            </a:extLst>
          </p:cNvPr>
          <p:cNvSpPr txBox="1">
            <a:spLocks/>
          </p:cNvSpPr>
          <p:nvPr/>
        </p:nvSpPr>
        <p:spPr>
          <a:xfrm>
            <a:off x="4185582" y="2762197"/>
            <a:ext cx="2253318" cy="1613070"/>
          </a:xfrm>
          <a:prstGeom prst="rect">
            <a:avLst/>
          </a:prstGeom>
        </p:spPr>
        <p:txBody>
          <a:bodyPr vert="horz" wrap="square" lIns="0" tIns="0" rIns="0" bIns="0" rtlCol="0">
            <a:spAutoFit/>
          </a:bodyPr>
          <a:lstStyle>
            <a:lvl1pPr marL="0" indent="0" algn="l" defTabSz="582883" rtl="0" eaLnBrk="1" latinLnBrk="0" hangingPunct="1">
              <a:lnSpc>
                <a:spcPct val="100000"/>
              </a:lnSpc>
              <a:spcBef>
                <a:spcPts val="0"/>
              </a:spcBef>
              <a:spcAft>
                <a:spcPts val="383"/>
              </a:spcAft>
              <a:buFontTx/>
              <a:buNone/>
              <a:defRPr sz="2040" kern="1200">
                <a:solidFill>
                  <a:schemeClr val="bg1"/>
                </a:solidFill>
                <a:latin typeface="Segoe Sans Display" pitchFamily="2" charset="0"/>
                <a:ea typeface="+mn-ea"/>
                <a:cs typeface="Segoe Sans Display" pitchFamily="2" charset="0"/>
              </a:defRPr>
            </a:lvl1pPr>
            <a:lvl2pPr marL="291442" indent="0" algn="l" defTabSz="582883" rtl="0" eaLnBrk="1" latinLnBrk="0" hangingPunct="1">
              <a:lnSpc>
                <a:spcPct val="100000"/>
              </a:lnSpc>
              <a:spcBef>
                <a:spcPts val="0"/>
              </a:spcBef>
              <a:spcAft>
                <a:spcPts val="383"/>
              </a:spcAft>
              <a:buFontTx/>
              <a:buNone/>
              <a:defRPr sz="1275" kern="1200">
                <a:solidFill>
                  <a:schemeClr val="bg1"/>
                </a:solidFill>
                <a:latin typeface="Segoe Sans Display" pitchFamily="2" charset="0"/>
                <a:ea typeface="+mn-ea"/>
                <a:cs typeface="Segoe Sans Display" pitchFamily="2" charset="0"/>
              </a:defRPr>
            </a:lvl2pPr>
            <a:lvl3pPr marL="582883" indent="0" algn="l" defTabSz="582883" rtl="0" eaLnBrk="1" latinLnBrk="0" hangingPunct="1">
              <a:lnSpc>
                <a:spcPct val="100000"/>
              </a:lnSpc>
              <a:spcBef>
                <a:spcPts val="0"/>
              </a:spcBef>
              <a:spcAft>
                <a:spcPts val="383"/>
              </a:spcAft>
              <a:buFontTx/>
              <a:buNone/>
              <a:defRPr sz="1148" kern="1200">
                <a:solidFill>
                  <a:schemeClr val="bg1"/>
                </a:solidFill>
                <a:latin typeface="Segoe Sans Display" pitchFamily="2" charset="0"/>
                <a:ea typeface="+mn-ea"/>
                <a:cs typeface="Segoe Sans Display" pitchFamily="2" charset="0"/>
              </a:defRPr>
            </a:lvl3pPr>
            <a:lvl4pPr marL="874325" indent="0" algn="l" defTabSz="582883" rtl="0" eaLnBrk="1" latinLnBrk="0" hangingPunct="1">
              <a:lnSpc>
                <a:spcPct val="100000"/>
              </a:lnSpc>
              <a:spcBef>
                <a:spcPts val="0"/>
              </a:spcBef>
              <a:spcAft>
                <a:spcPts val="383"/>
              </a:spcAft>
              <a:buFontTx/>
              <a:buNone/>
              <a:defRPr sz="893" kern="1200" cap="none" spc="0" baseline="0">
                <a:solidFill>
                  <a:schemeClr val="bg1"/>
                </a:solidFill>
                <a:latin typeface="Segoe Sans Display" pitchFamily="2" charset="0"/>
                <a:ea typeface="+mn-ea"/>
                <a:cs typeface="Segoe Sans Display" pitchFamily="2" charset="0"/>
              </a:defRPr>
            </a:lvl4pPr>
            <a:lvl5pPr marL="1165767" indent="0" algn="l" defTabSz="582883" rtl="0" eaLnBrk="1" latinLnBrk="0" hangingPunct="1">
              <a:lnSpc>
                <a:spcPct val="100000"/>
              </a:lnSpc>
              <a:spcBef>
                <a:spcPts val="0"/>
              </a:spcBef>
              <a:spcAft>
                <a:spcPts val="383"/>
              </a:spcAft>
              <a:buFontTx/>
              <a:buNone/>
              <a:defRPr sz="765" kern="1200" cap="none" spc="0" baseline="0">
                <a:solidFill>
                  <a:schemeClr val="bg1"/>
                </a:solidFill>
                <a:latin typeface="Segoe Sans Display" pitchFamily="2" charset="0"/>
                <a:ea typeface="+mn-ea"/>
                <a:cs typeface="Segoe Sans Display" pitchFamily="2" charset="0"/>
              </a:defRPr>
            </a:lvl5pPr>
            <a:lvl6pPr marL="1602929"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6pPr>
            <a:lvl7pPr marL="1894371"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7pPr>
            <a:lvl8pPr marL="2185813"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8pPr>
            <a:lvl9pPr marL="2477255" indent="-145721" algn="l" defTabSz="582883" rtl="0" eaLnBrk="1" latinLnBrk="0" hangingPunct="1">
              <a:lnSpc>
                <a:spcPct val="90000"/>
              </a:lnSpc>
              <a:spcBef>
                <a:spcPts val="319"/>
              </a:spcBef>
              <a:buFont typeface="Arial" panose="020B0604020202020204" pitchFamily="34" charset="0"/>
              <a:buChar char="•"/>
              <a:defRPr sz="1148" kern="1200">
                <a:solidFill>
                  <a:schemeClr val="tx1"/>
                </a:solidFill>
                <a:latin typeface="+mn-lt"/>
                <a:ea typeface="+mn-ea"/>
                <a:cs typeface="+mn-cs"/>
              </a:defRPr>
            </a:lvl9pPr>
          </a:lstStyle>
          <a:p>
            <a:pPr>
              <a:lnSpc>
                <a:spcPct val="110000"/>
              </a:lnSpc>
              <a:spcAft>
                <a:spcPts val="1200"/>
              </a:spcAft>
            </a:pPr>
            <a:r>
              <a:rPr lang="en-US" sz="1050" kern="0" spc="-20" dirty="0">
                <a:solidFill>
                  <a:schemeClr val="tx1"/>
                </a:solidFill>
                <a:latin typeface="+mj-lt"/>
              </a:rPr>
              <a:t>Windows 11: Pioneering sustainability</a:t>
            </a:r>
            <a:endParaRPr lang="en-US" sz="1050" dirty="0">
              <a:solidFill>
                <a:schemeClr val="tx1"/>
              </a:solidFill>
              <a:latin typeface="+mj-lt"/>
              <a:cs typeface="Segoe UI"/>
            </a:endParaRPr>
          </a:p>
          <a:p>
            <a:pPr>
              <a:lnSpc>
                <a:spcPct val="110000"/>
              </a:lnSpc>
              <a:spcAft>
                <a:spcPts val="1800"/>
              </a:spcAft>
            </a:pPr>
            <a:r>
              <a:rPr lang="en-US" sz="1050" dirty="0">
                <a:solidFill>
                  <a:schemeClr val="tx1"/>
                </a:solidFill>
                <a:latin typeface="+mj-lt"/>
                <a:cs typeface="Segoe UI"/>
              </a:rPr>
              <a:t>“69% of employed adults want their companies to invest in sustainability efforts, including reducing carbon emissions, using renewable energy, and reducing waste.”</a:t>
            </a:r>
            <a:r>
              <a:rPr lang="en-US" sz="1050" baseline="30000" dirty="0">
                <a:solidFill>
                  <a:schemeClr val="tx1"/>
                </a:solidFill>
                <a:cs typeface="Segoe UI"/>
              </a:rPr>
              <a:t>1</a:t>
            </a:r>
            <a:endParaRPr lang="en-US" sz="1050" dirty="0">
              <a:solidFill>
                <a:schemeClr val="tx1"/>
              </a:solidFill>
              <a:cs typeface="Segoe UI"/>
            </a:endParaRPr>
          </a:p>
          <a:p>
            <a:pPr>
              <a:lnSpc>
                <a:spcPct val="110000"/>
              </a:lnSpc>
              <a:spcAft>
                <a:spcPts val="600"/>
              </a:spcAft>
            </a:pPr>
            <a:r>
              <a:rPr lang="en-US" sz="1050" dirty="0">
                <a:solidFill>
                  <a:schemeClr val="tx1"/>
                </a:solidFill>
                <a:cs typeface="Segoe UI"/>
              </a:rPr>
              <a:t>Deloitte, March 2023</a:t>
            </a:r>
          </a:p>
        </p:txBody>
      </p:sp>
      <p:sp>
        <p:nvSpPr>
          <p:cNvPr id="32" name="object 4">
            <a:extLst>
              <a:ext uri="{FF2B5EF4-FFF2-40B4-BE49-F238E27FC236}">
                <a16:creationId xmlns:a16="http://schemas.microsoft.com/office/drawing/2014/main" id="{E20F52AE-E869-2603-32DF-6439E686F13D}"/>
              </a:ext>
            </a:extLst>
          </p:cNvPr>
          <p:cNvSpPr txBox="1"/>
          <p:nvPr/>
        </p:nvSpPr>
        <p:spPr>
          <a:xfrm>
            <a:off x="9104813" y="1665786"/>
            <a:ext cx="2801599" cy="950581"/>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marR="0" lvl="0" algn="l" defTabSz="932742" rtl="0" eaLnBrk="1" fontAlgn="auto" latinLnBrk="0" hangingPunct="1">
              <a:lnSpc>
                <a:spcPct val="120000"/>
              </a:lnSpc>
              <a:spcBef>
                <a:spcPct val="0"/>
              </a:spcBef>
              <a:buClrTx/>
              <a:buSzTx/>
              <a:tabLst/>
              <a:defRPr/>
            </a:pPr>
            <a:r>
              <a:rPr lang="en-US" dirty="0">
                <a:solidFill>
                  <a:schemeClr val="tx1"/>
                </a:solidFill>
                <a:latin typeface="+mj-lt"/>
              </a:rPr>
              <a:t>Power and efficiency </a:t>
            </a:r>
          </a:p>
          <a:p>
            <a:pPr defTabSz="932742">
              <a:lnSpc>
                <a:spcPct val="120000"/>
              </a:lnSpc>
              <a:spcBef>
                <a:spcPct val="0"/>
              </a:spcBef>
              <a:defRPr/>
            </a:pPr>
            <a:r>
              <a:rPr lang="en-US" dirty="0">
                <a:solidFill>
                  <a:schemeClr val="tx1"/>
                </a:solidFill>
                <a:ea typeface="Segoe UI Black"/>
                <a:cs typeface="Segoe UI"/>
              </a:rPr>
              <a:t>Modify energy usage system settings.</a:t>
            </a:r>
          </a:p>
          <a:p>
            <a:pPr marR="0" lvl="0" algn="l" defTabSz="932742" rtl="0" eaLnBrk="1" fontAlgn="auto" latinLnBrk="0" hangingPunct="1">
              <a:lnSpc>
                <a:spcPct val="120000"/>
              </a:lnSpc>
              <a:spcBef>
                <a:spcPct val="0"/>
              </a:spcBef>
              <a:buClrTx/>
              <a:buSzTx/>
              <a:tabLst/>
              <a:defRPr/>
            </a:pPr>
            <a:r>
              <a:rPr lang="en-US" dirty="0">
                <a:solidFill>
                  <a:schemeClr val="tx1"/>
                </a:solidFill>
                <a:latin typeface="+mn-lt"/>
                <a:ea typeface="Segoe UI Black"/>
                <a:cs typeface="Segoe UI"/>
              </a:rPr>
              <a:t>Use efficiency mode in Microsoft Edge.</a:t>
            </a:r>
          </a:p>
          <a:p>
            <a:pPr marR="0" lvl="0" algn="l" defTabSz="932742" rtl="0" eaLnBrk="1" fontAlgn="auto" latinLnBrk="0" hangingPunct="1">
              <a:lnSpc>
                <a:spcPct val="120000"/>
              </a:lnSpc>
              <a:spcBef>
                <a:spcPct val="0"/>
              </a:spcBef>
              <a:buClrTx/>
              <a:buSzTx/>
              <a:tabLst/>
              <a:defRPr/>
            </a:pPr>
            <a:r>
              <a:rPr lang="en-US" spc="0" dirty="0">
                <a:ln>
                  <a:noFill/>
                </a:ln>
                <a:solidFill>
                  <a:schemeClr val="tx1"/>
                </a:solidFill>
                <a:latin typeface="+mn-lt"/>
                <a:ea typeface="Segoe UI Black"/>
                <a:cs typeface="Segoe UI"/>
              </a:rPr>
              <a:t>Energy saver reduces energy consumption.</a:t>
            </a:r>
          </a:p>
        </p:txBody>
      </p:sp>
      <p:pic>
        <p:nvPicPr>
          <p:cNvPr id="33" name="object 21">
            <a:extLst>
              <a:ext uri="{FF2B5EF4-FFF2-40B4-BE49-F238E27FC236}">
                <a16:creationId xmlns:a16="http://schemas.microsoft.com/office/drawing/2014/main" id="{23402E8C-C470-DD04-A049-09FAE5AABCAE}"/>
              </a:ext>
              <a:ext uri="{C183D7F6-B498-43B3-948B-1728B52AA6E4}">
                <adec:decorative xmlns:adec="http://schemas.microsoft.com/office/drawing/2017/decorative" val="1"/>
              </a:ext>
            </a:extLst>
          </p:cNvPr>
          <p:cNvPicPr/>
          <p:nvPr/>
        </p:nvPicPr>
        <p:blipFill>
          <a:blip r:embed="rId6">
            <a:extLst>
              <a:ext uri="{96DAC541-7B7A-43D3-8B79-37D633B846F1}">
                <asvg:svgBlip xmlns:asvg="http://schemas.microsoft.com/office/drawing/2016/SVG/main" r:embed="rId7"/>
              </a:ext>
            </a:extLst>
          </a:blip>
          <a:srcRect/>
          <a:stretch/>
        </p:blipFill>
        <p:spPr>
          <a:xfrm>
            <a:off x="8464733" y="1665786"/>
            <a:ext cx="356400" cy="356400"/>
          </a:xfrm>
          <a:prstGeom prst="rect">
            <a:avLst/>
          </a:prstGeom>
        </p:spPr>
      </p:pic>
      <p:cxnSp>
        <p:nvCxnSpPr>
          <p:cNvPr id="31" name="Straight Connector 30">
            <a:extLst>
              <a:ext uri="{FF2B5EF4-FFF2-40B4-BE49-F238E27FC236}">
                <a16:creationId xmlns:a16="http://schemas.microsoft.com/office/drawing/2014/main" id="{DDE33382-461F-7C9E-C92E-A0C04C838B9E}"/>
              </a:ext>
              <a:ext uri="{C183D7F6-B498-43B3-948B-1728B52AA6E4}">
                <adec:decorative xmlns:adec="http://schemas.microsoft.com/office/drawing/2017/decorative" val="1"/>
              </a:ext>
            </a:extLst>
          </p:cNvPr>
          <p:cNvCxnSpPr>
            <a:cxnSpLocks/>
          </p:cNvCxnSpPr>
          <p:nvPr/>
        </p:nvCxnSpPr>
        <p:spPr>
          <a:xfrm>
            <a:off x="8967653" y="1665786"/>
            <a:ext cx="0" cy="91440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3" name="object 4">
            <a:extLst>
              <a:ext uri="{FF2B5EF4-FFF2-40B4-BE49-F238E27FC236}">
                <a16:creationId xmlns:a16="http://schemas.microsoft.com/office/drawing/2014/main" id="{2B6BC972-64C2-3F99-6B2B-B3763DB107B2}"/>
              </a:ext>
            </a:extLst>
          </p:cNvPr>
          <p:cNvSpPr txBox="1"/>
          <p:nvPr/>
        </p:nvSpPr>
        <p:spPr>
          <a:xfrm>
            <a:off x="9104813" y="3024929"/>
            <a:ext cx="2355824" cy="873572"/>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20000"/>
              </a:lnSpc>
            </a:pPr>
            <a:r>
              <a:rPr lang="en-US" dirty="0">
                <a:solidFill>
                  <a:schemeClr val="tx1"/>
                </a:solidFill>
                <a:latin typeface="+mj-lt"/>
              </a:rPr>
              <a:t>Battery usage</a:t>
            </a:r>
          </a:p>
          <a:p>
            <a:pPr>
              <a:lnSpc>
                <a:spcPct val="120000"/>
              </a:lnSpc>
            </a:pPr>
            <a:r>
              <a:rPr lang="en-US" dirty="0">
                <a:solidFill>
                  <a:schemeClr val="tx1"/>
                </a:solidFill>
              </a:rPr>
              <a:t>Extend battery life by </a:t>
            </a:r>
            <a:r>
              <a:rPr lang="en-US" dirty="0">
                <a:solidFill>
                  <a:schemeClr val="tx1"/>
                </a:solidFill>
                <a:latin typeface="+mj-lt"/>
              </a:rPr>
              <a:t>limiting notifications </a:t>
            </a:r>
            <a:r>
              <a:rPr lang="en-US" dirty="0">
                <a:solidFill>
                  <a:schemeClr val="tx1"/>
                </a:solidFill>
              </a:rPr>
              <a:t>and </a:t>
            </a:r>
            <a:r>
              <a:rPr lang="en-US" dirty="0">
                <a:solidFill>
                  <a:schemeClr val="tx1"/>
                </a:solidFill>
                <a:latin typeface="+mj-lt"/>
              </a:rPr>
              <a:t>background activity.</a:t>
            </a:r>
          </a:p>
          <a:p>
            <a:pPr>
              <a:lnSpc>
                <a:spcPct val="120000"/>
              </a:lnSpc>
            </a:pPr>
            <a:r>
              <a:rPr lang="en-US" dirty="0">
                <a:solidFill>
                  <a:schemeClr val="tx1"/>
                </a:solidFill>
                <a:ea typeface="Segoe UI Black"/>
                <a:cs typeface="Segoe UI"/>
              </a:rPr>
              <a:t>Monitor battery usage by app.</a:t>
            </a:r>
          </a:p>
        </p:txBody>
      </p:sp>
      <p:pic>
        <p:nvPicPr>
          <p:cNvPr id="4" name="object 21">
            <a:extLst>
              <a:ext uri="{FF2B5EF4-FFF2-40B4-BE49-F238E27FC236}">
                <a16:creationId xmlns:a16="http://schemas.microsoft.com/office/drawing/2014/main" id="{F787A44B-E802-FFDB-6FF7-A7C5CEB8415A}"/>
              </a:ext>
              <a:ext uri="{C183D7F6-B498-43B3-948B-1728B52AA6E4}">
                <adec:decorative xmlns:adec="http://schemas.microsoft.com/office/drawing/2017/decorative" val="1"/>
              </a:ext>
            </a:extLst>
          </p:cNvPr>
          <p:cNvPicPr/>
          <p:nvPr/>
        </p:nvPicPr>
        <p:blipFill>
          <a:blip r:embed="rId8">
            <a:extLst>
              <a:ext uri="{96DAC541-7B7A-43D3-8B79-37D633B846F1}">
                <asvg:svgBlip xmlns:asvg="http://schemas.microsoft.com/office/drawing/2016/SVG/main" r:embed="rId9"/>
              </a:ext>
            </a:extLst>
          </a:blip>
          <a:srcRect/>
          <a:stretch/>
        </p:blipFill>
        <p:spPr>
          <a:xfrm>
            <a:off x="8464733" y="3024929"/>
            <a:ext cx="356400" cy="356400"/>
          </a:xfrm>
          <a:prstGeom prst="rect">
            <a:avLst/>
          </a:prstGeom>
        </p:spPr>
      </p:pic>
      <p:cxnSp>
        <p:nvCxnSpPr>
          <p:cNvPr id="5" name="Straight Connector 4">
            <a:extLst>
              <a:ext uri="{FF2B5EF4-FFF2-40B4-BE49-F238E27FC236}">
                <a16:creationId xmlns:a16="http://schemas.microsoft.com/office/drawing/2014/main" id="{6E7C93A7-B29E-D732-AB17-6A31ACFA258F}"/>
              </a:ext>
              <a:ext uri="{C183D7F6-B498-43B3-948B-1728B52AA6E4}">
                <adec:decorative xmlns:adec="http://schemas.microsoft.com/office/drawing/2017/decorative" val="1"/>
              </a:ext>
            </a:extLst>
          </p:cNvPr>
          <p:cNvCxnSpPr>
            <a:cxnSpLocks/>
          </p:cNvCxnSpPr>
          <p:nvPr/>
        </p:nvCxnSpPr>
        <p:spPr>
          <a:xfrm>
            <a:off x="8967653" y="3024929"/>
            <a:ext cx="0" cy="91440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object 4">
            <a:extLst>
              <a:ext uri="{FF2B5EF4-FFF2-40B4-BE49-F238E27FC236}">
                <a16:creationId xmlns:a16="http://schemas.microsoft.com/office/drawing/2014/main" id="{E5EF77E9-1A64-2A60-DBFB-65D33826ED9C}"/>
              </a:ext>
            </a:extLst>
          </p:cNvPr>
          <p:cNvSpPr txBox="1"/>
          <p:nvPr/>
        </p:nvSpPr>
        <p:spPr>
          <a:xfrm>
            <a:off x="9104814" y="4347891"/>
            <a:ext cx="2355824" cy="613886"/>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lnSpc>
                <a:spcPct val="120000"/>
              </a:lnSpc>
            </a:pPr>
            <a:r>
              <a:rPr lang="en-US" dirty="0">
                <a:solidFill>
                  <a:schemeClr val="tx1"/>
                </a:solidFill>
                <a:latin typeface="+mj-lt"/>
              </a:rPr>
              <a:t>Copilot+ PC exclusives</a:t>
            </a:r>
            <a:endParaRPr dirty="0">
              <a:solidFill>
                <a:schemeClr val="tx1"/>
              </a:solidFill>
              <a:latin typeface="+mj-lt"/>
            </a:endParaRPr>
          </a:p>
          <a:p>
            <a:pPr>
              <a:lnSpc>
                <a:spcPct val="120000"/>
              </a:lnSpc>
            </a:pPr>
            <a:r>
              <a:rPr lang="en-US" dirty="0">
                <a:solidFill>
                  <a:schemeClr val="tx1"/>
                </a:solidFill>
              </a:rPr>
              <a:t>Work all day unplugged with up to 22 hours of video or 15 hours browsing. </a:t>
            </a:r>
            <a:r>
              <a:rPr lang="en-US" spc="0" baseline="30000" dirty="0">
                <a:ln>
                  <a:noFill/>
                </a:ln>
                <a:solidFill>
                  <a:schemeClr val="tx1"/>
                </a:solidFill>
                <a:latin typeface="Segoe UI"/>
                <a:ea typeface="Segoe UI Black"/>
                <a:cs typeface="Segoe UI"/>
              </a:rPr>
              <a:t>2</a:t>
            </a:r>
            <a:endParaRPr dirty="0">
              <a:solidFill>
                <a:schemeClr val="tx1"/>
              </a:solidFill>
            </a:endParaRPr>
          </a:p>
        </p:txBody>
      </p:sp>
      <p:cxnSp>
        <p:nvCxnSpPr>
          <p:cNvPr id="27" name="Straight Connector 26">
            <a:extLst>
              <a:ext uri="{FF2B5EF4-FFF2-40B4-BE49-F238E27FC236}">
                <a16:creationId xmlns:a16="http://schemas.microsoft.com/office/drawing/2014/main" id="{9D477879-C5B3-3331-B57B-D80C01406E5E}"/>
              </a:ext>
              <a:ext uri="{C183D7F6-B498-43B3-948B-1728B52AA6E4}">
                <adec:decorative xmlns:adec="http://schemas.microsoft.com/office/drawing/2017/decorative" val="1"/>
              </a:ext>
            </a:extLst>
          </p:cNvPr>
          <p:cNvCxnSpPr>
            <a:cxnSpLocks/>
          </p:cNvCxnSpPr>
          <p:nvPr/>
        </p:nvCxnSpPr>
        <p:spPr>
          <a:xfrm>
            <a:off x="8967653" y="4347891"/>
            <a:ext cx="0" cy="613886"/>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pic>
        <p:nvPicPr>
          <p:cNvPr id="28" name="object 21">
            <a:extLst>
              <a:ext uri="{FF2B5EF4-FFF2-40B4-BE49-F238E27FC236}">
                <a16:creationId xmlns:a16="http://schemas.microsoft.com/office/drawing/2014/main" id="{48C046BB-E9EA-E6DE-47C2-A18729B3060F}"/>
              </a:ext>
              <a:ext uri="{C183D7F6-B498-43B3-948B-1728B52AA6E4}">
                <adec:decorative xmlns:adec="http://schemas.microsoft.com/office/drawing/2017/decorative" val="1"/>
              </a:ext>
            </a:extLst>
          </p:cNvPr>
          <p:cNvPicPr/>
          <p:nvPr/>
        </p:nvPicPr>
        <p:blipFill>
          <a:blip r:embed="rId10">
            <a:extLst>
              <a:ext uri="{28A0092B-C50C-407E-A947-70E740481C1C}">
                <a14:useLocalDpi xmlns:a14="http://schemas.microsoft.com/office/drawing/2010/main" val="0"/>
              </a:ext>
            </a:extLst>
          </a:blip>
          <a:srcRect/>
          <a:stretch/>
        </p:blipFill>
        <p:spPr>
          <a:xfrm>
            <a:off x="8464733" y="4347891"/>
            <a:ext cx="310896" cy="310896"/>
          </a:xfrm>
          <a:prstGeom prst="rect">
            <a:avLst/>
          </a:prstGeom>
        </p:spPr>
      </p:pic>
      <p:sp>
        <p:nvSpPr>
          <p:cNvPr id="8" name="TextBox 7">
            <a:extLst>
              <a:ext uri="{FF2B5EF4-FFF2-40B4-BE49-F238E27FC236}">
                <a16:creationId xmlns:a16="http://schemas.microsoft.com/office/drawing/2014/main" id="{1489BBB7-EC99-7B17-CC6A-D08EE922ACFC}"/>
              </a:ext>
            </a:extLst>
          </p:cNvPr>
          <p:cNvSpPr txBox="1"/>
          <p:nvPr/>
        </p:nvSpPr>
        <p:spPr>
          <a:xfrm>
            <a:off x="609607" y="5793134"/>
            <a:ext cx="6442246" cy="430887"/>
          </a:xfrm>
          <a:prstGeom prst="rect">
            <a:avLst/>
          </a:prstGeom>
          <a:noFill/>
        </p:spPr>
        <p:txBody>
          <a:bodyPr wrap="square" lIns="0" tIns="0" rIns="0" bIns="0" rtlCol="0" anchor="t">
            <a:spAutoFit/>
          </a:bodyPr>
          <a:lstStyle/>
          <a:p>
            <a:r>
              <a:rPr lang="en-US" sz="700">
                <a:cs typeface="Segoe UI"/>
              </a:rPr>
              <a:t>1 Deloitte </a:t>
            </a:r>
            <a:r>
              <a:rPr lang="en-US" sz="700">
                <a:cs typeface="Segoe UI"/>
                <a:hlinkClick r:id="rId11">
                  <a:extLst>
                    <a:ext uri="{A12FA001-AC4F-418D-AE19-62706E023703}">
                      <ahyp:hlinkClr xmlns:ahyp="http://schemas.microsoft.com/office/drawing/2018/hyperlinkcolor" val="tx"/>
                    </a:ext>
                  </a:extLst>
                </a:hlinkClick>
              </a:rPr>
              <a:t>Importance of Sustainability to Employees</a:t>
            </a:r>
            <a:r>
              <a:rPr lang="en-US" sz="700">
                <a:cs typeface="Segoe UI"/>
              </a:rPr>
              <a:t>.</a:t>
            </a:r>
          </a:p>
          <a:p>
            <a:r>
              <a:rPr lang="en-US" sz="700">
                <a:cs typeface="Segoe UI" panose="020B0502040204020203" pitchFamily="34" charset="0"/>
              </a:rPr>
              <a:t>2 </a:t>
            </a:r>
            <a:r>
              <a:rPr lang="en-US" sz="700">
                <a:effectLst/>
              </a:rPr>
              <a:t>Battery life varies significantly by device and with settings, usage and other factors. Learn more.</a:t>
            </a:r>
          </a:p>
          <a:p>
            <a:r>
              <a:rPr lang="en-US" sz="700">
                <a:effectLst/>
              </a:rPr>
              <a:t>3  </a:t>
            </a:r>
            <a:r>
              <a:rPr lang="en-US" sz="700">
                <a:hlinkClick r:id="rId12">
                  <a:extLst>
                    <a:ext uri="{A12FA001-AC4F-418D-AE19-62706E023703}">
                      <ahyp:hlinkClr xmlns:ahyp="http://schemas.microsoft.com/office/drawing/2018/hyperlinkcolor" val="tx"/>
                    </a:ext>
                  </a:extLst>
                </a:hlinkClick>
              </a:rPr>
              <a:t>Why care about Sustainability</a:t>
            </a:r>
            <a:r>
              <a:rPr lang="en-US" sz="700"/>
              <a:t>.</a:t>
            </a:r>
          </a:p>
          <a:p>
            <a:r>
              <a:rPr lang="en-US" sz="700">
                <a:hlinkClick r:id="rId12">
                  <a:extLst>
                    <a:ext uri="{A12FA001-AC4F-418D-AE19-62706E023703}">
                      <ahyp:hlinkClr xmlns:ahyp="http://schemas.microsoft.com/office/drawing/2018/hyperlinkcolor" val="tx"/>
                    </a:ext>
                  </a:extLst>
                </a:hlinkClick>
              </a:rPr>
              <a:t>4. https://www.forbes.com/sites/forrester/2020/11/30/why-you-should-care-about-sustainability/</a:t>
            </a:r>
            <a:endParaRPr lang="en-US" sz="700"/>
          </a:p>
        </p:txBody>
      </p:sp>
    </p:spTree>
    <p:extLst>
      <p:ext uri="{BB962C8B-B14F-4D97-AF65-F5344CB8AC3E}">
        <p14:creationId xmlns:p14="http://schemas.microsoft.com/office/powerpoint/2010/main" val="989802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D1EB6B46-C54E-48F6-1832-48408DDDE1E4}"/>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39BB7B7D-2072-C023-EDF6-D63267D91C6B}"/>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3606800" y="0"/>
            <a:ext cx="8585200" cy="6858000"/>
          </a:xfrm>
          <a:prstGeom prst="rect">
            <a:avLst/>
          </a:prstGeom>
          <a:solidFill>
            <a:schemeClr val="tx1">
              <a:alpha val="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bject 22">
            <a:extLst>
              <a:ext uri="{FF2B5EF4-FFF2-40B4-BE49-F238E27FC236}">
                <a16:creationId xmlns:a16="http://schemas.microsoft.com/office/drawing/2014/main" id="{2AD343C7-520C-05F4-5697-73CDE3E03E2D}"/>
              </a:ext>
            </a:extLst>
          </p:cNvPr>
          <p:cNvSpPr txBox="1">
            <a:spLocks noGrp="1"/>
          </p:cNvSpPr>
          <p:nvPr>
            <p:ph type="title" idx="4294967295"/>
          </p:nvPr>
        </p:nvSpPr>
        <p:spPr>
          <a:xfrm>
            <a:off x="596900" y="1457572"/>
            <a:ext cx="254396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marL="12700" defTabSz="914327">
              <a:lnSpc>
                <a:spcPct val="100000"/>
              </a:lnSpc>
              <a:spcBef>
                <a:spcPts val="100"/>
              </a:spcBef>
              <a:spcAft>
                <a:spcPts val="600"/>
              </a:spcAft>
              <a:buNone/>
              <a:defRPr sz="2400" spc="-20">
                <a:gradFill>
                  <a:gsLst>
                    <a:gs pos="0">
                      <a:schemeClr val="tx1"/>
                    </a:gs>
                    <a:gs pos="73000">
                      <a:schemeClr val="accent1">
                        <a:lumMod val="20000"/>
                        <a:lumOff val="80000"/>
                      </a:schemeClr>
                    </a:gs>
                  </a:gsLst>
                  <a:lin ang="1800000" scaled="0"/>
                </a:gradFill>
                <a:latin typeface="Segoe Sans Display" pitchFamily="2" charset="0"/>
                <a:ea typeface="+mj-ea"/>
                <a:cs typeface="Segoe Sans Display" pitchFamily="2" charset="0"/>
              </a:defRPr>
            </a:lvl1pPr>
          </a:lstStyle>
          <a:p>
            <a:pPr marL="0" marR="0" lvl="0" indent="0" algn="l" defTabSz="914327"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20" normalizeH="0" baseline="0" noProof="0" dirty="0">
                <a:ln>
                  <a:noFill/>
                </a:ln>
                <a:gradFill>
                  <a:gsLst>
                    <a:gs pos="0">
                      <a:schemeClr val="tx1"/>
                    </a:gs>
                    <a:gs pos="100000">
                      <a:srgbClr val="BAFF85"/>
                    </a:gs>
                  </a:gsLst>
                  <a:lin ang="1800000" scaled="0"/>
                </a:gradFill>
                <a:effectLst/>
                <a:uLnTx/>
                <a:uFillTx/>
                <a:latin typeface="Segoe Sans Display" pitchFamily="2" charset="0"/>
                <a:ea typeface="+mj-ea"/>
                <a:cs typeface="Segoe Sans Display" pitchFamily="2" charset="0"/>
              </a:rPr>
              <a:t>Drive impact for all</a:t>
            </a:r>
          </a:p>
        </p:txBody>
      </p:sp>
      <p:sp>
        <p:nvSpPr>
          <p:cNvPr id="22" name="Rectangle: Rounded Corners 21">
            <a:extLst>
              <a:ext uri="{FF2B5EF4-FFF2-40B4-BE49-F238E27FC236}">
                <a16:creationId xmlns:a16="http://schemas.microsoft.com/office/drawing/2014/main" id="{A2C5D5EE-5959-0455-0079-2AC798515FCE}"/>
              </a:ext>
              <a:ext uri="{C183D7F6-B498-43B3-948B-1728B52AA6E4}">
                <adec:decorative xmlns:adec="http://schemas.microsoft.com/office/drawing/2017/decorative" val="1"/>
              </a:ext>
            </a:extLst>
          </p:cNvPr>
          <p:cNvSpPr/>
          <p:nvPr/>
        </p:nvSpPr>
        <p:spPr bwMode="auto">
          <a:xfrm>
            <a:off x="609606" y="614458"/>
            <a:ext cx="612648" cy="609822"/>
          </a:xfrm>
          <a:prstGeom prst="roundRect">
            <a:avLst>
              <a:gd name="adj" fmla="val 10750"/>
            </a:avLst>
          </a:prstGeom>
          <a:gradFill flip="none" rotWithShape="1">
            <a:gsLst>
              <a:gs pos="0">
                <a:srgbClr val="FFFFFF">
                  <a:alpha val="0"/>
                </a:srgbClr>
              </a:gs>
              <a:gs pos="100000">
                <a:srgbClr val="FFFFFF">
                  <a:alpha val="28000"/>
                </a:srgbClr>
              </a:gs>
            </a:gsLst>
            <a:path path="circle">
              <a:fillToRect r="100000" b="100000"/>
            </a:path>
            <a:tileRect l="-100000" t="-100000"/>
          </a:gradFill>
          <a:ln w="9525">
            <a:gradFill flip="none" rotWithShape="1">
              <a:gsLst>
                <a:gs pos="0">
                  <a:srgbClr val="FFFFFF">
                    <a:alpha val="25000"/>
                    <a:lumMod val="98000"/>
                  </a:srgbClr>
                </a:gs>
                <a:gs pos="36000">
                  <a:srgbClr val="FFFFFF">
                    <a:alpha val="37000"/>
                  </a:srgbClr>
                </a:gs>
                <a:gs pos="63000">
                  <a:srgbClr val="FFFFFF"/>
                </a:gs>
                <a:gs pos="84000">
                  <a:srgbClr val="FFFFFF">
                    <a:alpha val="25000"/>
                  </a:srgbClr>
                </a:gs>
              </a:gsLst>
              <a:lin ang="8700000" scaled="0"/>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228600" bIns="182880" numCol="1" spcCol="0" rtlCol="0" fromWordArt="0" anchor="t" anchorCtr="0" forceAA="0" compatLnSpc="1">
            <a:prstTxWarp prst="textNoShape">
              <a:avLst/>
            </a:prstTxWarp>
            <a:noAutofit/>
          </a:bodyPr>
          <a:lstStyle/>
          <a:p>
            <a:pPr marL="60325" marR="0" indent="-60325">
              <a:lnSpc>
                <a:spcPct val="120000"/>
              </a:lnSpc>
              <a:spcAft>
                <a:spcPts val="0"/>
              </a:spcAft>
            </a:pPr>
            <a:endParaRPr lang="en-US" sz="1200">
              <a:solidFill>
                <a:srgbClr val="091F2C"/>
              </a:solidFill>
              <a:latin typeface="Segoe Sans Display" pitchFamily="2" charset="0"/>
              <a:cs typeface="Segoe Sans Display" pitchFamily="2" charset="0"/>
            </a:endParaRPr>
          </a:p>
        </p:txBody>
      </p:sp>
      <p:pic>
        <p:nvPicPr>
          <p:cNvPr id="23" name="Graphic 22">
            <a:extLst>
              <a:ext uri="{FF2B5EF4-FFF2-40B4-BE49-F238E27FC236}">
                <a16:creationId xmlns:a16="http://schemas.microsoft.com/office/drawing/2014/main" id="{7E872370-1746-5DE7-FD37-A22FE514FCC1}"/>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732167" y="732161"/>
            <a:ext cx="369558" cy="369558"/>
          </a:xfrm>
          <a:prstGeom prst="rect">
            <a:avLst/>
          </a:prstGeom>
        </p:spPr>
      </p:pic>
      <p:sp>
        <p:nvSpPr>
          <p:cNvPr id="7" name="object 4">
            <a:extLst>
              <a:ext uri="{FF2B5EF4-FFF2-40B4-BE49-F238E27FC236}">
                <a16:creationId xmlns:a16="http://schemas.microsoft.com/office/drawing/2014/main" id="{A463C7E9-F776-0A6C-462D-EB155061A570}"/>
              </a:ext>
            </a:extLst>
          </p:cNvPr>
          <p:cNvSpPr txBox="1"/>
          <p:nvPr/>
        </p:nvSpPr>
        <p:spPr>
          <a:xfrm>
            <a:off x="4683616" y="985970"/>
            <a:ext cx="6940394" cy="1384995"/>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spcAft>
                <a:spcPts val="400"/>
              </a:spcAft>
            </a:pPr>
            <a:r>
              <a:rPr lang="en-US" dirty="0">
                <a:solidFill>
                  <a:schemeClr val="tx1"/>
                </a:solidFill>
                <a:latin typeface="+mj-lt"/>
              </a:rPr>
              <a:t>Vision impairment</a:t>
            </a:r>
          </a:p>
          <a:p>
            <a:pPr>
              <a:spcAft>
                <a:spcPts val="400"/>
              </a:spcAft>
            </a:pPr>
            <a:r>
              <a:rPr lang="en-US" dirty="0">
                <a:solidFill>
                  <a:schemeClr val="tx1"/>
                </a:solidFill>
              </a:rPr>
              <a:t>Many operations tools and software are not compatible with assistive technology like screen readers and braille displays.</a:t>
            </a:r>
          </a:p>
          <a:p>
            <a:pPr>
              <a:spcAft>
                <a:spcPts val="0"/>
              </a:spcAft>
            </a:pPr>
            <a:r>
              <a:rPr lang="en-US" dirty="0">
                <a:solidFill>
                  <a:schemeClr val="tx1"/>
                </a:solidFill>
              </a:rPr>
              <a:t>Assistive technology helps the visually impaired draft documents, conduct research, perform analytics, and communicate with stakeholders.</a:t>
            </a:r>
          </a:p>
          <a:p>
            <a:pPr marL="287338" marR="0" lvl="0" indent="-173038" algn="l" defTabSz="932742" rtl="0" eaLnBrk="1" fontAlgn="auto" latinLnBrk="0" hangingPunct="1">
              <a:spcBef>
                <a:spcPts val="0"/>
              </a:spcBef>
              <a:spcAft>
                <a:spcPts val="0"/>
              </a:spcAft>
              <a:buClr>
                <a:schemeClr val="tx1"/>
              </a:buClr>
              <a:buSzTx/>
              <a:buFont typeface="Arial" panose="020B0604020202020204" pitchFamily="34" charset="0"/>
              <a:buChar char="•"/>
              <a:defRPr/>
            </a:pPr>
            <a:r>
              <a:rPr lang="en-US" spc="0" dirty="0">
                <a:ln>
                  <a:noFill/>
                </a:ln>
                <a:solidFill>
                  <a:schemeClr val="tx1"/>
                </a:solidFill>
                <a:latin typeface="+mj-lt"/>
                <a:cs typeface="Segoe UI"/>
              </a:rPr>
              <a:t>Narrator</a:t>
            </a:r>
            <a:r>
              <a:rPr lang="en-US" spc="0" baseline="30000" dirty="0">
                <a:ln>
                  <a:noFill/>
                </a:ln>
                <a:solidFill>
                  <a:schemeClr val="tx1"/>
                </a:solidFill>
                <a:latin typeface="+mj-lt"/>
                <a:cs typeface="Segoe UI"/>
              </a:rPr>
              <a:t>1</a:t>
            </a:r>
            <a:r>
              <a:rPr lang="en-US" spc="0" dirty="0">
                <a:ln>
                  <a:noFill/>
                </a:ln>
                <a:solidFill>
                  <a:schemeClr val="tx1"/>
                </a:solidFill>
                <a:latin typeface="+mj-lt"/>
                <a:cs typeface="Segoe UI"/>
              </a:rPr>
              <a:t>:</a:t>
            </a:r>
            <a:r>
              <a:rPr lang="en-US" spc="0" dirty="0">
                <a:ln>
                  <a:noFill/>
                </a:ln>
                <a:solidFill>
                  <a:schemeClr val="tx1"/>
                </a:solidFill>
                <a:latin typeface="+mn-lt"/>
                <a:cs typeface="Segoe UI"/>
              </a:rPr>
              <a:t> A </a:t>
            </a:r>
            <a:r>
              <a:rPr lang="en-US" spc="0" dirty="0">
                <a:solidFill>
                  <a:schemeClr val="tx1"/>
                </a:solidFill>
                <a:latin typeface="+mn-lt"/>
                <a:cs typeface="Segoe UI"/>
              </a:rPr>
              <a:t>s</a:t>
            </a:r>
            <a:r>
              <a:rPr lang="en-US" spc="0" dirty="0">
                <a:ln>
                  <a:noFill/>
                </a:ln>
                <a:solidFill>
                  <a:schemeClr val="tx1"/>
                </a:solidFill>
                <a:latin typeface="+mn-lt"/>
                <a:cs typeface="Segoe UI"/>
              </a:rPr>
              <a:t>creen reader with natural voice, multiple-language, and braille support</a:t>
            </a:r>
          </a:p>
          <a:p>
            <a:pPr marL="287338" marR="0" lvl="0" indent="-173038" algn="l" defTabSz="932742" rtl="0" eaLnBrk="1" fontAlgn="auto" latinLnBrk="0" hangingPunct="1">
              <a:spcBef>
                <a:spcPts val="0"/>
              </a:spcBef>
              <a:spcAft>
                <a:spcPts val="0"/>
              </a:spcAft>
              <a:buClr>
                <a:schemeClr val="tx1"/>
              </a:buClr>
              <a:buSzTx/>
              <a:buFont typeface="Arial" panose="020B0604020202020204" pitchFamily="34" charset="0"/>
              <a:buChar char="•"/>
              <a:defRPr/>
            </a:pPr>
            <a:r>
              <a:rPr lang="en-US" spc="0" dirty="0">
                <a:ln>
                  <a:noFill/>
                </a:ln>
                <a:solidFill>
                  <a:schemeClr val="tx1"/>
                </a:solidFill>
                <a:latin typeface="+mj-lt"/>
                <a:cs typeface="Segoe UI"/>
              </a:rPr>
              <a:t>Color control: </a:t>
            </a:r>
            <a:r>
              <a:rPr lang="en-US" spc="0" dirty="0">
                <a:ln>
                  <a:noFill/>
                </a:ln>
                <a:solidFill>
                  <a:schemeClr val="tx1"/>
                </a:solidFill>
                <a:latin typeface="+mn-lt"/>
                <a:cs typeface="Segoe UI"/>
              </a:rPr>
              <a:t>Dark themes and filters for light sensitivity and color blindness</a:t>
            </a:r>
          </a:p>
          <a:p>
            <a:pPr marL="287338" marR="0" lvl="0" indent="-173038" algn="l" defTabSz="932742" rtl="0" eaLnBrk="1" fontAlgn="auto" latinLnBrk="0" hangingPunct="1">
              <a:spcBef>
                <a:spcPts val="0"/>
              </a:spcBef>
              <a:spcAft>
                <a:spcPts val="0"/>
              </a:spcAft>
              <a:buClr>
                <a:schemeClr val="tx1"/>
              </a:buClr>
              <a:buSzTx/>
              <a:buFont typeface="Arial" panose="020B0604020202020204" pitchFamily="34" charset="0"/>
              <a:buChar char="•"/>
              <a:defRPr/>
            </a:pPr>
            <a:r>
              <a:rPr lang="en-US" spc="0" dirty="0">
                <a:ln>
                  <a:noFill/>
                </a:ln>
                <a:solidFill>
                  <a:schemeClr val="tx1"/>
                </a:solidFill>
                <a:latin typeface="+mj-lt"/>
                <a:cs typeface="Segoe UI"/>
              </a:rPr>
              <a:t>Display</a:t>
            </a:r>
            <a:r>
              <a:rPr lang="en-US" spc="0" dirty="0">
                <a:solidFill>
                  <a:schemeClr val="tx1"/>
                </a:solidFill>
                <a:latin typeface="+mj-lt"/>
                <a:cs typeface="Segoe UI"/>
              </a:rPr>
              <a:t> p</a:t>
            </a:r>
            <a:r>
              <a:rPr lang="en-US" spc="0" dirty="0">
                <a:ln>
                  <a:noFill/>
                </a:ln>
                <a:solidFill>
                  <a:schemeClr val="tx1"/>
                </a:solidFill>
                <a:latin typeface="+mj-lt"/>
                <a:cs typeface="Segoe UI"/>
              </a:rPr>
              <a:t>ersonaliz</a:t>
            </a:r>
            <a:r>
              <a:rPr lang="en-US" spc="0" dirty="0">
                <a:solidFill>
                  <a:schemeClr val="tx1"/>
                </a:solidFill>
                <a:latin typeface="+mj-lt"/>
                <a:cs typeface="Segoe UI"/>
              </a:rPr>
              <a:t>ation:</a:t>
            </a:r>
            <a:r>
              <a:rPr lang="en-US" spc="0" dirty="0">
                <a:ln>
                  <a:noFill/>
                </a:ln>
                <a:solidFill>
                  <a:schemeClr val="tx1"/>
                </a:solidFill>
                <a:latin typeface="+mj-lt"/>
                <a:cs typeface="Segoe UI"/>
              </a:rPr>
              <a:t> </a:t>
            </a:r>
            <a:r>
              <a:rPr lang="en-US" spc="0" dirty="0">
                <a:ln>
                  <a:noFill/>
                </a:ln>
                <a:solidFill>
                  <a:schemeClr val="tx1"/>
                </a:solidFill>
                <a:latin typeface="+mn-lt"/>
                <a:cs typeface="Segoe UI"/>
              </a:rPr>
              <a:t>S</a:t>
            </a:r>
            <a:r>
              <a:rPr lang="en-US" spc="0" dirty="0">
                <a:solidFill>
                  <a:schemeClr val="tx1"/>
                </a:solidFill>
                <a:latin typeface="+mn-lt"/>
                <a:cs typeface="Segoe UI"/>
              </a:rPr>
              <a:t>creen settings to</a:t>
            </a:r>
            <a:r>
              <a:rPr lang="en-US" spc="0" dirty="0">
                <a:ln>
                  <a:noFill/>
                </a:ln>
                <a:solidFill>
                  <a:schemeClr val="tx1"/>
                </a:solidFill>
                <a:latin typeface="+mn-lt"/>
                <a:cs typeface="Segoe UI"/>
              </a:rPr>
              <a:t> magnify content and adjust text size</a:t>
            </a:r>
          </a:p>
          <a:p>
            <a:pPr marL="287338" marR="0" lvl="0" indent="-173038" algn="l" defTabSz="932742" rtl="0" eaLnBrk="1" fontAlgn="auto" latinLnBrk="0" hangingPunct="1">
              <a:spcBef>
                <a:spcPts val="0"/>
              </a:spcBef>
              <a:spcAft>
                <a:spcPts val="400"/>
              </a:spcAft>
              <a:buClr>
                <a:schemeClr val="tx1"/>
              </a:buClr>
              <a:buSzTx/>
              <a:buFont typeface="Arial" panose="020B0604020202020204" pitchFamily="34" charset="0"/>
              <a:buChar char="•"/>
              <a:defRPr/>
            </a:pPr>
            <a:r>
              <a:rPr lang="en-US" spc="0" dirty="0">
                <a:ln>
                  <a:noFill/>
                </a:ln>
                <a:solidFill>
                  <a:schemeClr val="tx1"/>
                </a:solidFill>
                <a:latin typeface="+mj-lt"/>
                <a:cs typeface="Segoe UI"/>
              </a:rPr>
              <a:t>Eye control</a:t>
            </a:r>
            <a:r>
              <a:rPr lang="en-US" spc="0" baseline="30000" dirty="0">
                <a:ln>
                  <a:noFill/>
                </a:ln>
                <a:solidFill>
                  <a:schemeClr val="tx1"/>
                </a:solidFill>
                <a:latin typeface="+mj-lt"/>
                <a:cs typeface="Segoe UI"/>
              </a:rPr>
              <a:t>2</a:t>
            </a:r>
            <a:r>
              <a:rPr lang="en-US" spc="0" dirty="0">
                <a:ln>
                  <a:noFill/>
                </a:ln>
                <a:solidFill>
                  <a:schemeClr val="tx1"/>
                </a:solidFill>
                <a:latin typeface="+mj-lt"/>
                <a:cs typeface="Segoe UI"/>
              </a:rPr>
              <a:t>: </a:t>
            </a:r>
            <a:r>
              <a:rPr lang="en-US" spc="0" dirty="0">
                <a:ln>
                  <a:noFill/>
                </a:ln>
                <a:solidFill>
                  <a:schemeClr val="tx1"/>
                </a:solidFill>
                <a:latin typeface="+mn-lt"/>
                <a:cs typeface="Segoe UI"/>
              </a:rPr>
              <a:t>Navigate apps using eye-tracking technology</a:t>
            </a:r>
            <a:endParaRPr dirty="0">
              <a:solidFill>
                <a:schemeClr val="tx1"/>
              </a:solidFill>
            </a:endParaRPr>
          </a:p>
        </p:txBody>
      </p:sp>
      <p:cxnSp>
        <p:nvCxnSpPr>
          <p:cNvPr id="8" name="Straight Connector 7">
            <a:extLst>
              <a:ext uri="{FF2B5EF4-FFF2-40B4-BE49-F238E27FC236}">
                <a16:creationId xmlns:a16="http://schemas.microsoft.com/office/drawing/2014/main" id="{7F17B2F3-6217-0C53-A131-D25CDBC84FEE}"/>
              </a:ext>
              <a:ext uri="{C183D7F6-B498-43B3-948B-1728B52AA6E4}">
                <adec:decorative xmlns:adec="http://schemas.microsoft.com/office/drawing/2017/decorative" val="1"/>
              </a:ext>
            </a:extLst>
          </p:cNvPr>
          <p:cNvCxnSpPr>
            <a:cxnSpLocks/>
          </p:cNvCxnSpPr>
          <p:nvPr/>
        </p:nvCxnSpPr>
        <p:spPr>
          <a:xfrm>
            <a:off x="4522151" y="985969"/>
            <a:ext cx="0" cy="146304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object 21">
            <a:extLst>
              <a:ext uri="{FF2B5EF4-FFF2-40B4-BE49-F238E27FC236}">
                <a16:creationId xmlns:a16="http://schemas.microsoft.com/office/drawing/2014/main" id="{05D73E6D-8DC9-11F9-3DAF-4AC75D7D5EE4}"/>
              </a:ext>
              <a:ext uri="{C183D7F6-B498-43B3-948B-1728B52AA6E4}">
                <adec:decorative xmlns:adec="http://schemas.microsoft.com/office/drawing/2017/decorative" val="1"/>
              </a:ext>
            </a:extLst>
          </p:cNvPr>
          <p:cNvPicPr/>
          <p:nvPr/>
        </p:nvPicPr>
        <p:blipFill>
          <a:blip r:embed="rId6">
            <a:extLst>
              <a:ext uri="{96DAC541-7B7A-43D3-8B79-37D633B846F1}">
                <asvg:svgBlip xmlns:asvg="http://schemas.microsoft.com/office/drawing/2016/SVG/main" r:embed="rId7"/>
              </a:ext>
            </a:extLst>
          </a:blip>
          <a:srcRect/>
          <a:stretch/>
        </p:blipFill>
        <p:spPr>
          <a:xfrm>
            <a:off x="4133850" y="985970"/>
            <a:ext cx="225730" cy="214129"/>
          </a:xfrm>
          <a:prstGeom prst="rect">
            <a:avLst/>
          </a:prstGeom>
        </p:spPr>
      </p:pic>
      <p:sp>
        <p:nvSpPr>
          <p:cNvPr id="11" name="object 4">
            <a:extLst>
              <a:ext uri="{FF2B5EF4-FFF2-40B4-BE49-F238E27FC236}">
                <a16:creationId xmlns:a16="http://schemas.microsoft.com/office/drawing/2014/main" id="{E466C25E-B670-43B4-DA7C-3D569E665862}"/>
              </a:ext>
            </a:extLst>
          </p:cNvPr>
          <p:cNvSpPr txBox="1"/>
          <p:nvPr/>
        </p:nvSpPr>
        <p:spPr>
          <a:xfrm>
            <a:off x="4683616" y="2713390"/>
            <a:ext cx="6832490" cy="1225977"/>
          </a:xfrm>
          <a:prstGeom prst="rect">
            <a:avLst/>
          </a:prstGeom>
        </p:spPr>
        <p:txBody>
          <a:bodyPr vert="horz" wrap="square" lIns="0" tIns="0" rIns="0" bIns="0" rtlCol="0" anchor="t">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marL="0" marR="30480" lvl="0" indent="0" algn="l" defTabSz="914400" rtl="0" eaLnBrk="1" fontAlgn="auto" latinLnBrk="0" hangingPunct="1">
              <a:spcBef>
                <a:spcPts val="0"/>
              </a:spcBef>
              <a:spcAft>
                <a:spcPts val="400"/>
              </a:spcAft>
              <a:buClrTx/>
              <a:buSzTx/>
              <a:buFontTx/>
              <a:buNone/>
              <a:tabLst/>
              <a:defRPr/>
            </a:pPr>
            <a:r>
              <a:rPr lang="en-US" dirty="0">
                <a:solidFill>
                  <a:schemeClr val="tx1"/>
                </a:solidFill>
                <a:latin typeface="+mj-lt"/>
              </a:rPr>
              <a:t>Neurodiversity</a:t>
            </a:r>
          </a:p>
          <a:p>
            <a:pPr marL="0" marR="30480" lvl="0" indent="0" algn="l" defTabSz="914400" rtl="0" eaLnBrk="1" fontAlgn="auto" latinLnBrk="0" hangingPunct="1">
              <a:spcBef>
                <a:spcPts val="0"/>
              </a:spcBef>
              <a:spcAft>
                <a:spcPts val="400"/>
              </a:spcAft>
              <a:buClrTx/>
              <a:buSzTx/>
              <a:buFontTx/>
              <a:buNone/>
              <a:tabLst/>
              <a:defRPr/>
            </a:pPr>
            <a:r>
              <a:rPr kumimoji="0" lang="en-US" b="0" i="0" u="none" strike="noStrike" kern="0" cap="none" spc="-20" normalizeH="0" baseline="0" noProof="0" dirty="0">
                <a:ln>
                  <a:noFill/>
                </a:ln>
                <a:solidFill>
                  <a:schemeClr val="tx1"/>
                </a:solidFill>
                <a:effectLst/>
                <a:uLnTx/>
                <a:uFillTx/>
                <a:latin typeface="Segoe Sans Display"/>
                <a:ea typeface="+mn-ea"/>
                <a:cs typeface="+mn-cs"/>
              </a:rPr>
              <a:t>Large volume of documents can be overwhelming,</a:t>
            </a:r>
            <a:r>
              <a:rPr lang="en-US" dirty="0">
                <a:solidFill>
                  <a:schemeClr val="tx1"/>
                </a:solidFill>
                <a:latin typeface="Segoe Sans Display"/>
                <a:cs typeface="+mn-cs"/>
              </a:rPr>
              <a:t> </a:t>
            </a:r>
            <a:r>
              <a:rPr kumimoji="0" lang="en-US" b="0" i="0" u="none" strike="noStrike" kern="0" cap="none" spc="-20" normalizeH="0" baseline="0" noProof="0" dirty="0">
                <a:ln>
                  <a:noFill/>
                </a:ln>
                <a:solidFill>
                  <a:schemeClr val="tx1"/>
                </a:solidFill>
                <a:effectLst/>
                <a:uLnTx/>
                <a:uFillTx/>
                <a:latin typeface="Segoe Sans Display"/>
                <a:ea typeface="+mn-ea"/>
                <a:cs typeface="+mn-cs"/>
              </a:rPr>
              <a:t>making it harder to focus for the neurodiverse.</a:t>
            </a:r>
          </a:p>
          <a:p>
            <a:pPr marR="30480" defTabSz="914400">
              <a:spcAft>
                <a:spcPts val="0"/>
              </a:spcAft>
              <a:defRPr/>
            </a:pPr>
            <a:r>
              <a:rPr kumimoji="0" lang="en-US" b="0" i="0" u="none" strike="noStrike" kern="0" cap="none" spc="-20" normalizeH="0" baseline="0" noProof="0" dirty="0">
                <a:ln>
                  <a:noFill/>
                </a:ln>
                <a:solidFill>
                  <a:schemeClr val="tx1"/>
                </a:solidFill>
                <a:effectLst/>
                <a:uLnTx/>
                <a:uFillTx/>
                <a:latin typeface="Segoe Sans Display"/>
                <a:ea typeface="+mn-ea"/>
                <a:cs typeface="+mn-cs"/>
              </a:rPr>
              <a:t>Open-office plans and noise can be overwhelming for neurodiverse </a:t>
            </a:r>
            <a:r>
              <a:rPr lang="en-US" dirty="0">
                <a:solidFill>
                  <a:schemeClr val="tx1"/>
                </a:solidFill>
                <a:latin typeface="Segoe Sans Display"/>
                <a:cs typeface="+mn-cs"/>
              </a:rPr>
              <a:t>law </a:t>
            </a:r>
            <a:r>
              <a:rPr kumimoji="0" lang="en-US" b="0" i="0" u="none" strike="noStrike" kern="0" cap="none" spc="-20" normalizeH="0" baseline="0" noProof="0" dirty="0">
                <a:ln>
                  <a:noFill/>
                </a:ln>
                <a:solidFill>
                  <a:schemeClr val="tx1"/>
                </a:solidFill>
                <a:effectLst/>
                <a:uLnTx/>
                <a:uFillTx/>
                <a:latin typeface="Segoe Sans Display"/>
                <a:ea typeface="+mn-ea"/>
                <a:cs typeface="+mn-cs"/>
              </a:rPr>
              <a:t>professionals, especially when they have rigid deadlines.</a:t>
            </a:r>
            <a:endParaRPr lang="en-US" b="0" i="0" u="none" strike="noStrike" kern="0" cap="none" spc="-20" normalizeH="0" baseline="0" noProof="0" dirty="0">
              <a:ln>
                <a:noFill/>
              </a:ln>
              <a:solidFill>
                <a:schemeClr val="tx1"/>
              </a:solidFill>
              <a:effectLst/>
              <a:uLnTx/>
              <a:uFillTx/>
              <a:latin typeface="Segoe Sans Display"/>
              <a:cs typeface="Segoe Sans Display"/>
            </a:endParaRPr>
          </a:p>
          <a:p>
            <a:pPr marL="287020" indent="-172720" defTabSz="932742">
              <a:spcAft>
                <a:spcPts val="0"/>
              </a:spcAft>
              <a:buClr>
                <a:schemeClr val="tx1"/>
              </a:buClr>
              <a:buFont typeface="Arial" panose="020B0604020202020204" pitchFamily="34" charset="0"/>
              <a:buChar char="•"/>
              <a:defRPr/>
            </a:pPr>
            <a:r>
              <a:rPr lang="en-US" spc="0" dirty="0">
                <a:solidFill>
                  <a:schemeClr val="tx1"/>
                </a:solidFill>
                <a:latin typeface="+mj-lt"/>
                <a:cs typeface="Segoe UI"/>
              </a:rPr>
              <a:t>Immersive Reader </a:t>
            </a:r>
            <a:r>
              <a:rPr lang="en-US" spc="0" dirty="0">
                <a:solidFill>
                  <a:schemeClr val="tx1"/>
                </a:solidFill>
                <a:latin typeface="+mn-lt"/>
                <a:cs typeface="Segoe UI"/>
              </a:rPr>
              <a:t>enhances reading fluency by removing clutter and allowing customization of spacing, color, and zoom for better reading comprehension.</a:t>
            </a:r>
          </a:p>
          <a:p>
            <a:pPr marL="287020" indent="-172720" defTabSz="932742">
              <a:spcAft>
                <a:spcPts val="400"/>
              </a:spcAft>
              <a:buClr>
                <a:schemeClr val="tx1"/>
              </a:buClr>
              <a:buFont typeface="Arial" panose="020B0604020202020204" pitchFamily="34" charset="0"/>
              <a:buChar char="•"/>
              <a:defRPr/>
            </a:pPr>
            <a:r>
              <a:rPr lang="en-US" spc="0" dirty="0">
                <a:solidFill>
                  <a:schemeClr val="tx1"/>
                </a:solidFill>
                <a:latin typeface="+mj-lt"/>
                <a:cs typeface="Segoe UI"/>
              </a:rPr>
              <a:t>Focus Sessions </a:t>
            </a:r>
            <a:r>
              <a:rPr lang="en-US" spc="0" dirty="0">
                <a:solidFill>
                  <a:schemeClr val="tx1"/>
                </a:solidFill>
                <a:latin typeface="+mn-lt"/>
                <a:cs typeface="Segoe UI"/>
              </a:rPr>
              <a:t>boost productivity by enabling Do Not Disturb, hiding notifications, and using timed focus periods to remind users to take breaks.</a:t>
            </a:r>
          </a:p>
        </p:txBody>
      </p:sp>
      <p:cxnSp>
        <p:nvCxnSpPr>
          <p:cNvPr id="12" name="Straight Connector 11">
            <a:extLst>
              <a:ext uri="{FF2B5EF4-FFF2-40B4-BE49-F238E27FC236}">
                <a16:creationId xmlns:a16="http://schemas.microsoft.com/office/drawing/2014/main" id="{DCF3DFBC-70C3-C6BD-CE99-29DA4C877C42}"/>
              </a:ext>
              <a:ext uri="{C183D7F6-B498-43B3-948B-1728B52AA6E4}">
                <adec:decorative xmlns:adec="http://schemas.microsoft.com/office/drawing/2017/decorative" val="1"/>
              </a:ext>
            </a:extLst>
          </p:cNvPr>
          <p:cNvCxnSpPr>
            <a:cxnSpLocks/>
          </p:cNvCxnSpPr>
          <p:nvPr/>
        </p:nvCxnSpPr>
        <p:spPr>
          <a:xfrm>
            <a:off x="4522151" y="2713389"/>
            <a:ext cx="0" cy="132588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object 21">
            <a:extLst>
              <a:ext uri="{FF2B5EF4-FFF2-40B4-BE49-F238E27FC236}">
                <a16:creationId xmlns:a16="http://schemas.microsoft.com/office/drawing/2014/main" id="{23AE99FA-15B4-E3EF-42AC-095C9A0C7E11}"/>
              </a:ext>
              <a:ext uri="{C183D7F6-B498-43B3-948B-1728B52AA6E4}">
                <adec:decorative xmlns:adec="http://schemas.microsoft.com/office/drawing/2017/decorative" val="1"/>
              </a:ext>
            </a:extLst>
          </p:cNvPr>
          <p:cNvPicPr/>
          <p:nvPr/>
        </p:nvPicPr>
        <p:blipFill>
          <a:blip r:embed="rId8">
            <a:extLst>
              <a:ext uri="{96DAC541-7B7A-43D3-8B79-37D633B846F1}">
                <asvg:svgBlip xmlns:asvg="http://schemas.microsoft.com/office/drawing/2016/SVG/main" r:embed="rId9"/>
              </a:ext>
            </a:extLst>
          </a:blip>
          <a:srcRect/>
          <a:stretch/>
        </p:blipFill>
        <p:spPr>
          <a:xfrm>
            <a:off x="4133850" y="2713390"/>
            <a:ext cx="214129" cy="214129"/>
          </a:xfrm>
          <a:prstGeom prst="rect">
            <a:avLst/>
          </a:prstGeom>
        </p:spPr>
      </p:pic>
      <p:sp>
        <p:nvSpPr>
          <p:cNvPr id="15" name="object 4">
            <a:extLst>
              <a:ext uri="{FF2B5EF4-FFF2-40B4-BE49-F238E27FC236}">
                <a16:creationId xmlns:a16="http://schemas.microsoft.com/office/drawing/2014/main" id="{19DC30F7-A257-287A-FCF4-6329A6AAF6AC}"/>
              </a:ext>
            </a:extLst>
          </p:cNvPr>
          <p:cNvSpPr txBox="1"/>
          <p:nvPr/>
        </p:nvSpPr>
        <p:spPr>
          <a:xfrm>
            <a:off x="4683616" y="4303650"/>
            <a:ext cx="6768155" cy="974626"/>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marL="0" marR="30480" lvl="0" indent="0" algn="l" defTabSz="914400" rtl="0" eaLnBrk="1" fontAlgn="auto" latinLnBrk="0" hangingPunct="1">
              <a:spcBef>
                <a:spcPts val="0"/>
              </a:spcBef>
              <a:spcAft>
                <a:spcPts val="400"/>
              </a:spcAft>
              <a:buClrTx/>
              <a:buSzTx/>
              <a:buFontTx/>
              <a:buNone/>
              <a:tabLst/>
              <a:defRPr/>
            </a:pPr>
            <a:r>
              <a:rPr lang="en-US" dirty="0">
                <a:solidFill>
                  <a:schemeClr val="tx1"/>
                </a:solidFill>
                <a:latin typeface="+mj-lt"/>
              </a:rPr>
              <a:t>Hearing impairment</a:t>
            </a:r>
          </a:p>
          <a:p>
            <a:pPr marL="0" marR="30480" lvl="0" indent="0" algn="l" defTabSz="914400" rtl="0" eaLnBrk="1" fontAlgn="auto" latinLnBrk="0" hangingPunct="1">
              <a:spcBef>
                <a:spcPts val="0"/>
              </a:spcBef>
              <a:spcAft>
                <a:spcPts val="0"/>
              </a:spcAft>
              <a:buClrTx/>
              <a:buSzTx/>
              <a:buFontTx/>
              <a:buNone/>
              <a:tabLst/>
              <a:defRPr/>
            </a:pPr>
            <a:r>
              <a:rPr kumimoji="0" lang="en-US" b="0" i="0" u="none" strike="noStrike" kern="0" cap="none" spc="-20" normalizeH="0" baseline="0" noProof="0" dirty="0">
                <a:ln>
                  <a:noFill/>
                </a:ln>
                <a:solidFill>
                  <a:schemeClr val="tx1"/>
                </a:solidFill>
                <a:effectLst/>
                <a:uLnTx/>
                <a:uFillTx/>
                <a:latin typeface="Segoe Sans Display"/>
                <a:ea typeface="+mn-ea"/>
                <a:cs typeface="+mn-cs"/>
              </a:rPr>
              <a:t>Operations teams heavily rely on verbal communication, such as presenting legal strategies and results with clients or stakeholders. This can isolate employees with hearing impairments.</a:t>
            </a:r>
          </a:p>
          <a:p>
            <a:pPr marL="287338" indent="-173038" defTabSz="932742">
              <a:spcAft>
                <a:spcPts val="0"/>
              </a:spcAft>
              <a:buClr>
                <a:schemeClr val="tx1"/>
              </a:buClr>
              <a:buFont typeface="Arial" panose="020B0604020202020204" pitchFamily="34" charset="0"/>
              <a:buChar char="•"/>
              <a:tabLst>
                <a:tab pos="457200" algn="l"/>
              </a:tabLst>
              <a:defRPr/>
            </a:pPr>
            <a:r>
              <a:rPr lang="en-US" spc="0" dirty="0">
                <a:solidFill>
                  <a:schemeClr val="tx1"/>
                </a:solidFill>
                <a:latin typeface="+mj-lt"/>
                <a:cs typeface="Segoe UI"/>
              </a:rPr>
              <a:t>Mono Audio </a:t>
            </a:r>
            <a:r>
              <a:rPr lang="en-US" spc="0" dirty="0">
                <a:solidFill>
                  <a:schemeClr val="tx1"/>
                </a:solidFill>
                <a:latin typeface="+mn-lt"/>
                <a:cs typeface="Segoe UI"/>
              </a:rPr>
              <a:t>combines stereo channels for clearer sound.</a:t>
            </a:r>
          </a:p>
          <a:p>
            <a:pPr marL="287338" indent="-173038" defTabSz="932742">
              <a:spcAft>
                <a:spcPts val="0"/>
              </a:spcAft>
              <a:buClr>
                <a:schemeClr val="tx1"/>
              </a:buClr>
              <a:buFont typeface="Arial" panose="020B0604020202020204" pitchFamily="34" charset="0"/>
              <a:buChar char="•"/>
              <a:tabLst>
                <a:tab pos="457200" algn="l"/>
              </a:tabLst>
              <a:defRPr/>
            </a:pPr>
            <a:r>
              <a:rPr lang="en-US" spc="0" dirty="0">
                <a:solidFill>
                  <a:schemeClr val="tx1"/>
                </a:solidFill>
                <a:latin typeface="+mj-lt"/>
                <a:cs typeface="Segoe UI"/>
              </a:rPr>
              <a:t>Voice Access </a:t>
            </a:r>
            <a:r>
              <a:rPr lang="en-US" spc="0" dirty="0">
                <a:solidFill>
                  <a:schemeClr val="tx1"/>
                </a:solidFill>
                <a:latin typeface="+mn-lt"/>
                <a:cs typeface="Segoe UI"/>
              </a:rPr>
              <a:t>controls your PC with voice commands across Microsoft apps.</a:t>
            </a:r>
          </a:p>
          <a:p>
            <a:pPr marL="287338" indent="-173038" defTabSz="932742">
              <a:spcAft>
                <a:spcPts val="400"/>
              </a:spcAft>
              <a:buClr>
                <a:schemeClr val="tx1"/>
              </a:buClr>
              <a:buFont typeface="Arial" panose="020B0604020202020204" pitchFamily="34" charset="0"/>
              <a:buChar char="•"/>
              <a:tabLst>
                <a:tab pos="457200" algn="l"/>
              </a:tabLst>
              <a:defRPr/>
            </a:pPr>
            <a:r>
              <a:rPr lang="en-US" spc="0" dirty="0">
                <a:solidFill>
                  <a:schemeClr val="tx1"/>
                </a:solidFill>
                <a:latin typeface="+mj-lt"/>
                <a:cs typeface="Segoe UI"/>
              </a:rPr>
              <a:t>Live Captions</a:t>
            </a:r>
            <a:r>
              <a:rPr lang="en-US" spc="0" baseline="30000" dirty="0">
                <a:solidFill>
                  <a:schemeClr val="tx1"/>
                </a:solidFill>
                <a:latin typeface="+mj-lt"/>
                <a:cs typeface="Segoe UI"/>
              </a:rPr>
              <a:t>3</a:t>
            </a:r>
            <a:r>
              <a:rPr lang="en-US" spc="0" dirty="0">
                <a:solidFill>
                  <a:schemeClr val="tx1"/>
                </a:solidFill>
                <a:latin typeface="+mn-lt"/>
                <a:cs typeface="Segoe UI"/>
              </a:rPr>
              <a:t> automatically transcribe any audio, including in-person conversations.</a:t>
            </a:r>
          </a:p>
        </p:txBody>
      </p:sp>
      <p:cxnSp>
        <p:nvCxnSpPr>
          <p:cNvPr id="16" name="Straight Connector 15">
            <a:extLst>
              <a:ext uri="{FF2B5EF4-FFF2-40B4-BE49-F238E27FC236}">
                <a16:creationId xmlns:a16="http://schemas.microsoft.com/office/drawing/2014/main" id="{162D3762-824E-6001-DA18-4573F7277F06}"/>
              </a:ext>
              <a:ext uri="{C183D7F6-B498-43B3-948B-1728B52AA6E4}">
                <adec:decorative xmlns:adec="http://schemas.microsoft.com/office/drawing/2017/decorative" val="1"/>
              </a:ext>
            </a:extLst>
          </p:cNvPr>
          <p:cNvCxnSpPr>
            <a:cxnSpLocks/>
          </p:cNvCxnSpPr>
          <p:nvPr/>
        </p:nvCxnSpPr>
        <p:spPr>
          <a:xfrm>
            <a:off x="4522151" y="4303649"/>
            <a:ext cx="0" cy="1005840"/>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object 21">
            <a:extLst>
              <a:ext uri="{FF2B5EF4-FFF2-40B4-BE49-F238E27FC236}">
                <a16:creationId xmlns:a16="http://schemas.microsoft.com/office/drawing/2014/main" id="{23E5D502-867E-63CE-3D5A-E6CB36702206}"/>
              </a:ext>
              <a:ext uri="{C183D7F6-B498-43B3-948B-1728B52AA6E4}">
                <adec:decorative xmlns:adec="http://schemas.microsoft.com/office/drawing/2017/decorative" val="1"/>
              </a:ext>
            </a:extLst>
          </p:cNvPr>
          <p:cNvPicPr/>
          <p:nvPr/>
        </p:nvPicPr>
        <p:blipFill>
          <a:blip r:embed="rId10">
            <a:extLst>
              <a:ext uri="{96DAC541-7B7A-43D3-8B79-37D633B846F1}">
                <asvg:svgBlip xmlns:asvg="http://schemas.microsoft.com/office/drawing/2016/SVG/main" r:embed="rId11"/>
              </a:ext>
            </a:extLst>
          </a:blip>
          <a:srcRect/>
          <a:stretch/>
        </p:blipFill>
        <p:spPr>
          <a:xfrm>
            <a:off x="4133850" y="4303650"/>
            <a:ext cx="214129" cy="214129"/>
          </a:xfrm>
          <a:prstGeom prst="rect">
            <a:avLst/>
          </a:prstGeom>
        </p:spPr>
      </p:pic>
      <p:sp>
        <p:nvSpPr>
          <p:cNvPr id="3" name="object 4">
            <a:extLst>
              <a:ext uri="{FF2B5EF4-FFF2-40B4-BE49-F238E27FC236}">
                <a16:creationId xmlns:a16="http://schemas.microsoft.com/office/drawing/2014/main" id="{584C03ED-C25E-633C-7E7A-4C0B41B132BF}"/>
              </a:ext>
            </a:extLst>
          </p:cNvPr>
          <p:cNvSpPr txBox="1"/>
          <p:nvPr/>
        </p:nvSpPr>
        <p:spPr>
          <a:xfrm>
            <a:off x="4683616" y="5588823"/>
            <a:ext cx="6832490" cy="359073"/>
          </a:xfrm>
          <a:prstGeom prst="rect">
            <a:avLst/>
          </a:prstGeom>
        </p:spPr>
        <p:txBody>
          <a:bodyPr vert="horz" wrap="square" lIns="0" tIns="0" rIns="0" bIns="0" rtlCol="0">
            <a:spAutoFit/>
          </a:bodyPr>
          <a:lstStyle>
            <a:defPPr>
              <a:defRPr lang="en-US"/>
            </a:defPPr>
            <a:lvl1pPr indent="0" defTabSz="582883">
              <a:lnSpc>
                <a:spcPct val="100000"/>
              </a:lnSpc>
              <a:spcBef>
                <a:spcPts val="0"/>
              </a:spcBef>
              <a:spcAft>
                <a:spcPts val="600"/>
              </a:spcAft>
              <a:buFontTx/>
              <a:buNone/>
              <a:defRPr sz="1000" kern="0" spc="-20">
                <a:solidFill>
                  <a:schemeClr val="bg1"/>
                </a:solidFill>
                <a:latin typeface="Segoe Sans Display" pitchFamily="2" charset="0"/>
                <a:cs typeface="Segoe Sans Display" pitchFamily="2" charset="0"/>
              </a:defRPr>
            </a:lvl1pPr>
            <a:lvl2pPr marL="291442" indent="0" defTabSz="582883">
              <a:lnSpc>
                <a:spcPct val="100000"/>
              </a:lnSpc>
              <a:spcBef>
                <a:spcPts val="0"/>
              </a:spcBef>
              <a:spcAft>
                <a:spcPts val="383"/>
              </a:spcAft>
              <a:buFontTx/>
              <a:buNone/>
              <a:defRPr sz="1275">
                <a:solidFill>
                  <a:schemeClr val="bg1"/>
                </a:solidFill>
                <a:latin typeface="Segoe Sans Display" pitchFamily="2" charset="0"/>
                <a:cs typeface="Segoe Sans Display" pitchFamily="2" charset="0"/>
              </a:defRPr>
            </a:lvl2pPr>
            <a:lvl3pPr marL="582883" indent="0" defTabSz="582883">
              <a:lnSpc>
                <a:spcPct val="100000"/>
              </a:lnSpc>
              <a:spcBef>
                <a:spcPts val="0"/>
              </a:spcBef>
              <a:spcAft>
                <a:spcPts val="383"/>
              </a:spcAft>
              <a:buFontTx/>
              <a:buNone/>
              <a:defRPr sz="1148">
                <a:solidFill>
                  <a:schemeClr val="bg1"/>
                </a:solidFill>
                <a:latin typeface="Segoe Sans Display" pitchFamily="2" charset="0"/>
                <a:cs typeface="Segoe Sans Display" pitchFamily="2" charset="0"/>
              </a:defRPr>
            </a:lvl3pPr>
            <a:lvl4pPr marL="874325" indent="0" defTabSz="582883">
              <a:lnSpc>
                <a:spcPct val="100000"/>
              </a:lnSpc>
              <a:spcBef>
                <a:spcPts val="0"/>
              </a:spcBef>
              <a:spcAft>
                <a:spcPts val="383"/>
              </a:spcAft>
              <a:buFontTx/>
              <a:buNone/>
              <a:defRPr sz="893" cap="none" spc="0" baseline="0">
                <a:solidFill>
                  <a:schemeClr val="bg1"/>
                </a:solidFill>
                <a:latin typeface="Segoe Sans Display" pitchFamily="2" charset="0"/>
                <a:cs typeface="Segoe Sans Display" pitchFamily="2" charset="0"/>
              </a:defRPr>
            </a:lvl4pPr>
            <a:lvl5pPr marL="1165767" indent="0" defTabSz="582883">
              <a:lnSpc>
                <a:spcPct val="100000"/>
              </a:lnSpc>
              <a:spcBef>
                <a:spcPts val="0"/>
              </a:spcBef>
              <a:spcAft>
                <a:spcPts val="383"/>
              </a:spcAft>
              <a:buFontTx/>
              <a:buNone/>
              <a:defRPr sz="765" cap="none" spc="0" baseline="0">
                <a:solidFill>
                  <a:schemeClr val="bg1"/>
                </a:solidFill>
                <a:latin typeface="Segoe Sans Display" pitchFamily="2" charset="0"/>
                <a:cs typeface="Segoe Sans Display" pitchFamily="2" charset="0"/>
              </a:defRPr>
            </a:lvl5pPr>
            <a:lvl6pPr marL="1602929" indent="-145721" defTabSz="582883">
              <a:lnSpc>
                <a:spcPct val="90000"/>
              </a:lnSpc>
              <a:spcBef>
                <a:spcPts val="319"/>
              </a:spcBef>
              <a:buFont typeface="Arial" panose="020B0604020202020204" pitchFamily="34" charset="0"/>
              <a:buChar char="•"/>
              <a:defRPr sz="1148"/>
            </a:lvl6pPr>
            <a:lvl7pPr marL="1894371" indent="-145721" defTabSz="582883">
              <a:lnSpc>
                <a:spcPct val="90000"/>
              </a:lnSpc>
              <a:spcBef>
                <a:spcPts val="319"/>
              </a:spcBef>
              <a:buFont typeface="Arial" panose="020B0604020202020204" pitchFamily="34" charset="0"/>
              <a:buChar char="•"/>
              <a:defRPr sz="1148"/>
            </a:lvl7pPr>
            <a:lvl8pPr marL="2185813" indent="-145721" defTabSz="582883">
              <a:lnSpc>
                <a:spcPct val="90000"/>
              </a:lnSpc>
              <a:spcBef>
                <a:spcPts val="319"/>
              </a:spcBef>
              <a:buFont typeface="Arial" panose="020B0604020202020204" pitchFamily="34" charset="0"/>
              <a:buChar char="•"/>
              <a:defRPr sz="1148"/>
            </a:lvl8pPr>
            <a:lvl9pPr marL="2477255" indent="-145721" defTabSz="582883">
              <a:lnSpc>
                <a:spcPct val="90000"/>
              </a:lnSpc>
              <a:spcBef>
                <a:spcPts val="319"/>
              </a:spcBef>
              <a:buFont typeface="Arial" panose="020B0604020202020204" pitchFamily="34" charset="0"/>
              <a:buChar char="•"/>
              <a:defRPr sz="1148"/>
            </a:lvl9pPr>
          </a:lstStyle>
          <a:p>
            <a:pPr>
              <a:spcAft>
                <a:spcPts val="400"/>
              </a:spcAft>
            </a:pPr>
            <a:r>
              <a:rPr lang="en-US" dirty="0">
                <a:solidFill>
                  <a:schemeClr val="tx1"/>
                </a:solidFill>
                <a:latin typeface="+mj-lt"/>
              </a:rPr>
              <a:t>Copilot+ PC exclusives</a:t>
            </a:r>
            <a:r>
              <a:rPr lang="en-US" spc="0" baseline="30000" dirty="0">
                <a:solidFill>
                  <a:schemeClr val="tx1"/>
                </a:solidFill>
                <a:latin typeface="+mj-lt"/>
                <a:cs typeface="Segoe UI"/>
              </a:rPr>
              <a:t>5</a:t>
            </a:r>
            <a:endParaRPr lang="en-US" dirty="0">
              <a:solidFill>
                <a:schemeClr val="tx1"/>
              </a:solidFill>
              <a:latin typeface="+mj-lt"/>
            </a:endParaRPr>
          </a:p>
          <a:p>
            <a:pPr>
              <a:spcAft>
                <a:spcPts val="400"/>
              </a:spcAft>
            </a:pPr>
            <a:r>
              <a:rPr lang="en-US" spc="0" dirty="0">
                <a:ln>
                  <a:noFill/>
                </a:ln>
                <a:solidFill>
                  <a:schemeClr val="tx1"/>
                </a:solidFill>
                <a:latin typeface="+mj-lt"/>
                <a:cs typeface="Segoe UI"/>
              </a:rPr>
              <a:t>Real-time </a:t>
            </a:r>
            <a:r>
              <a:rPr lang="en-US" spc="0" dirty="0">
                <a:solidFill>
                  <a:schemeClr val="tx1"/>
                </a:solidFill>
                <a:latin typeface="+mj-lt"/>
                <a:cs typeface="Segoe UI"/>
              </a:rPr>
              <a:t>t</a:t>
            </a:r>
            <a:r>
              <a:rPr lang="en-US" spc="0" dirty="0">
                <a:ln>
                  <a:noFill/>
                </a:ln>
                <a:solidFill>
                  <a:schemeClr val="tx1"/>
                </a:solidFill>
                <a:latin typeface="+mj-lt"/>
                <a:cs typeface="Segoe UI"/>
              </a:rPr>
              <a:t>ranslation</a:t>
            </a:r>
            <a:r>
              <a:rPr lang="en-US" spc="0" baseline="30000" dirty="0">
                <a:ln>
                  <a:noFill/>
                </a:ln>
                <a:solidFill>
                  <a:schemeClr val="tx1"/>
                </a:solidFill>
                <a:latin typeface="+mj-lt"/>
                <a:cs typeface="Segoe UI"/>
              </a:rPr>
              <a:t>4</a:t>
            </a:r>
            <a:r>
              <a:rPr lang="en-US" spc="0" dirty="0">
                <a:ln>
                  <a:noFill/>
                </a:ln>
                <a:solidFill>
                  <a:schemeClr val="tx1"/>
                </a:solidFill>
                <a:cs typeface="Segoe UI"/>
              </a:rPr>
              <a:t>: Copilot+ PCs provide instant translation for 40+ languages into English directly on the device.</a:t>
            </a:r>
            <a:endParaRPr lang="en-US" spc="0" baseline="30000" dirty="0">
              <a:solidFill>
                <a:schemeClr val="tx1"/>
              </a:solidFill>
              <a:latin typeface="Segoe UI"/>
              <a:ea typeface="Segoe UI Black"/>
              <a:cs typeface="Segoe UI"/>
            </a:endParaRPr>
          </a:p>
        </p:txBody>
      </p:sp>
      <p:cxnSp>
        <p:nvCxnSpPr>
          <p:cNvPr id="4" name="Straight Connector 3">
            <a:extLst>
              <a:ext uri="{FF2B5EF4-FFF2-40B4-BE49-F238E27FC236}">
                <a16:creationId xmlns:a16="http://schemas.microsoft.com/office/drawing/2014/main" id="{41F64A93-014C-DBCD-B768-6D406D166948}"/>
              </a:ext>
              <a:ext uri="{C183D7F6-B498-43B3-948B-1728B52AA6E4}">
                <adec:decorative xmlns:adec="http://schemas.microsoft.com/office/drawing/2017/decorative" val="1"/>
              </a:ext>
            </a:extLst>
          </p:cNvPr>
          <p:cNvCxnSpPr>
            <a:cxnSpLocks/>
          </p:cNvCxnSpPr>
          <p:nvPr/>
        </p:nvCxnSpPr>
        <p:spPr>
          <a:xfrm>
            <a:off x="4522151" y="5588823"/>
            <a:ext cx="0" cy="402336"/>
          </a:xfrm>
          <a:prstGeom prst="line">
            <a:avLst/>
          </a:prstGeom>
          <a:ln w="9525" cap="rnd">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object 21">
            <a:extLst>
              <a:ext uri="{FF2B5EF4-FFF2-40B4-BE49-F238E27FC236}">
                <a16:creationId xmlns:a16="http://schemas.microsoft.com/office/drawing/2014/main" id="{690CF4FF-772D-D37A-30CF-44B7C414F43A}"/>
              </a:ext>
              <a:ext uri="{C183D7F6-B498-43B3-948B-1728B52AA6E4}">
                <adec:decorative xmlns:adec="http://schemas.microsoft.com/office/drawing/2017/decorative" val="1"/>
              </a:ext>
            </a:extLst>
          </p:cNvPr>
          <p:cNvPicPr/>
          <p:nvPr/>
        </p:nvPicPr>
        <p:blipFill>
          <a:blip r:embed="rId12">
            <a:extLst>
              <a:ext uri="{28A0092B-C50C-407E-A947-70E740481C1C}">
                <a14:useLocalDpi xmlns:a14="http://schemas.microsoft.com/office/drawing/2010/main" val="0"/>
              </a:ext>
            </a:extLst>
          </a:blip>
          <a:srcRect/>
          <a:stretch/>
        </p:blipFill>
        <p:spPr>
          <a:xfrm>
            <a:off x="4133850" y="5588823"/>
            <a:ext cx="214129" cy="214129"/>
          </a:xfrm>
          <a:prstGeom prst="rect">
            <a:avLst/>
          </a:prstGeom>
        </p:spPr>
      </p:pic>
      <p:sp>
        <p:nvSpPr>
          <p:cNvPr id="21" name="TextBox 20">
            <a:extLst>
              <a:ext uri="{FF2B5EF4-FFF2-40B4-BE49-F238E27FC236}">
                <a16:creationId xmlns:a16="http://schemas.microsoft.com/office/drawing/2014/main" id="{B2ACF63B-8748-FD38-FBFA-52E62A549510}"/>
              </a:ext>
            </a:extLst>
          </p:cNvPr>
          <p:cNvSpPr txBox="1"/>
          <p:nvPr/>
        </p:nvSpPr>
        <p:spPr>
          <a:xfrm>
            <a:off x="596900" y="5769289"/>
            <a:ext cx="2171700" cy="923330"/>
          </a:xfrm>
          <a:prstGeom prst="rect">
            <a:avLst/>
          </a:prstGeom>
          <a:noFill/>
        </p:spPr>
        <p:txBody>
          <a:bodyPr wrap="square" lIns="0" tIns="0" rIns="0" bIns="0" rtlCol="0" anchor="t">
            <a:spAutoFit/>
          </a:bodyPr>
          <a:lstStyle/>
          <a:p>
            <a:pPr marL="115888" indent="-115888">
              <a:buFont typeface="+mj-lt"/>
              <a:buAutoNum type="arabicPeriod"/>
            </a:pPr>
            <a:r>
              <a:rPr lang="en-US" sz="600" dirty="0">
                <a:cs typeface="Arial" panose="020B0604020202020204" pitchFamily="34" charset="0"/>
              </a:rPr>
              <a:t>Natural voices available worldwide in English (US, UK, India), Chinese, Spanish, Japanese, French, Portuguese, German, and Korean. Narrator is available worldwide and supported in these languages: </a:t>
            </a:r>
            <a:r>
              <a:rPr lang="en-US" sz="600" dirty="0">
                <a:cs typeface="Arial" panose="020B0604020202020204" pitchFamily="34" charset="0"/>
                <a:hlinkClick r:id="rId13">
                  <a:extLst>
                    <a:ext uri="{A12FA001-AC4F-418D-AE19-62706E023703}">
                      <ahyp:hlinkClr xmlns:ahyp="http://schemas.microsoft.com/office/drawing/2018/hyperlinkcolor" val="tx"/>
                    </a:ext>
                  </a:extLst>
                </a:hlinkClick>
              </a:rPr>
              <a:t>Appendix A: Supported languages and voices (microsoft.com)</a:t>
            </a:r>
            <a:r>
              <a:rPr lang="en-US" sz="600" dirty="0">
                <a:cs typeface="Arial" panose="020B0604020202020204" pitchFamily="34" charset="0"/>
              </a:rPr>
              <a:t>.</a:t>
            </a:r>
          </a:p>
          <a:p>
            <a:pPr marL="115888" indent="-115888">
              <a:buFont typeface="+mj-lt"/>
              <a:buAutoNum type="arabicPeriod"/>
            </a:pPr>
            <a:r>
              <a:rPr lang="en-US" sz="600" dirty="0">
                <a:cs typeface="Arial" panose="020B0604020202020204" pitchFamily="34" charset="0"/>
              </a:rPr>
              <a:t>Eye-tracking hardware sold separately.</a:t>
            </a:r>
          </a:p>
          <a:p>
            <a:pPr marL="115888" indent="-115888">
              <a:buFont typeface="+mj-lt"/>
              <a:buAutoNum type="arabicPeriod"/>
            </a:pPr>
            <a:r>
              <a:rPr lang="en-US" sz="600" dirty="0">
                <a:cs typeface="Arial" panose="020B0604020202020204" pitchFamily="34" charset="0"/>
              </a:rPr>
              <a:t>Live Captions available in many languages. </a:t>
            </a:r>
            <a:r>
              <a:rPr lang="en-US" sz="600" dirty="0">
                <a:cs typeface="Arial" panose="020B0604020202020204" pitchFamily="34" charset="0"/>
                <a:hlinkClick r:id="rId14">
                  <a:extLst>
                    <a:ext uri="{A12FA001-AC4F-418D-AE19-62706E023703}">
                      <ahyp:hlinkClr xmlns:ahyp="http://schemas.microsoft.com/office/drawing/2018/hyperlinkcolor" val="tx"/>
                    </a:ext>
                  </a:extLst>
                </a:hlinkClick>
              </a:rPr>
              <a:t>Learn more</a:t>
            </a:r>
            <a:r>
              <a:rPr lang="en-US" sz="600" dirty="0">
                <a:cs typeface="Arial" panose="020B0604020202020204" pitchFamily="34" charset="0"/>
              </a:rPr>
              <a:t>. ​</a:t>
            </a:r>
          </a:p>
          <a:p>
            <a:pPr marL="115888" indent="-115888">
              <a:buFont typeface="+mj-lt"/>
              <a:buAutoNum type="arabicPeriod"/>
            </a:pPr>
            <a:r>
              <a:rPr kumimoji="0" lang="en-US" sz="600" b="0" i="0" u="none" strike="noStrike" kern="1200" cap="none" spc="0" normalizeH="0" baseline="0" noProof="0" dirty="0">
                <a:ln>
                  <a:noFill/>
                </a:ln>
                <a:effectLst/>
                <a:uLnTx/>
                <a:uFillTx/>
                <a:cs typeface="Arial" panose="020B0604020202020204" pitchFamily="34" charset="0"/>
              </a:rPr>
              <a:t>Currently supports translation for video and audio subtitles into English from 40+ languages. </a:t>
            </a:r>
            <a:r>
              <a:rPr kumimoji="0" lang="en-US" sz="600" b="0" i="0" u="none" strike="noStrike" kern="1200" cap="none" spc="0" normalizeH="0" baseline="0" noProof="0" dirty="0">
                <a:ln>
                  <a:noFill/>
                </a:ln>
                <a:effectLst/>
                <a:uLnTx/>
                <a:uFillTx/>
                <a:cs typeface="Arial" panose="020B0604020202020204" pitchFamily="34" charset="0"/>
                <a:hlinkClick r:id="rId15">
                  <a:extLst>
                    <a:ext uri="{A12FA001-AC4F-418D-AE19-62706E023703}">
                      <ahyp:hlinkClr xmlns:ahyp="http://schemas.microsoft.com/office/drawing/2018/hyperlinkcolor" val="tx"/>
                    </a:ext>
                  </a:extLst>
                </a:hlinkClick>
              </a:rPr>
              <a:t>Learn more</a:t>
            </a:r>
            <a:r>
              <a:rPr kumimoji="0" lang="en-US" sz="600" b="0" i="0" u="none" strike="noStrike" kern="1200" cap="none" spc="0" normalizeH="0" baseline="0" noProof="0" dirty="0">
                <a:ln>
                  <a:noFill/>
                </a:ln>
                <a:effectLst/>
                <a:uLnTx/>
                <a:uFillTx/>
                <a:cs typeface="Arial" panose="020B0604020202020204" pitchFamily="34" charset="0"/>
              </a:rPr>
              <a:t>.</a:t>
            </a:r>
          </a:p>
          <a:p>
            <a:endParaRPr lang="en-US" sz="600" dirty="0">
              <a:cs typeface="Arial" panose="020B0604020202020204" pitchFamily="34" charset="0"/>
            </a:endParaRPr>
          </a:p>
        </p:txBody>
      </p:sp>
    </p:spTree>
    <p:extLst>
      <p:ext uri="{BB962C8B-B14F-4D97-AF65-F5344CB8AC3E}">
        <p14:creationId xmlns:p14="http://schemas.microsoft.com/office/powerpoint/2010/main" val="163673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406CDD-7143-B292-63D9-4D319F7BCE44}"/>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79644D45-4531-0CDA-DFD8-F8DB911526AF}"/>
              </a:ext>
              <a:ext uri="{C183D7F6-B498-43B3-948B-1728B52AA6E4}">
                <adec:decorative xmlns:adec="http://schemas.microsoft.com/office/drawing/2017/decorative" val="1"/>
              </a:ext>
            </a:extLst>
          </p:cNvPr>
          <p:cNvPicPr/>
          <p:nvPr/>
        </p:nvPicPr>
        <p:blipFill>
          <a:blip r:embed="rId2"/>
          <a:srcRect r="41360" b="28353"/>
          <a:stretch/>
        </p:blipFill>
        <p:spPr>
          <a:xfrm flipH="1">
            <a:off x="0" y="0"/>
            <a:ext cx="12192000" cy="6858000"/>
          </a:xfrm>
          <a:prstGeom prst="rect">
            <a:avLst/>
          </a:prstGeom>
        </p:spPr>
      </p:pic>
      <p:sp>
        <p:nvSpPr>
          <p:cNvPr id="4" name="Text Placeholder 8">
            <a:extLst>
              <a:ext uri="{FF2B5EF4-FFF2-40B4-BE49-F238E27FC236}">
                <a16:creationId xmlns:a16="http://schemas.microsoft.com/office/drawing/2014/main" id="{605E3441-30F6-47FE-3345-BDE066C2E24F}"/>
              </a:ext>
            </a:extLst>
          </p:cNvPr>
          <p:cNvSpPr txBox="1">
            <a:spLocks noGrp="1"/>
          </p:cNvSpPr>
          <p:nvPr>
            <p:ph type="title" idx="4294967295"/>
          </p:nvPr>
        </p:nvSpPr>
        <p:spPr>
          <a:xfrm>
            <a:off x="3031060" y="2632628"/>
            <a:ext cx="6129883" cy="1592744"/>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spAutoFit/>
          </a:bodyPr>
          <a:lstStyle>
            <a:lvl1pPr marL="0" indent="0" algn="l" defTabSz="914327" rtl="0" eaLnBrk="1" latinLnBrk="0" hangingPunct="1">
              <a:lnSpc>
                <a:spcPct val="100000"/>
              </a:lnSpc>
              <a:spcBef>
                <a:spcPts val="0"/>
              </a:spcBef>
              <a:spcAft>
                <a:spcPts val="600"/>
              </a:spcAft>
              <a:buFont typeface="Arial" panose="020B0604020202020204" pitchFamily="34" charset="0"/>
              <a:buNone/>
              <a:defRPr sz="5200" kern="1200">
                <a:solidFill>
                  <a:schemeClr val="bg1"/>
                </a:solidFill>
                <a:latin typeface="Segoe Sans Display" pitchFamily="2" charset="0"/>
                <a:ea typeface="+mn-ea"/>
                <a:cs typeface="Segoe Sans Display" pitchFamily="2" charset="0"/>
              </a:defRPr>
            </a:lvl1pPr>
            <a:lvl2pPr marL="457163" indent="0" algn="l" defTabSz="914327" rtl="0" eaLnBrk="1" latinLnBrk="0" hangingPunct="1">
              <a:lnSpc>
                <a:spcPct val="100000"/>
              </a:lnSpc>
              <a:spcBef>
                <a:spcPts val="0"/>
              </a:spcBef>
              <a:spcAft>
                <a:spcPts val="600"/>
              </a:spcAft>
              <a:buFontTx/>
              <a:buNone/>
              <a:defRPr sz="1200" kern="1200">
                <a:solidFill>
                  <a:schemeClr val="bg1"/>
                </a:solidFill>
                <a:latin typeface="Segoe UI Semibold" panose="020B0702040204020203" pitchFamily="34" charset="0"/>
                <a:ea typeface="+mn-ea"/>
                <a:cs typeface="Segoe UI Semibold" panose="020B0702040204020203" pitchFamily="34" charset="0"/>
              </a:defRPr>
            </a:lvl2pPr>
            <a:lvl3pPr marL="914327" indent="0" algn="l" defTabSz="914327" rtl="0" eaLnBrk="1" latinLnBrk="0" hangingPunct="1">
              <a:lnSpc>
                <a:spcPct val="100000"/>
              </a:lnSpc>
              <a:spcBef>
                <a:spcPts val="0"/>
              </a:spcBef>
              <a:spcAft>
                <a:spcPts val="600"/>
              </a:spcAft>
              <a:buFontTx/>
              <a:buNone/>
              <a:defRPr sz="1200" kern="1200">
                <a:solidFill>
                  <a:schemeClr val="bg1"/>
                </a:solidFill>
                <a:latin typeface="Segoe UI Semibold" panose="020B0702040204020203" pitchFamily="34" charset="0"/>
                <a:ea typeface="+mn-ea"/>
                <a:cs typeface="Segoe UI Semibold" panose="020B0702040204020203" pitchFamily="34" charset="0"/>
              </a:defRPr>
            </a:lvl3pPr>
            <a:lvl4pPr marL="1371490" indent="0" algn="l" defTabSz="914327" rtl="0" eaLnBrk="1" latinLnBrk="0" hangingPunct="1">
              <a:lnSpc>
                <a:spcPct val="100000"/>
              </a:lnSpc>
              <a:spcBef>
                <a:spcPts val="0"/>
              </a:spcBef>
              <a:spcAft>
                <a:spcPts val="600"/>
              </a:spcAft>
              <a:buFontTx/>
              <a:buNone/>
              <a:defRPr sz="1200" kern="1200" cap="none" spc="0" baseline="0">
                <a:solidFill>
                  <a:schemeClr val="bg1"/>
                </a:solidFill>
                <a:latin typeface="Segoe UI Semibold" panose="020B0702040204020203" pitchFamily="34" charset="0"/>
                <a:ea typeface="+mn-ea"/>
                <a:cs typeface="Segoe UI Semibold" panose="020B0702040204020203" pitchFamily="34" charset="0"/>
              </a:defRPr>
            </a:lvl4pPr>
            <a:lvl5pPr marL="1828654" indent="0" algn="l" defTabSz="914327" rtl="0" eaLnBrk="1" latinLnBrk="0" hangingPunct="1">
              <a:lnSpc>
                <a:spcPct val="100000"/>
              </a:lnSpc>
              <a:spcBef>
                <a:spcPts val="0"/>
              </a:spcBef>
              <a:spcAft>
                <a:spcPts val="600"/>
              </a:spcAft>
              <a:buFontTx/>
              <a:buNone/>
              <a:defRPr sz="1200" kern="1200" cap="none" spc="0" baseline="0">
                <a:solidFill>
                  <a:schemeClr val="bg1"/>
                </a:solidFill>
                <a:latin typeface="Segoe UI Semibold" panose="020B0702040204020203" pitchFamily="34" charset="0"/>
                <a:ea typeface="+mn-ea"/>
                <a:cs typeface="Segoe UI Semibold" panose="020B0702040204020203" pitchFamily="34" charset="0"/>
              </a:defRPr>
            </a:lvl5pPr>
            <a:lvl6pPr marL="2514399"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62"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26"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90" indent="-228582" algn="l" defTabSz="91432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327"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US" sz="11500" b="0" i="0" u="none" strike="noStrike" kern="1200" cap="none" spc="0" normalizeH="0" baseline="0" noProof="0" dirty="0">
                <a:ln>
                  <a:noFill/>
                </a:ln>
                <a:gradFill flip="none" rotWithShape="1">
                  <a:gsLst>
                    <a:gs pos="100000">
                      <a:srgbClr val="FFA38B"/>
                    </a:gs>
                    <a:gs pos="4000">
                      <a:schemeClr val="tx2">
                        <a:lumMod val="30000"/>
                      </a:schemeClr>
                    </a:gs>
                  </a:gsLst>
                  <a:path path="circle">
                    <a:fillToRect r="100000" b="100000"/>
                  </a:path>
                  <a:tileRect l="-100000" t="-100000"/>
                </a:gradFill>
                <a:effectLst/>
                <a:uLnTx/>
                <a:uFillTx/>
                <a:latin typeface="Segoe Sans Display" pitchFamily="2" charset="0"/>
                <a:ea typeface="+mn-ea"/>
                <a:cs typeface="Segoe Sans Display" pitchFamily="2" charset="0"/>
              </a:rPr>
              <a:t>Appendix</a:t>
            </a:r>
          </a:p>
        </p:txBody>
      </p:sp>
      <p:pic>
        <p:nvPicPr>
          <p:cNvPr id="13" name="Picture 12">
            <a:extLst>
              <a:ext uri="{FF2B5EF4-FFF2-40B4-BE49-F238E27FC236}">
                <a16:creationId xmlns:a16="http://schemas.microsoft.com/office/drawing/2014/main" id="{9FEFE602-B9FF-02F7-1730-7EDF57C97E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3"/>
          <a:srcRect l="5857" t="16823" r="9810" b="11939"/>
          <a:stretch/>
        </p:blipFill>
        <p:spPr>
          <a:xfrm>
            <a:off x="4322134" y="0"/>
            <a:ext cx="8118786" cy="6858000"/>
          </a:xfrm>
          <a:prstGeom prst="rect">
            <a:avLst/>
          </a:prstGeom>
        </p:spPr>
      </p:pic>
      <p:pic>
        <p:nvPicPr>
          <p:cNvPr id="2" name="Graphic 11">
            <a:extLst>
              <a:ext uri="{FF2B5EF4-FFF2-40B4-BE49-F238E27FC236}">
                <a16:creationId xmlns:a16="http://schemas.microsoft.com/office/drawing/2014/main" id="{A890336B-99BC-3508-09EE-858F513EB7A5}"/>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0080" y="640080"/>
            <a:ext cx="1622213" cy="297752"/>
          </a:xfrm>
          <a:prstGeom prst="rect">
            <a:avLst/>
          </a:prstGeom>
        </p:spPr>
      </p:pic>
    </p:spTree>
    <p:extLst>
      <p:ext uri="{BB962C8B-B14F-4D97-AF65-F5344CB8AC3E}">
        <p14:creationId xmlns:p14="http://schemas.microsoft.com/office/powerpoint/2010/main" val="10983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C4FC-D77A-45FA-7F3A-7732C4181193}"/>
            </a:ext>
          </a:extLst>
        </p:cNvPr>
        <p:cNvGrpSpPr/>
        <p:nvPr/>
      </p:nvGrpSpPr>
      <p:grpSpPr>
        <a:xfrm>
          <a:off x="0" y="0"/>
          <a:ext cx="0" cy="0"/>
          <a:chOff x="0" y="0"/>
          <a:chExt cx="0" cy="0"/>
        </a:xfrm>
      </p:grpSpPr>
      <p:sp>
        <p:nvSpPr>
          <p:cNvPr id="4" name="Title 2">
            <a:extLst>
              <a:ext uri="{FF2B5EF4-FFF2-40B4-BE49-F238E27FC236}">
                <a16:creationId xmlns:a16="http://schemas.microsoft.com/office/drawing/2014/main" id="{BE1DA66E-46ED-FCA2-F007-7DAD990D738D}"/>
              </a:ext>
            </a:extLst>
          </p:cNvPr>
          <p:cNvSpPr txBox="1">
            <a:spLocks noGrp="1"/>
          </p:cNvSpPr>
          <p:nvPr>
            <p:ph type="title" idx="4294967295"/>
          </p:nvPr>
        </p:nvSpPr>
        <p:spPr>
          <a:xfrm>
            <a:off x="548641" y="605308"/>
            <a:ext cx="6720756"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marR="0" lvl="0" indent="0" defTabSz="914327" fontAlgn="auto">
              <a:lnSpc>
                <a:spcPct val="100000"/>
              </a:lnSpc>
              <a:spcBef>
                <a:spcPts val="0"/>
              </a:spcBef>
              <a:spcAft>
                <a:spcPts val="600"/>
              </a:spcAft>
              <a:buClrTx/>
              <a:buSzTx/>
              <a:buFontTx/>
              <a:buNone/>
              <a:tabLst/>
              <a:defRPr kumimoji="0" sz="2000" b="0" i="0" u="none" strike="noStrike" cap="none" spc="0" normalizeH="0" baseline="0">
                <a:ln>
                  <a:noFill/>
                </a:ln>
                <a:gradFill flip="none" rotWithShape="1">
                  <a:gsLst>
                    <a:gs pos="100000">
                      <a:schemeClr val="tx2">
                        <a:lumMod val="75000"/>
                      </a:schemeClr>
                    </a:gs>
                    <a:gs pos="10000">
                      <a:schemeClr val="tx1"/>
                    </a:gs>
                  </a:gsLst>
                  <a:lin ang="1200000" scaled="0"/>
                  <a:tileRect/>
                </a:gradFill>
                <a:effectLst/>
                <a:uLnTx/>
                <a:uFillTx/>
                <a:latin typeface="Segoe Sans Display" pitchFamily="2" charset="0"/>
                <a:ea typeface="+mj-ea"/>
                <a:cs typeface="Segoe Sans Display" pitchFamily="2" charset="0"/>
              </a:defRPr>
            </a:lvl1pPr>
          </a:lstStyle>
          <a:p>
            <a:pPr marL="0" marR="0" lvl="0" indent="0" algn="l" defTabSz="914327" rtl="0" eaLnBrk="1" fontAlgn="auto" latinLnBrk="0" hangingPunct="1">
              <a:lnSpc>
                <a:spcPct val="100000"/>
              </a:lnSpc>
              <a:spcBef>
                <a:spcPts val="0"/>
              </a:spcBef>
              <a:spcAft>
                <a:spcPts val="600"/>
              </a:spcAft>
              <a:buClrTx/>
              <a:buSzTx/>
              <a:buFontTx/>
              <a:buNone/>
              <a:tabLst/>
              <a:defRPr/>
            </a:pPr>
            <a:r>
              <a:rPr kumimoji="0" lang="en-US" sz="2400" b="0" i="0" u="none" strike="noStrike" kern="1200" cap="none" spc="0" normalizeH="0" baseline="0" noProof="0" dirty="0">
                <a:ln>
                  <a:noFill/>
                </a:ln>
                <a:solidFill>
                  <a:schemeClr val="tx1"/>
                </a:solidFill>
                <a:effectLst/>
                <a:uLnTx/>
                <a:uFillTx/>
                <a:latin typeface="Segoe Sans Display" pitchFamily="2" charset="0"/>
                <a:ea typeface="+mj-ea"/>
                <a:cs typeface="Segoe Sans Display" pitchFamily="2" charset="0"/>
              </a:rPr>
              <a:t>Features mentioned in this guide</a:t>
            </a:r>
          </a:p>
        </p:txBody>
      </p:sp>
      <p:graphicFrame>
        <p:nvGraphicFramePr>
          <p:cNvPr id="3" name="Table 2">
            <a:extLst>
              <a:ext uri="{FF2B5EF4-FFF2-40B4-BE49-F238E27FC236}">
                <a16:creationId xmlns:a16="http://schemas.microsoft.com/office/drawing/2014/main" id="{3C43C089-968A-8732-FECE-5B051237B200}"/>
              </a:ext>
            </a:extLst>
          </p:cNvPr>
          <p:cNvGraphicFramePr>
            <a:graphicFrameLocks noGrp="1"/>
          </p:cNvGraphicFramePr>
          <p:nvPr>
            <p:extLst>
              <p:ext uri="{D42A27DB-BD31-4B8C-83A1-F6EECF244321}">
                <p14:modId xmlns:p14="http://schemas.microsoft.com/office/powerpoint/2010/main" val="3079998090"/>
              </p:ext>
            </p:extLst>
          </p:nvPr>
        </p:nvGraphicFramePr>
        <p:xfrm>
          <a:off x="548640" y="1246796"/>
          <a:ext cx="11080067" cy="4477830"/>
        </p:xfrm>
        <a:graphic>
          <a:graphicData uri="http://schemas.openxmlformats.org/drawingml/2006/table">
            <a:tbl>
              <a:tblPr firstRow="1" bandRow="1">
                <a:tableStyleId>{2D5ABB26-0587-4C30-8999-92F81FD0307C}</a:tableStyleId>
              </a:tblPr>
              <a:tblGrid>
                <a:gridCol w="2941907">
                  <a:extLst>
                    <a:ext uri="{9D8B030D-6E8A-4147-A177-3AD203B41FA5}">
                      <a16:colId xmlns:a16="http://schemas.microsoft.com/office/drawing/2014/main" val="2895371314"/>
                    </a:ext>
                  </a:extLst>
                </a:gridCol>
                <a:gridCol w="4023360">
                  <a:extLst>
                    <a:ext uri="{9D8B030D-6E8A-4147-A177-3AD203B41FA5}">
                      <a16:colId xmlns:a16="http://schemas.microsoft.com/office/drawing/2014/main" val="1514644544"/>
                    </a:ext>
                  </a:extLst>
                </a:gridCol>
                <a:gridCol w="4114800">
                  <a:extLst>
                    <a:ext uri="{9D8B030D-6E8A-4147-A177-3AD203B41FA5}">
                      <a16:colId xmlns:a16="http://schemas.microsoft.com/office/drawing/2014/main" val="265042066"/>
                    </a:ext>
                  </a:extLst>
                </a:gridCol>
              </a:tblGrid>
              <a:tr h="227881">
                <a:tc>
                  <a:txBody>
                    <a:bodyPr/>
                    <a:lstStyle/>
                    <a:p>
                      <a:pPr algn="l"/>
                      <a:endParaRPr lang="en-US" sz="1000" b="0" dirty="0">
                        <a:solidFill>
                          <a:schemeClr val="tx1"/>
                        </a:solidFill>
                        <a:latin typeface="+mn-lt"/>
                      </a:endParaRPr>
                    </a:p>
                  </a:txBody>
                  <a:tcPr>
                    <a:lnL w="1270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no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US" sz="900" b="0">
                          <a:solidFill>
                            <a:schemeClr val="tx1"/>
                          </a:solidFill>
                          <a:latin typeface="+mj-lt"/>
                        </a:rPr>
                        <a:t>Capabilities/features</a:t>
                      </a:r>
                    </a:p>
                  </a:txBody>
                  <a:tcPr>
                    <a:lnL w="1270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no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US" sz="900" b="0">
                          <a:solidFill>
                            <a:schemeClr val="tx1"/>
                          </a:solidFill>
                          <a:latin typeface="+mj-lt"/>
                        </a:rPr>
                        <a:t>Prerequisite</a:t>
                      </a: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no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62787006"/>
                  </a:ext>
                </a:extLst>
              </a:tr>
              <a:tr h="809266">
                <a:tc>
                  <a:txBody>
                    <a:bodyPr/>
                    <a:lstStyle/>
                    <a:p>
                      <a:pPr marL="0" algn="l" defTabSz="932629" rtl="0" eaLnBrk="1" latinLnBrk="0" hangingPunct="1">
                        <a:spcAft>
                          <a:spcPts val="300"/>
                        </a:spcAft>
                      </a:pPr>
                      <a:r>
                        <a:rPr lang="en-US" sz="1050" b="0" kern="1200">
                          <a:solidFill>
                            <a:schemeClr val="tx1"/>
                          </a:solidFill>
                          <a:latin typeface="+mj-lt"/>
                        </a:rPr>
                        <a:t>Windows experiences</a:t>
                      </a:r>
                    </a:p>
                    <a:p>
                      <a:pPr marL="0" algn="l" defTabSz="932629" rtl="0" eaLnBrk="1" latinLnBrk="0" hangingPunct="1">
                        <a:spcAft>
                          <a:spcPts val="300"/>
                        </a:spcAft>
                      </a:pPr>
                      <a:r>
                        <a:rPr lang="en-US" sz="900" b="0" kern="1200">
                          <a:solidFill>
                            <a:schemeClr val="tx1"/>
                          </a:solidFill>
                          <a:latin typeface="+mn-lt"/>
                        </a:rPr>
                        <a:t>Available on Windows 11 Pro and Copilot+ PCs</a:t>
                      </a:r>
                    </a:p>
                  </a:txBody>
                  <a:tcPr marL="0" marT="91440" marB="91440">
                    <a:lnL w="1270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363" rtl="0" eaLnBrk="1" fontAlgn="auto" latinLnBrk="0" hangingPunct="1">
                        <a:lnSpc>
                          <a:spcPct val="100000"/>
                        </a:lnSpc>
                        <a:spcBef>
                          <a:spcPts val="0"/>
                        </a:spcBef>
                        <a:spcAft>
                          <a:spcPts val="0"/>
                        </a:spcAft>
                        <a:buClrTx/>
                        <a:buSzTx/>
                        <a:buFontTx/>
                        <a:buNone/>
                        <a:tabLst/>
                        <a:defRPr/>
                      </a:pPr>
                      <a:r>
                        <a:rPr lang="en-US" sz="900" b="0" dirty="0">
                          <a:solidFill>
                            <a:schemeClr val="tx1"/>
                          </a:solidFill>
                          <a:latin typeface="+mn-lt"/>
                        </a:rPr>
                        <a:t>All features mentioned in the guide from a slide that does not have the disclaimer, “Copilot+ PC exclusive,” are available on all Windows 11 devices (Windows Pro, AI PCs and Copilot+ PCs).</a:t>
                      </a:r>
                      <a:r>
                        <a:rPr lang="en-US" sz="900" b="0" kern="1200" baseline="30000" dirty="0">
                          <a:solidFill>
                            <a:schemeClr val="tx1"/>
                          </a:solidFill>
                          <a:latin typeface="+mn-lt"/>
                        </a:rPr>
                        <a:t>1</a:t>
                      </a:r>
                      <a:r>
                        <a:rPr lang="en-US" sz="900" b="0" dirty="0">
                          <a:solidFill>
                            <a:schemeClr val="tx1"/>
                          </a:solidFill>
                          <a:latin typeface="+mn-lt"/>
                        </a:rPr>
                        <a:t> </a:t>
                      </a:r>
                    </a:p>
                    <a:p>
                      <a:pPr marL="0" algn="l" defTabSz="932629" rtl="0" eaLnBrk="1" latinLnBrk="0" hangingPunct="1"/>
                      <a:endParaRPr lang="en-US" sz="900" b="0" kern="1200" dirty="0">
                        <a:solidFill>
                          <a:schemeClr val="tx1"/>
                        </a:solidFill>
                        <a:latin typeface="+mn-lt"/>
                        <a:ea typeface="+mn-ea"/>
                        <a:cs typeface="+mn-cs"/>
                      </a:endParaRPr>
                    </a:p>
                    <a:p>
                      <a:pPr marL="0" algn="l" defTabSz="932629" rtl="0" eaLnBrk="1" latinLnBrk="0" hangingPunct="1"/>
                      <a:r>
                        <a:rPr lang="en-US" sz="900" b="0" kern="1200" dirty="0">
                          <a:solidFill>
                            <a:schemeClr val="tx1"/>
                          </a:solidFill>
                          <a:latin typeface="+mn-lt"/>
                          <a:ea typeface="+mn-ea"/>
                          <a:cs typeface="+mn-cs"/>
                        </a:rPr>
                        <a:t>Copilot Key: Your AI assistant for work at your fingertips</a:t>
                      </a:r>
                    </a:p>
                  </a:txBody>
                  <a:tcPr marT="91440" marB="91440">
                    <a:lnL w="1270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629"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a:ln>
                            <a:noFill/>
                          </a:ln>
                          <a:solidFill>
                            <a:schemeClr val="tx1"/>
                          </a:solidFill>
                          <a:effectLst/>
                          <a:uLnTx/>
                          <a:uFillTx/>
                          <a:latin typeface="+mn-lt"/>
                          <a:ea typeface="+mn-ea"/>
                          <a:cs typeface="+mn-cs"/>
                        </a:rPr>
                        <a:t>Available on all Windows 11 Pro featured devices, pricing begins at $500</a:t>
                      </a:r>
                      <a:r>
                        <a:rPr kumimoji="0" lang="en-US" sz="900" b="0" i="0" u="none" strike="noStrike" kern="1200" cap="none" spc="0" normalizeH="0" baseline="30000">
                          <a:ln>
                            <a:noFill/>
                          </a:ln>
                          <a:solidFill>
                            <a:schemeClr val="tx1"/>
                          </a:solidFill>
                          <a:effectLst/>
                          <a:uLnTx/>
                          <a:uFillTx/>
                          <a:latin typeface="+mn-lt"/>
                          <a:ea typeface="+mn-ea"/>
                          <a:cs typeface="+mn-cs"/>
                        </a:rPr>
                        <a:t>2</a:t>
                      </a:r>
                    </a:p>
                  </a:txBody>
                  <a:tcPr marT="91440" marB="91440">
                    <a:lnL w="635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99715162"/>
                  </a:ext>
                </a:extLst>
              </a:tr>
              <a:tr h="1168064">
                <a:tc>
                  <a:txBody>
                    <a:bodyPr/>
                    <a:lstStyle/>
                    <a:p>
                      <a:pPr marL="0" marR="0" lvl="0" indent="0" algn="l" rtl="0" eaLnBrk="1" fontAlgn="auto" latinLnBrk="0" hangingPunct="1">
                        <a:lnSpc>
                          <a:spcPct val="100000"/>
                        </a:lnSpc>
                        <a:spcBef>
                          <a:spcPts val="0"/>
                        </a:spcBef>
                        <a:spcAft>
                          <a:spcPts val="300"/>
                        </a:spcAft>
                        <a:buClrTx/>
                        <a:buSzTx/>
                        <a:buFontTx/>
                        <a:buNone/>
                      </a:pPr>
                      <a:r>
                        <a:rPr lang="en-US" sz="1050" b="0" kern="1200">
                          <a:solidFill>
                            <a:schemeClr val="tx1"/>
                          </a:solidFill>
                          <a:latin typeface="+mj-lt"/>
                          <a:ea typeface="+mn-ea"/>
                          <a:cs typeface="+mn-cs"/>
                        </a:rPr>
                        <a:t>Copilot+ PCs exclusive experiences</a:t>
                      </a:r>
                    </a:p>
                    <a:p>
                      <a:pPr marL="0" marR="0" lvl="0" indent="0" algn="l">
                        <a:lnSpc>
                          <a:spcPct val="100000"/>
                        </a:lnSpc>
                        <a:spcBef>
                          <a:spcPts val="0"/>
                        </a:spcBef>
                        <a:spcAft>
                          <a:spcPts val="300"/>
                        </a:spcAft>
                        <a:buClrTx/>
                        <a:buSzTx/>
                        <a:buFontTx/>
                        <a:buNone/>
                      </a:pPr>
                      <a:r>
                        <a:rPr lang="en-US" sz="1050" b="0" i="1" kern="1200">
                          <a:solidFill>
                            <a:schemeClr val="tx1"/>
                          </a:solidFill>
                          <a:latin typeface="+mj-lt"/>
                          <a:ea typeface="+mn-ea"/>
                          <a:cs typeface="+mn-cs"/>
                        </a:rPr>
                        <a:t>In addition to Windows experiences (above)</a:t>
                      </a:r>
                    </a:p>
                  </a:txBody>
                  <a:tcPr marL="0" marT="91440" marB="91440">
                    <a:lnL w="1270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629" rtl="0" eaLnBrk="1" fontAlgn="auto" latinLnBrk="0" hangingPunct="1">
                        <a:lnSpc>
                          <a:spcPct val="100000"/>
                        </a:lnSpc>
                        <a:spcBef>
                          <a:spcPts val="0"/>
                        </a:spcBef>
                        <a:spcAft>
                          <a:spcPts val="0"/>
                        </a:spcAft>
                        <a:buClrTx/>
                        <a:buSzTx/>
                        <a:buFontTx/>
                        <a:buNone/>
                        <a:tabLst/>
                        <a:defRPr/>
                      </a:pPr>
                      <a:r>
                        <a:rPr lang="en-US" sz="900" b="0">
                          <a:solidFill>
                            <a:schemeClr val="tx1"/>
                          </a:solidFill>
                          <a:latin typeface="+mj-lt"/>
                          <a:ea typeface="Segoe UI Black"/>
                          <a:cs typeface="Segoe UI"/>
                        </a:rPr>
                        <a:t>Hardware dependent </a:t>
                      </a:r>
                      <a:r>
                        <a:rPr lang="en-US" sz="900" b="0" kern="1200">
                          <a:solidFill>
                            <a:schemeClr val="tx1"/>
                          </a:solidFill>
                          <a:latin typeface="Segoe Sans Display Semilight" pitchFamily="2" charset="0"/>
                          <a:ea typeface="+mn-ea"/>
                          <a:cs typeface="Segoe Sans Display Semilight" pitchFamily="2" charset="0"/>
                        </a:rPr>
                        <a:t>(Enabled by default due to hardware capabilities)</a:t>
                      </a:r>
                    </a:p>
                    <a:p>
                      <a:pPr marL="171450" indent="-171450" algn="l" defTabSz="932629" rtl="0" eaLnBrk="1" latinLnBrk="0" hangingPunct="1">
                        <a:buFont typeface="Arial" panose="020B0604020202020204" pitchFamily="34" charset="0"/>
                        <a:buChar char="•"/>
                      </a:pPr>
                      <a:r>
                        <a:rPr lang="en-US" sz="900" b="0" kern="1200">
                          <a:solidFill>
                            <a:schemeClr val="tx1"/>
                          </a:solidFill>
                          <a:latin typeface="+mn-lt"/>
                          <a:ea typeface="+mn-ea"/>
                          <a:cs typeface="+mn-cs"/>
                        </a:rPr>
                        <a:t>NPU chipset</a:t>
                      </a:r>
                    </a:p>
                    <a:p>
                      <a:pPr marL="171450" indent="-171450" algn="l" defTabSz="932629" rtl="0" eaLnBrk="1" latinLnBrk="0" hangingPunct="1">
                        <a:buFont typeface="Arial" panose="020B0604020202020204" pitchFamily="34" charset="0"/>
                        <a:buChar char="•"/>
                      </a:pPr>
                      <a:r>
                        <a:rPr lang="en-US" sz="900" b="0" kern="1200">
                          <a:solidFill>
                            <a:schemeClr val="tx1"/>
                          </a:solidFill>
                          <a:latin typeface="+mn-lt"/>
                          <a:ea typeface="+mn-ea"/>
                          <a:cs typeface="+mn-cs"/>
                        </a:rPr>
                        <a:t>Secured-c</a:t>
                      </a:r>
                      <a:r>
                        <a:rPr lang="en-US" sz="900" b="0" kern="1200">
                          <a:solidFill>
                            <a:schemeClr val="tx1"/>
                          </a:solidFill>
                          <a:latin typeface="+mn-lt"/>
                        </a:rPr>
                        <a:t>ore PC/Pluton chipset for security</a:t>
                      </a:r>
                    </a:p>
                    <a:p>
                      <a:pPr marL="171450" indent="-171450" algn="l" defTabSz="932629" rtl="0" eaLnBrk="1" latinLnBrk="0" hangingPunct="1">
                        <a:buFont typeface="Arial" panose="020B0604020202020204" pitchFamily="34" charset="0"/>
                        <a:buChar char="•"/>
                      </a:pPr>
                      <a:r>
                        <a:rPr lang="en-US" sz="900" b="0" kern="1200">
                          <a:solidFill>
                            <a:schemeClr val="tx1"/>
                          </a:solidFill>
                          <a:latin typeface="+mn-lt"/>
                          <a:ea typeface="+mn-ea"/>
                          <a:cs typeface="+mn-cs"/>
                        </a:rPr>
                        <a:t>Enhanced security sign in </a:t>
                      </a:r>
                    </a:p>
                    <a:p>
                      <a:pPr marL="0" algn="l" defTabSz="932629" rtl="0" eaLnBrk="1" latinLnBrk="0" hangingPunct="1"/>
                      <a:endParaRPr lang="en-US" sz="900" b="0" kern="1200">
                        <a:solidFill>
                          <a:schemeClr val="tx1"/>
                        </a:solidFill>
                        <a:latin typeface="+mn-lt"/>
                        <a:ea typeface="+mn-ea"/>
                        <a:cs typeface="+mn-cs"/>
                      </a:endParaRPr>
                    </a:p>
                    <a:p>
                      <a:pPr marL="0" marR="0" lvl="0" indent="0" algn="l" defTabSz="932629" rtl="0" eaLnBrk="1" fontAlgn="auto" latinLnBrk="0" hangingPunct="1">
                        <a:lnSpc>
                          <a:spcPct val="100000"/>
                        </a:lnSpc>
                        <a:spcBef>
                          <a:spcPts val="0"/>
                        </a:spcBef>
                        <a:spcAft>
                          <a:spcPts val="0"/>
                        </a:spcAft>
                        <a:buClrTx/>
                        <a:buSzTx/>
                        <a:buFontTx/>
                        <a:buNone/>
                        <a:tabLst/>
                        <a:defRPr/>
                      </a:pPr>
                      <a:r>
                        <a:rPr lang="en-US" sz="900" b="0" kern="1200">
                          <a:solidFill>
                            <a:schemeClr val="tx1"/>
                          </a:solidFill>
                          <a:latin typeface="+mj-lt"/>
                          <a:ea typeface="Segoe UI Black"/>
                          <a:cs typeface="Segoe UI"/>
                        </a:rPr>
                        <a:t>AI experiences </a:t>
                      </a:r>
                    </a:p>
                    <a:p>
                      <a:pPr marL="171450" marR="0" lvl="0" indent="-171450" algn="l" defTabSz="93262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b="0" kern="1200">
                          <a:solidFill>
                            <a:schemeClr val="tx1"/>
                          </a:solidFill>
                          <a:latin typeface="+mn-lt"/>
                          <a:ea typeface="+mn-ea"/>
                          <a:cs typeface="+mn-cs"/>
                        </a:rPr>
                        <a:t>Advanced Windows Studio Effects</a:t>
                      </a:r>
                    </a:p>
                    <a:p>
                      <a:pPr marL="171450" marR="0" lvl="0" indent="-171450" algn="l" defTabSz="93262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900" b="0" kern="1200">
                          <a:solidFill>
                            <a:schemeClr val="tx1"/>
                          </a:solidFill>
                          <a:latin typeface="+mn-lt"/>
                          <a:ea typeface="+mn-ea"/>
                          <a:cs typeface="+mn-cs"/>
                        </a:rPr>
                        <a:t>Live Captions with live translations</a:t>
                      </a:r>
                    </a:p>
                  </a:txBody>
                  <a:tcPr marT="91440" marB="91440">
                    <a:lnL w="1270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629"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chemeClr val="tx1"/>
                          </a:solidFill>
                          <a:effectLst/>
                          <a:uLnTx/>
                          <a:uFillTx/>
                          <a:latin typeface="+mn-lt"/>
                          <a:ea typeface="+mn-ea"/>
                          <a:cs typeface="+mn-cs"/>
                        </a:rPr>
                        <a:t>Included with Copilot+ PC devices, pricing begins at $999</a:t>
                      </a:r>
                      <a:r>
                        <a:rPr kumimoji="0" lang="en-US" sz="900" b="0" i="0" u="none" strike="noStrike" kern="1200" cap="none" spc="0" normalizeH="0" baseline="30000" noProof="0">
                          <a:ln>
                            <a:noFill/>
                          </a:ln>
                          <a:solidFill>
                            <a:schemeClr val="tx1"/>
                          </a:solidFill>
                          <a:effectLst/>
                          <a:uLnTx/>
                          <a:uFillTx/>
                          <a:latin typeface="+mn-lt"/>
                          <a:ea typeface="+mn-ea"/>
                          <a:cs typeface="+mn-cs"/>
                        </a:rPr>
                        <a:t>4</a:t>
                      </a:r>
                    </a:p>
                  </a:txBody>
                  <a:tcPr marT="91440" marB="91440">
                    <a:lnL w="635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85553672"/>
                  </a:ext>
                </a:extLst>
              </a:tr>
              <a:tr h="609424">
                <a:tc>
                  <a:txBody>
                    <a:bodyPr/>
                    <a:lstStyle/>
                    <a:p>
                      <a:pPr marL="0" algn="l" defTabSz="932629" rtl="0" eaLnBrk="1" latinLnBrk="0" hangingPunct="1">
                        <a:spcAft>
                          <a:spcPts val="300"/>
                        </a:spcAft>
                      </a:pPr>
                      <a:r>
                        <a:rPr lang="en-US" sz="1050" b="0" kern="1200">
                          <a:solidFill>
                            <a:schemeClr val="tx1"/>
                          </a:solidFill>
                          <a:latin typeface="+mj-lt"/>
                          <a:ea typeface="+mn-ea"/>
                          <a:cs typeface="+mn-cs"/>
                        </a:rPr>
                        <a:t>Microsoft Copilot</a:t>
                      </a:r>
                    </a:p>
                    <a:p>
                      <a:pPr marL="0" algn="l" defTabSz="932629" rtl="0" eaLnBrk="1" latinLnBrk="0" hangingPunct="1">
                        <a:spcAft>
                          <a:spcPts val="300"/>
                        </a:spcAft>
                      </a:pPr>
                      <a:r>
                        <a:rPr lang="en-US" sz="900" b="0" kern="1200">
                          <a:solidFill>
                            <a:schemeClr val="tx1"/>
                          </a:solidFill>
                          <a:latin typeface="+mn-lt"/>
                        </a:rPr>
                        <a:t>Available on Windows 11 Pro and Copilot+ PCs</a:t>
                      </a:r>
                    </a:p>
                    <a:p>
                      <a:pPr marL="0" algn="l" defTabSz="932629" rtl="0" eaLnBrk="1" latinLnBrk="0" hangingPunct="1">
                        <a:spcAft>
                          <a:spcPts val="300"/>
                        </a:spcAft>
                      </a:pPr>
                      <a:endParaRPr lang="en-US" sz="900" b="0" kern="1200">
                        <a:solidFill>
                          <a:schemeClr val="tx1"/>
                        </a:solidFill>
                        <a:latin typeface="+mn-lt"/>
                        <a:ea typeface="+mn-ea"/>
                        <a:cs typeface="+mn-cs"/>
                      </a:endParaRPr>
                    </a:p>
                  </a:txBody>
                  <a:tcPr marL="0" marT="91440" marB="91440">
                    <a:lnL w="1270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algn="l" rtl="0" eaLnBrk="1" latinLnBrk="0" hangingPunct="1"/>
                      <a:r>
                        <a:rPr lang="en-US" sz="900" b="0" kern="1200">
                          <a:solidFill>
                            <a:schemeClr val="tx1"/>
                          </a:solidFill>
                          <a:latin typeface="+mn-lt"/>
                        </a:rPr>
                        <a:t>Copilot experience is on web only, with enterprise data protection</a:t>
                      </a:r>
                      <a:r>
                        <a:rPr lang="en-US" sz="900" b="0" kern="1200" baseline="30000">
                          <a:solidFill>
                            <a:schemeClr val="tx1"/>
                          </a:solidFill>
                          <a:latin typeface="+mn-lt"/>
                        </a:rPr>
                        <a:t>3</a:t>
                      </a:r>
                      <a:r>
                        <a:rPr lang="en-US" sz="900" b="0" kern="1200">
                          <a:solidFill>
                            <a:schemeClr val="tx1"/>
                          </a:solidFill>
                          <a:latin typeface="+mn-lt"/>
                        </a:rPr>
                        <a:t> accessible through the Copilot icon on the taskbar and Copilot Key.</a:t>
                      </a:r>
                    </a:p>
                  </a:txBody>
                  <a:tcPr marT="91440" marB="91440">
                    <a:lnL w="1270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rtl="0" eaLnBrk="1" fontAlgn="auto" latinLnBrk="0" hangingPunct="1">
                        <a:lnSpc>
                          <a:spcPct val="100000"/>
                        </a:lnSpc>
                        <a:spcBef>
                          <a:spcPts val="0"/>
                        </a:spcBef>
                        <a:spcAft>
                          <a:spcPts val="0"/>
                        </a:spcAft>
                        <a:buClrTx/>
                        <a:buSzTx/>
                        <a:buFontTx/>
                        <a:buNone/>
                      </a:pPr>
                      <a:r>
                        <a:rPr kumimoji="0" lang="en-US" sz="900" b="0" i="0" u="none" strike="noStrike" kern="1200" cap="none" spc="0" normalizeH="0" baseline="0" noProof="0">
                          <a:ln>
                            <a:noFill/>
                          </a:ln>
                          <a:solidFill>
                            <a:schemeClr val="tx1"/>
                          </a:solidFill>
                          <a:effectLst/>
                          <a:uLnTx/>
                          <a:uFillTx/>
                          <a:latin typeface="+mn-lt"/>
                          <a:ea typeface="+mn-ea"/>
                          <a:cs typeface="+mn-cs"/>
                        </a:rPr>
                        <a:t>Copilot with </a:t>
                      </a:r>
                      <a:r>
                        <a:rPr lang="en-US" sz="900" b="0" i="0" u="none" strike="noStrike" kern="1200" cap="none" spc="0" normalizeH="0" baseline="0" noProof="0">
                          <a:ln>
                            <a:noFill/>
                          </a:ln>
                          <a:solidFill>
                            <a:schemeClr val="tx1"/>
                          </a:solidFill>
                          <a:effectLst/>
                          <a:uLnTx/>
                          <a:uFillTx/>
                          <a:latin typeface="+mn-lt"/>
                          <a:ea typeface="+mn-ea"/>
                          <a:cs typeface="+mn-cs"/>
                        </a:rPr>
                        <a:t>enterprise data</a:t>
                      </a:r>
                      <a:r>
                        <a:rPr kumimoji="0" lang="en-US" sz="900" b="0" i="0" u="none" strike="noStrike" kern="1200" cap="none" spc="0" normalizeH="0" baseline="0" noProof="0">
                          <a:ln>
                            <a:noFill/>
                          </a:ln>
                          <a:solidFill>
                            <a:schemeClr val="tx1"/>
                          </a:solidFill>
                          <a:effectLst/>
                          <a:uLnTx/>
                          <a:uFillTx/>
                          <a:latin typeface="+mn-lt"/>
                          <a:ea typeface="+mn-ea"/>
                          <a:cs typeface="+mn-cs"/>
                        </a:rPr>
                        <a:t> </a:t>
                      </a:r>
                      <a:r>
                        <a:rPr lang="en-US" sz="900" b="0" i="0" u="none" strike="noStrike" kern="1200" cap="none" spc="0" normalizeH="0" baseline="0" noProof="0">
                          <a:ln>
                            <a:noFill/>
                          </a:ln>
                          <a:solidFill>
                            <a:schemeClr val="tx1"/>
                          </a:solidFill>
                          <a:effectLst/>
                          <a:uLnTx/>
                          <a:uFillTx/>
                          <a:latin typeface="+mn-lt"/>
                          <a:ea typeface="+mn-ea"/>
                          <a:cs typeface="+mn-cs"/>
                        </a:rPr>
                        <a:t>protection</a:t>
                      </a:r>
                      <a:r>
                        <a:rPr kumimoji="0" lang="en-US" sz="900" b="0" i="0" u="none" strike="noStrike" kern="1200" cap="none" spc="0" normalizeH="0" baseline="0" noProof="0">
                          <a:ln>
                            <a:noFill/>
                          </a:ln>
                          <a:solidFill>
                            <a:schemeClr val="tx1"/>
                          </a:solidFill>
                          <a:effectLst/>
                          <a:uLnTx/>
                          <a:uFillTx/>
                          <a:latin typeface="+mn-lt"/>
                          <a:ea typeface="+mn-ea"/>
                          <a:cs typeface="+mn-cs"/>
                        </a:rPr>
                        <a:t> is available at no cost for users with a Microsoft Entra ID and an enabled, eligible Microsoft 365 or Office 365 license.</a:t>
                      </a:r>
                    </a:p>
                  </a:txBody>
                  <a:tcPr marT="91440" marB="9144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48406780"/>
                  </a:ext>
                </a:extLst>
              </a:tr>
              <a:tr h="660210">
                <a:tc rowSpan="2">
                  <a:txBody>
                    <a:bodyPr/>
                    <a:lstStyle/>
                    <a:p>
                      <a:pPr marL="0" marR="0" lvl="0" indent="0" algn="l" defTabSz="932629" rtl="0" eaLnBrk="1" fontAlgn="auto" latinLnBrk="0" hangingPunct="1">
                        <a:lnSpc>
                          <a:spcPct val="100000"/>
                        </a:lnSpc>
                        <a:spcBef>
                          <a:spcPts val="0"/>
                        </a:spcBef>
                        <a:spcAft>
                          <a:spcPts val="300"/>
                        </a:spcAft>
                        <a:buClrTx/>
                        <a:buSzTx/>
                        <a:buFontTx/>
                        <a:buNone/>
                        <a:tabLst/>
                        <a:defRPr/>
                      </a:pPr>
                      <a:r>
                        <a:rPr lang="en-US" sz="1050" b="0" kern="1200">
                          <a:solidFill>
                            <a:schemeClr val="tx1"/>
                          </a:solidFill>
                          <a:latin typeface="+mj-lt"/>
                          <a:ea typeface="+mn-ea"/>
                          <a:cs typeface="+mn-cs"/>
                        </a:rPr>
                        <a:t>Microsoft 365 Copilot</a:t>
                      </a:r>
                    </a:p>
                    <a:p>
                      <a:pPr marL="0" marR="0" lvl="0" indent="0" algn="l" defTabSz="932629" rtl="0" eaLnBrk="1" fontAlgn="auto" latinLnBrk="0" hangingPunct="1">
                        <a:lnSpc>
                          <a:spcPct val="100000"/>
                        </a:lnSpc>
                        <a:spcBef>
                          <a:spcPts val="0"/>
                        </a:spcBef>
                        <a:spcAft>
                          <a:spcPts val="300"/>
                        </a:spcAft>
                        <a:buClrTx/>
                        <a:buSzTx/>
                        <a:buFontTx/>
                        <a:buNone/>
                        <a:tabLst/>
                        <a:defRPr/>
                      </a:pPr>
                      <a:r>
                        <a:rPr lang="en-US" sz="900" b="0" kern="1200">
                          <a:solidFill>
                            <a:schemeClr val="tx1"/>
                          </a:solidFill>
                          <a:latin typeface="+mn-lt"/>
                        </a:rPr>
                        <a:t>Available on Windows 11 Pro and Copilot+ PCs with addon subscription</a:t>
                      </a:r>
                    </a:p>
                  </a:txBody>
                  <a:tcPr marL="0" marT="91440" marB="91440">
                    <a:lnL w="1270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900" b="0" kern="1200">
                          <a:solidFill>
                            <a:schemeClr val="tx1"/>
                          </a:solidFill>
                          <a:latin typeface="+mn-lt"/>
                        </a:rPr>
                        <a:t>Microsoft 365 Copilot</a:t>
                      </a:r>
                      <a:r>
                        <a:rPr lang="en-US" sz="900" b="0" kern="1200" baseline="30000">
                          <a:solidFill>
                            <a:schemeClr val="tx1"/>
                          </a:solidFill>
                          <a:latin typeface="+mn-lt"/>
                        </a:rPr>
                        <a:t>4</a:t>
                      </a:r>
                      <a:r>
                        <a:rPr lang="en-US" sz="900" b="0" kern="1200">
                          <a:solidFill>
                            <a:schemeClr val="tx1"/>
                          </a:solidFill>
                          <a:latin typeface="+mn-lt"/>
                        </a:rPr>
                        <a:t> experience with enterprise-grade security </a:t>
                      </a:r>
                    </a:p>
                    <a:p>
                      <a:pPr marL="0" marR="0" lvl="0" indent="0" algn="l" rtl="0" eaLnBrk="1" fontAlgn="auto" latinLnBrk="0" hangingPunct="1">
                        <a:lnSpc>
                          <a:spcPct val="100000"/>
                        </a:lnSpc>
                        <a:spcBef>
                          <a:spcPts val="0"/>
                        </a:spcBef>
                        <a:spcAft>
                          <a:spcPts val="0"/>
                        </a:spcAft>
                        <a:buClrTx/>
                        <a:buSzTx/>
                        <a:buFontTx/>
                        <a:buNone/>
                      </a:pPr>
                      <a:r>
                        <a:rPr lang="en-US" sz="900" b="0" kern="1200">
                          <a:solidFill>
                            <a:schemeClr val="tx1"/>
                          </a:solidFill>
                          <a:latin typeface="+mn-lt"/>
                        </a:rPr>
                        <a:t>and privacy is</a:t>
                      </a:r>
                      <a:r>
                        <a:rPr lang="en-US" sz="900" b="0" kern="1200" baseline="30000">
                          <a:solidFill>
                            <a:schemeClr val="tx1"/>
                          </a:solidFill>
                          <a:latin typeface="+mn-lt"/>
                        </a:rPr>
                        <a:t> </a:t>
                      </a:r>
                      <a:r>
                        <a:rPr lang="en-US" sz="900" b="0" kern="1200">
                          <a:solidFill>
                            <a:schemeClr val="tx1"/>
                          </a:solidFill>
                          <a:latin typeface="+mn-lt"/>
                        </a:rPr>
                        <a:t>accessible through the Copilot icon on the Windows taskbar </a:t>
                      </a:r>
                    </a:p>
                    <a:p>
                      <a:pPr marL="0" marR="0" lvl="0" indent="0" algn="l" rtl="0" eaLnBrk="1" fontAlgn="auto" latinLnBrk="0" hangingPunct="1">
                        <a:lnSpc>
                          <a:spcPct val="100000"/>
                        </a:lnSpc>
                        <a:spcBef>
                          <a:spcPts val="0"/>
                        </a:spcBef>
                        <a:spcAft>
                          <a:spcPts val="0"/>
                        </a:spcAft>
                        <a:buClrTx/>
                        <a:buSzTx/>
                        <a:buFontTx/>
                        <a:buNone/>
                      </a:pPr>
                      <a:r>
                        <a:rPr lang="en-US" sz="900" b="0" kern="1200">
                          <a:solidFill>
                            <a:schemeClr val="tx1"/>
                          </a:solidFill>
                          <a:latin typeface="+mn-lt"/>
                        </a:rPr>
                        <a:t>and Copilot Key.</a:t>
                      </a:r>
                    </a:p>
                  </a:txBody>
                  <a:tcPr marT="91440" marB="91440">
                    <a:lnL w="1270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629" rtl="0" eaLnBrk="1" fontAlgn="auto" latinLnBrk="0" hangingPunct="1">
                        <a:lnSpc>
                          <a:spcPct val="100000"/>
                        </a:lnSpc>
                        <a:spcBef>
                          <a:spcPts val="0"/>
                        </a:spcBef>
                        <a:spcAft>
                          <a:spcPts val="0"/>
                        </a:spcAft>
                        <a:buClrTx/>
                        <a:buSzTx/>
                        <a:buFontTx/>
                        <a:buNone/>
                        <a:tabLst/>
                        <a:defRPr/>
                      </a:pPr>
                      <a:r>
                        <a:rPr lang="en-US" sz="900" b="0" i="0" kern="1200">
                          <a:solidFill>
                            <a:schemeClr val="tx1"/>
                          </a:solidFill>
                          <a:effectLst/>
                          <a:latin typeface="+mn-lt"/>
                          <a:ea typeface="+mn-ea"/>
                          <a:cs typeface="+mn-cs"/>
                        </a:rPr>
                        <a:t>Microsoft 365 Copilot is available as an add-on to Microsoft 365. A </a:t>
                      </a:r>
                      <a:r>
                        <a:rPr lang="en-US" sz="900" b="0" i="0" kern="120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qualifying Microsoft 365 subscription</a:t>
                      </a:r>
                      <a:r>
                        <a:rPr lang="en-US" sz="900" b="0" i="0" kern="1200">
                          <a:solidFill>
                            <a:schemeClr val="tx1"/>
                          </a:solidFill>
                          <a:effectLst/>
                          <a:latin typeface="+mn-lt"/>
                          <a:ea typeface="+mn-ea"/>
                          <a:cs typeface="+mn-cs"/>
                        </a:rPr>
                        <a:t> is required to purchase Copilot starting at </a:t>
                      </a:r>
                      <a:r>
                        <a:rPr lang="en-US" sz="900" b="0" i="0" kern="1200">
                          <a:solidFill>
                            <a:schemeClr val="tx1"/>
                          </a:solidFill>
                          <a:effectLst/>
                          <a:latin typeface="+mj-lt"/>
                          <a:ea typeface="+mn-ea"/>
                          <a:cs typeface="+mn-cs"/>
                        </a:rPr>
                        <a:t>$30 per month, per user.</a:t>
                      </a:r>
                      <a:endParaRPr lang="en-US" sz="900" b="0">
                        <a:solidFill>
                          <a:schemeClr val="tx1"/>
                        </a:solidFill>
                        <a:latin typeface="+mj-lt"/>
                      </a:endParaRPr>
                    </a:p>
                  </a:txBody>
                  <a:tcPr marT="91440" marB="91440">
                    <a:lnL w="635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18706917"/>
                  </a:ext>
                </a:extLst>
              </a:tr>
              <a:tr h="660210">
                <a:tc vMerge="1">
                  <a:txBody>
                    <a:bodyPr/>
                    <a:lstStyle/>
                    <a:p>
                      <a:pPr marL="0" marR="0" lvl="0" indent="0" algn="l" defTabSz="932629" rtl="0" eaLnBrk="1" fontAlgn="auto" latinLnBrk="0" hangingPunct="1">
                        <a:lnSpc>
                          <a:spcPct val="100000"/>
                        </a:lnSpc>
                        <a:spcBef>
                          <a:spcPts val="0"/>
                        </a:spcBef>
                        <a:spcAft>
                          <a:spcPts val="0"/>
                        </a:spcAft>
                        <a:buClrTx/>
                        <a:buSzTx/>
                        <a:buFontTx/>
                        <a:buNone/>
                        <a:tabLst/>
                        <a:defRPr/>
                      </a:pPr>
                      <a:endParaRPr lang="en-US" sz="1000" kern="1200">
                        <a:solidFill>
                          <a:schemeClr val="tx1"/>
                        </a:solidFill>
                        <a:latin typeface="+mn-lt"/>
                      </a:endParaRPr>
                    </a:p>
                  </a:txBody>
                  <a:tcPr>
                    <a:lnL w="1270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629" rtl="0" eaLnBrk="1" fontAlgn="auto" latinLnBrk="0" hangingPunct="1">
                        <a:lnSpc>
                          <a:spcPct val="100000"/>
                        </a:lnSpc>
                        <a:spcBef>
                          <a:spcPts val="0"/>
                        </a:spcBef>
                        <a:spcAft>
                          <a:spcPts val="0"/>
                        </a:spcAft>
                        <a:buClrTx/>
                        <a:buSzTx/>
                        <a:buFontTx/>
                        <a:buNone/>
                        <a:tabLst/>
                        <a:defRPr/>
                      </a:pPr>
                      <a:r>
                        <a:rPr lang="en-US" sz="900" b="0" kern="1200">
                          <a:solidFill>
                            <a:schemeClr val="tx1"/>
                          </a:solidFill>
                          <a:latin typeface="+mn-lt"/>
                        </a:rPr>
                        <a:t>Microsoft Copilot Studio</a:t>
                      </a:r>
                      <a:r>
                        <a:rPr lang="en-US" sz="900" b="0" kern="1200" baseline="30000">
                          <a:solidFill>
                            <a:schemeClr val="tx1"/>
                          </a:solidFill>
                          <a:latin typeface="+mn-lt"/>
                        </a:rPr>
                        <a:t>5</a:t>
                      </a:r>
                    </a:p>
                    <a:p>
                      <a:pPr marL="0" marR="0" lvl="0" indent="0" algn="l" defTabSz="914363" rtl="0" eaLnBrk="1" fontAlgn="auto" latinLnBrk="0" hangingPunct="1">
                        <a:lnSpc>
                          <a:spcPct val="100000"/>
                        </a:lnSpc>
                        <a:spcBef>
                          <a:spcPts val="0"/>
                        </a:spcBef>
                        <a:spcAft>
                          <a:spcPts val="0"/>
                        </a:spcAft>
                        <a:buClrTx/>
                        <a:buSzTx/>
                        <a:buFontTx/>
                        <a:buNone/>
                        <a:tabLst/>
                        <a:defRPr/>
                      </a:pPr>
                      <a:r>
                        <a:rPr lang="en-US" sz="900" b="0" kern="1200">
                          <a:solidFill>
                            <a:schemeClr val="tx1"/>
                          </a:solidFill>
                          <a:latin typeface="+mn-lt"/>
                          <a:ea typeface="+mn-ea"/>
                          <a:cs typeface="+mn-cs"/>
                        </a:rPr>
                        <a:t>Build your own agents, available across multiple channels, </a:t>
                      </a:r>
                    </a:p>
                    <a:p>
                      <a:pPr marL="0" marR="0" lvl="0" indent="0" algn="l" defTabSz="914363" rtl="0" eaLnBrk="1" fontAlgn="auto" latinLnBrk="0" hangingPunct="1">
                        <a:lnSpc>
                          <a:spcPct val="100000"/>
                        </a:lnSpc>
                        <a:spcBef>
                          <a:spcPts val="0"/>
                        </a:spcBef>
                        <a:spcAft>
                          <a:spcPts val="0"/>
                        </a:spcAft>
                        <a:buClrTx/>
                        <a:buSzTx/>
                        <a:buFontTx/>
                        <a:buNone/>
                        <a:tabLst/>
                        <a:defRPr/>
                      </a:pPr>
                      <a:r>
                        <a:rPr lang="en-US" sz="900" b="0" kern="1200">
                          <a:solidFill>
                            <a:schemeClr val="tx1"/>
                          </a:solidFill>
                          <a:latin typeface="+mn-lt"/>
                          <a:ea typeface="+mn-ea"/>
                          <a:cs typeface="+mn-cs"/>
                        </a:rPr>
                        <a:t>to assist employees and customers.</a:t>
                      </a:r>
                    </a:p>
                  </a:txBody>
                  <a:tcPr marT="91440" marB="91440">
                    <a:lnL w="1270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32629" rtl="0" eaLnBrk="1" fontAlgn="auto" latinLnBrk="0" hangingPunct="1">
                        <a:lnSpc>
                          <a:spcPct val="100000"/>
                        </a:lnSpc>
                        <a:spcBef>
                          <a:spcPts val="0"/>
                        </a:spcBef>
                        <a:spcAft>
                          <a:spcPts val="0"/>
                        </a:spcAft>
                        <a:buClrTx/>
                        <a:buSzTx/>
                        <a:buFontTx/>
                        <a:buNone/>
                        <a:tabLst/>
                        <a:defRPr/>
                      </a:pPr>
                      <a:r>
                        <a:rPr lang="en-US" sz="900" b="0" kern="1200" dirty="0">
                          <a:solidFill>
                            <a:schemeClr val="tx1"/>
                          </a:solidFill>
                          <a:latin typeface="+mj-lt"/>
                          <a:ea typeface="+mn-ea"/>
                          <a:cs typeface="+mn-cs"/>
                        </a:rPr>
                        <a:t>$200, 25,000 messages per month</a:t>
                      </a:r>
                    </a:p>
                    <a:p>
                      <a:pPr marL="0" marR="0" lvl="0" indent="0" algn="l" defTabSz="932629" rtl="0" eaLnBrk="1" fontAlgn="auto" latinLnBrk="0" hangingPunct="1">
                        <a:lnSpc>
                          <a:spcPct val="100000"/>
                        </a:lnSpc>
                        <a:spcBef>
                          <a:spcPts val="0"/>
                        </a:spcBef>
                        <a:spcAft>
                          <a:spcPts val="0"/>
                        </a:spcAft>
                        <a:buClrTx/>
                        <a:buSzTx/>
                        <a:buFontTx/>
                        <a:buNone/>
                        <a:tabLst/>
                        <a:defRPr/>
                      </a:pPr>
                      <a:r>
                        <a:rPr lang="en-US" sz="900" b="0" kern="1200" dirty="0">
                          <a:solidFill>
                            <a:schemeClr val="tx1"/>
                          </a:solidFill>
                          <a:latin typeface="+mn-lt"/>
                          <a:ea typeface="+mn-ea"/>
                          <a:cs typeface="+mn-cs"/>
                        </a:rPr>
                        <a:t>Microsoft Copilot Studio offers select capabilities for extensibility of Microsoft 365 Copilot within the $30 user license. This is separate from the standalone license.</a:t>
                      </a:r>
                    </a:p>
                  </a:txBody>
                  <a:tcPr marT="91440" marB="91440">
                    <a:lnL w="6350" cap="flat" cmpd="sng" algn="ctr">
                      <a:noFill/>
                      <a:prstDash val="solid"/>
                      <a:round/>
                      <a:headEnd type="none" w="med" len="med"/>
                      <a:tailEnd type="none" w="med" len="med"/>
                    </a:lnL>
                    <a:lnR w="6350" cap="flat" cmpd="sng" algn="ctr">
                      <a:noFill/>
                      <a:prstDash val="solid"/>
                      <a:round/>
                      <a:headEnd type="none" w="med" len="med"/>
                      <a:tailEnd type="none" w="med" len="med"/>
                    </a:lnR>
                    <a:lnT w="3175" cap="flat" cmpd="sng" algn="ctr">
                      <a:solidFill>
                        <a:schemeClr val="tx2"/>
                      </a:solid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28479234"/>
                  </a:ext>
                </a:extLst>
              </a:tr>
            </a:tbl>
          </a:graphicData>
        </a:graphic>
      </p:graphicFrame>
      <p:sp>
        <p:nvSpPr>
          <p:cNvPr id="6" name="TextBox 5">
            <a:extLst>
              <a:ext uri="{FF2B5EF4-FFF2-40B4-BE49-F238E27FC236}">
                <a16:creationId xmlns:a16="http://schemas.microsoft.com/office/drawing/2014/main" id="{863104DA-1D67-7484-7CAD-C5D66F8168F0}"/>
              </a:ext>
            </a:extLst>
          </p:cNvPr>
          <p:cNvSpPr txBox="1"/>
          <p:nvPr/>
        </p:nvSpPr>
        <p:spPr>
          <a:xfrm>
            <a:off x="548640" y="5983387"/>
            <a:ext cx="6442246" cy="53860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noProof="0" dirty="0">
                <a:ln>
                  <a:noFill/>
                </a:ln>
                <a:solidFill>
                  <a:schemeClr val="tx2"/>
                </a:solidFill>
                <a:effectLst/>
                <a:uLnTx/>
                <a:uFillTx/>
                <a:latin typeface="Segoe Sans Display"/>
                <a:ea typeface="+mn-ea"/>
                <a:cs typeface="+mn-cs"/>
              </a:rPr>
              <a:t>1. Currently supports translation for video and audio subtitles into English from 40+ languages. </a:t>
            </a:r>
            <a:r>
              <a:rPr kumimoji="0" lang="en-US" sz="700" b="0" i="0" u="none" strike="noStrike" kern="1200" cap="none" spc="0" normalizeH="0" noProof="0" dirty="0">
                <a:ln>
                  <a:noFill/>
                </a:ln>
                <a:effectLst/>
                <a:uLnTx/>
                <a:uFillTx/>
                <a:latin typeface="Segoe Sans Display"/>
                <a:ea typeface="+mn-ea"/>
                <a:cs typeface="+mn-cs"/>
                <a:hlinkClick r:id="rId4">
                  <a:extLst>
                    <a:ext uri="{A12FA001-AC4F-418D-AE19-62706E023703}">
                      <ahyp:hlinkClr xmlns:ahyp="http://schemas.microsoft.com/office/drawing/2018/hyperlinkcolor" val="tx"/>
                    </a:ext>
                  </a:extLst>
                </a:hlinkClick>
              </a:rPr>
              <a:t>Learn more.</a:t>
            </a:r>
            <a:endParaRPr kumimoji="0" lang="en-US" sz="700" b="0" i="0" u="none" strike="noStrike" kern="1200" cap="none" spc="0" normalizeH="0" noProof="0" dirty="0">
              <a:ln>
                <a:noFill/>
              </a:ln>
              <a:effectLst/>
              <a:uLnTx/>
              <a:uFillTx/>
              <a:latin typeface="Segoe Sans Display"/>
              <a:ea typeface="+mn-ea"/>
              <a:cs typeface="+mn-cs"/>
            </a:endParaRPr>
          </a:p>
          <a:p>
            <a:pPr>
              <a:defRPr/>
            </a:pPr>
            <a:r>
              <a:rPr kumimoji="0" lang="en-US" sz="700" b="0" i="0" u="none" strike="noStrike" kern="1200" cap="none" spc="0" normalizeH="0" noProof="0" dirty="0">
                <a:ln>
                  <a:noFill/>
                </a:ln>
                <a:solidFill>
                  <a:schemeClr val="tx2"/>
                </a:solidFill>
                <a:effectLst/>
                <a:uLnTx/>
                <a:uFillTx/>
                <a:latin typeface="Segoe Sans Display"/>
                <a:ea typeface="+mn-ea"/>
                <a:cs typeface="+mn-cs"/>
              </a:rPr>
              <a:t>2. For device pricing, reach out to your device partner of choice. Prices are estimated retail prices; actual prices may vary.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noProof="0" dirty="0">
                <a:ln>
                  <a:noFill/>
                </a:ln>
                <a:solidFill>
                  <a:schemeClr val="tx2"/>
                </a:solidFill>
                <a:effectLst/>
                <a:uLnTx/>
                <a:uFillTx/>
                <a:latin typeface="Segoe Sans Display"/>
                <a:ea typeface="+mn-ea"/>
                <a:cs typeface="+mn-cs"/>
              </a:rPr>
              <a:t>3. Copilot with enterprise l data protection is available at no additional cost for users with an Entra ID and an enabled, eligible Microsoft 365 or Office 365 license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noProof="0" dirty="0">
                <a:ln>
                  <a:noFill/>
                </a:ln>
                <a:solidFill>
                  <a:schemeClr val="tx2"/>
                </a:solidFill>
                <a:effectLst/>
                <a:uLnTx/>
                <a:uFillTx/>
                <a:latin typeface="Segoe Sans Display"/>
                <a:ea typeface="+mn-ea"/>
                <a:cs typeface="+mn-cs"/>
              </a:rPr>
              <a:t>4. </a:t>
            </a:r>
            <a:r>
              <a:rPr kumimoji="0" lang="en-US" sz="700" b="0" i="0" u="none" strike="noStrike" kern="1200" cap="none" spc="0" normalizeH="0" noProof="0" dirty="0">
                <a:ln>
                  <a:noFill/>
                </a:ln>
                <a:solidFill>
                  <a:schemeClr val="tx2"/>
                </a:solidFill>
                <a:effectLst/>
                <a:uLnTx/>
                <a:uFillTx/>
                <a:latin typeface="Segoe Sans Display"/>
                <a:ea typeface="+mn-ea"/>
                <a:cs typeface="Segoe UI"/>
              </a:rPr>
              <a:t>Microsoft 365 Copilot is available as an add-on to Microsoft 365. A </a:t>
            </a:r>
            <a:r>
              <a:rPr kumimoji="0" lang="en-US" sz="700" b="0" i="0" u="none" strike="noStrike" kern="1200" cap="none" spc="0" normalizeH="0" noProof="0" dirty="0">
                <a:ln>
                  <a:noFill/>
                </a:ln>
                <a:solidFill>
                  <a:schemeClr val="tx2"/>
                </a:solidFill>
                <a:effectLst/>
                <a:uLnTx/>
                <a:uFillTx/>
                <a:latin typeface="Segoe Sans Display"/>
                <a:ea typeface="+mn-ea"/>
                <a:cs typeface="Segoe UI"/>
                <a:hlinkClick r:id="rId5">
                  <a:extLst>
                    <a:ext uri="{A12FA001-AC4F-418D-AE19-62706E023703}">
                      <ahyp:hlinkClr xmlns:ahyp="http://schemas.microsoft.com/office/drawing/2018/hyperlinkcolor" val="tx"/>
                    </a:ext>
                  </a:extLst>
                </a:hlinkClick>
              </a:rPr>
              <a:t>qualifying Microsoft 365 subscription</a:t>
            </a:r>
            <a:r>
              <a:rPr kumimoji="0" lang="en-US" sz="700" b="0" i="0" u="none" strike="noStrike" kern="1200" cap="none" spc="0" normalizeH="0" noProof="0" dirty="0">
                <a:ln>
                  <a:noFill/>
                </a:ln>
                <a:solidFill>
                  <a:schemeClr val="tx2"/>
                </a:solidFill>
                <a:effectLst/>
                <a:uLnTx/>
                <a:uFillTx/>
                <a:latin typeface="Segoe Sans Display"/>
                <a:ea typeface="+mn-ea"/>
                <a:cs typeface="Segoe UI"/>
              </a:rPr>
              <a:t> is required to purchase Copilot.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noProof="0" dirty="0">
                <a:ln>
                  <a:noFill/>
                </a:ln>
                <a:solidFill>
                  <a:schemeClr val="tx2"/>
                </a:solidFill>
                <a:effectLst/>
                <a:uLnTx/>
                <a:uFillTx/>
                <a:latin typeface="Segoe Sans Display"/>
                <a:ea typeface="+mn-ea"/>
                <a:cs typeface="+mn-cs"/>
              </a:rPr>
              <a:t>5. </a:t>
            </a:r>
            <a:r>
              <a:rPr kumimoji="0" lang="en-US" sz="700" b="0" i="0" u="none" strike="noStrike" kern="1200" cap="none" spc="0" normalizeH="0" noProof="0" dirty="0">
                <a:ln>
                  <a:noFill/>
                </a:ln>
                <a:solidFill>
                  <a:schemeClr val="tx2"/>
                </a:solidFill>
                <a:effectLst/>
                <a:uLnTx/>
                <a:uFillTx/>
                <a:latin typeface="Segoe Sans Display"/>
                <a:ea typeface="+mn-ea"/>
                <a:cs typeface="Segoe UI"/>
              </a:rPr>
              <a:t>Microsoft Copilot Studio offers select capabilities for extensibility of Microsoft 365 Copilot within the $30 user license. This is separate to the standalone license.</a:t>
            </a:r>
          </a:p>
        </p:txBody>
      </p:sp>
    </p:spTree>
    <p:extLst>
      <p:ext uri="{BB962C8B-B14F-4D97-AF65-F5344CB8AC3E}">
        <p14:creationId xmlns:p14="http://schemas.microsoft.com/office/powerpoint/2010/main" val="2177850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ark Mode Content Slides">
  <a:themeElements>
    <a:clrScheme name="CMO PPT Template">
      <a:dk1>
        <a:srgbClr val="091F2C"/>
      </a:dk1>
      <a:lt1>
        <a:sysClr val="window" lastClr="FFFFFF"/>
      </a:lt1>
      <a:dk2>
        <a:srgbClr val="0025C0"/>
      </a:dk2>
      <a:lt2>
        <a:srgbClr val="FFF8F3"/>
      </a:lt2>
      <a:accent1>
        <a:srgbClr val="0078D4"/>
      </a:accent1>
      <a:accent2>
        <a:srgbClr val="07641D"/>
      </a:accent2>
      <a:accent3>
        <a:srgbClr val="463668"/>
      </a:accent3>
      <a:accent4>
        <a:srgbClr val="F4F3F5"/>
      </a:accent4>
      <a:accent5>
        <a:srgbClr val="C5B4E3"/>
      </a:accent5>
      <a:accent6>
        <a:srgbClr val="000000"/>
      </a:accent6>
      <a:hlink>
        <a:srgbClr val="0563C1"/>
      </a:hlink>
      <a:folHlink>
        <a:srgbClr val="0070C0"/>
      </a:folHlink>
    </a:clrScheme>
    <a:fontScheme name="Custom 1">
      <a:majorFont>
        <a:latin typeface="Segoe Sans Display Semibold"/>
        <a:ea typeface=""/>
        <a:cs typeface=""/>
      </a:majorFont>
      <a:minorFont>
        <a:latin typeface="Segoe Sans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MO PPT Template" id="{D65C2041-AC4D-48E2-8F00-6625E8D56B50}" vid="{B2B78FD9-3860-4D23-8B3D-FB66D3D587E1}"/>
    </a:ext>
  </a:extLst>
</a:theme>
</file>

<file path=ppt/theme/theme2.xml><?xml version="1.0" encoding="utf-8"?>
<a:theme xmlns:a="http://schemas.openxmlformats.org/drawingml/2006/main" name="1_Cover">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230e9df3-be65-4c73-a93b-d1236ebd677e" xsi:nil="true"/>
    <lcf76f155ced4ddcb4097134ff3c332f xmlns="8fe143d9-fe72-4c9d-8615-1287729241ab">
      <Terms xmlns="http://schemas.microsoft.com/office/infopath/2007/PartnerControls"/>
    </lcf76f155ced4ddcb4097134ff3c332f>
    <MediaServiceKeyPoints xmlns="8fe143d9-fe72-4c9d-8615-1287729241ab" xsi:nil="true"/>
    <SharedWithUsers xmlns="2c776339-1e0d-4c31-b7a6-186786141b69">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AAAE41CC4E3342BD1586B7373BFE08" ma:contentTypeVersion="22" ma:contentTypeDescription="Create a new document." ma:contentTypeScope="" ma:versionID="94c3d830e1caba6fa023e5f998e01a16">
  <xsd:schema xmlns:xsd="http://www.w3.org/2001/XMLSchema" xmlns:xs="http://www.w3.org/2001/XMLSchema" xmlns:p="http://schemas.microsoft.com/office/2006/metadata/properties" xmlns:ns1="http://schemas.microsoft.com/sharepoint/v3" xmlns:ns2="8fe143d9-fe72-4c9d-8615-1287729241ab" xmlns:ns3="2c776339-1e0d-4c31-b7a6-186786141b69" xmlns:ns4="230e9df3-be65-4c73-a93b-d1236ebd677e" targetNamespace="http://schemas.microsoft.com/office/2006/metadata/properties" ma:root="true" ma:fieldsID="988cd8d949646263324fa794cc77f826" ns1:_="" ns2:_="" ns3:_="" ns4:_="">
    <xsd:import namespace="http://schemas.microsoft.com/sharepoint/v3"/>
    <xsd:import namespace="8fe143d9-fe72-4c9d-8615-1287729241ab"/>
    <xsd:import namespace="2c776339-1e0d-4c31-b7a6-186786141b69"/>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1:_ip_UnifiedCompliancePolicyProperties" minOccurs="0"/>
                <xsd:element ref="ns1:_ip_UnifiedCompliancePolicyUIAction"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4:TaxCatchAll" minOccurs="0"/>
                <xsd:element ref="ns2:MediaServiceSearchProperties" minOccurs="0"/>
                <xsd:element ref="ns2:MediaServiceLocation" minOccurs="0"/>
                <xsd:element ref="ns2:MediaServiceDocTag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2" nillable="true" ma:displayName="Unified Compliance Policy Properties" ma:hidden="true" ma:internalName="_ip_UnifiedCompliancePolicyProperties">
      <xsd:simpleType>
        <xsd:restriction base="dms:Note"/>
      </xsd:simpleType>
    </xsd:element>
    <xsd:element name="_ip_UnifiedCompliancePolicyUIAction" ma:index="1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fe143d9-fe72-4c9d-8615-1287729241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element name="MediaServiceDocTags" ma:index="26" nillable="true" ma:displayName="MediaServiceDocTags" ma:hidden="true" ma:internalName="MediaServiceDocTags" ma:readOnly="true">
      <xsd:simpleType>
        <xsd:restriction base="dms:Note"/>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BillingMetadata" ma:index="28"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776339-1e0d-4c31-b7a6-186786141b6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1343828a-52aa-4c4c-83a0-cc922569030a}" ma:internalName="TaxCatchAll" ma:showField="CatchAllData" ma:web="2c776339-1e0d-4c31-b7a6-186786141b6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865BEE5-F63F-4006-A23F-0E3377EE0A6D}">
  <ds:schemaRefs>
    <ds:schemaRef ds:uri="http://purl.org/dc/dcmitype/"/>
    <ds:schemaRef ds:uri="http://www.w3.org/XML/1998/namespace"/>
    <ds:schemaRef ds:uri="8fe143d9-fe72-4c9d-8615-1287729241ab"/>
    <ds:schemaRef ds:uri="http://schemas.openxmlformats.org/package/2006/metadata/core-properties"/>
    <ds:schemaRef ds:uri="http://schemas.microsoft.com/office/infopath/2007/PartnerControls"/>
    <ds:schemaRef ds:uri="http://purl.org/dc/terms/"/>
    <ds:schemaRef ds:uri="http://purl.org/dc/elements/1.1/"/>
    <ds:schemaRef ds:uri="http://schemas.microsoft.com/office/2006/documentManagement/types"/>
    <ds:schemaRef ds:uri="230e9df3-be65-4c73-a93b-d1236ebd677e"/>
    <ds:schemaRef ds:uri="2c776339-1e0d-4c31-b7a6-186786141b69"/>
    <ds:schemaRef ds:uri="http://schemas.microsoft.com/sharepoint/v3"/>
    <ds:schemaRef ds:uri="http://schemas.microsoft.com/office/2006/metadata/properties"/>
  </ds:schemaRefs>
</ds:datastoreItem>
</file>

<file path=customXml/itemProps2.xml><?xml version="1.0" encoding="utf-8"?>
<ds:datastoreItem xmlns:ds="http://schemas.openxmlformats.org/officeDocument/2006/customXml" ds:itemID="{296A4DE0-8977-4F70-BB9F-A59F24219F22}">
  <ds:schemaRefs>
    <ds:schemaRef ds:uri="230e9df3-be65-4c73-a93b-d1236ebd677e"/>
    <ds:schemaRef ds:uri="2c776339-1e0d-4c31-b7a6-186786141b69"/>
    <ds:schemaRef ds:uri="8fe143d9-fe72-4c9d-8615-1287729241a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5BD5EF6-7DA9-4171-B935-9F004A7C36D1}">
  <ds:schemaRefs>
    <ds:schemaRef ds:uri="http://schemas.microsoft.com/sharepoint/v3/contenttype/forms"/>
  </ds:schemaRefs>
</ds:datastoreItem>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389</TotalTime>
  <Words>4248</Words>
  <Application>Microsoft Office PowerPoint</Application>
  <PresentationFormat>Widescreen</PresentationFormat>
  <Paragraphs>283</Paragraphs>
  <Slides>12</Slides>
  <Notes>11</Notes>
  <HiddenSlides>0</HiddenSlides>
  <MMClips>0</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12</vt:i4>
      </vt:variant>
    </vt:vector>
  </HeadingPairs>
  <TitlesOfParts>
    <vt:vector size="29" baseType="lpstr">
      <vt:lpstr>Aptos</vt:lpstr>
      <vt:lpstr>Aptos Narrow</vt:lpstr>
      <vt:lpstr>Arial</vt:lpstr>
      <vt:lpstr>Calibri</vt:lpstr>
      <vt:lpstr>Segoe Sans Display</vt:lpstr>
      <vt:lpstr>Segoe Sans Display Semibold</vt:lpstr>
      <vt:lpstr>Segoe Sans Display Semilight</vt:lpstr>
      <vt:lpstr>Segoe UI</vt:lpstr>
      <vt:lpstr>Segoe UI </vt:lpstr>
      <vt:lpstr>Segoe UI Black</vt:lpstr>
      <vt:lpstr>Segoe UI Light</vt:lpstr>
      <vt:lpstr>Segoe UI Semibold</vt:lpstr>
      <vt:lpstr>Segoe UI Semibold</vt:lpstr>
      <vt:lpstr>Segoe UI Semibold (headings)</vt:lpstr>
      <vt:lpstr>Segoe UI Variable Display Semibold</vt:lpstr>
      <vt:lpstr>Dark Mode Content Slides</vt:lpstr>
      <vt:lpstr>1_Cover</vt:lpstr>
      <vt:lpstr>Windows at work</vt:lpstr>
      <vt:lpstr>Windows Role  Optimization  Pack (WROP)</vt:lpstr>
      <vt:lpstr>Get to know us</vt:lpstr>
      <vt:lpstr>Operations of tomorrow</vt:lpstr>
      <vt:lpstr>Elevate your operations team’s performance with enhanced workflows and business processes   </vt:lpstr>
      <vt:lpstr>Elevate your business practice with state-of-the-art technology</vt:lpstr>
      <vt:lpstr>Equip your operations with  premium devices and superior peripherals</vt:lpstr>
      <vt:lpstr>Keep your operations teams safe and compliant</vt:lpstr>
      <vt:lpstr>Get closer to your carbon neutrality goals with Windows 11 Pro</vt:lpstr>
      <vt:lpstr>Drive impact for all</vt:lpstr>
      <vt:lpstr>Appendix</vt:lpstr>
      <vt:lpstr>Features mentioned in this guide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Ambudhi Manchanda</dc:creator>
  <cp:lastModifiedBy>Linda Ryall</cp:lastModifiedBy>
  <cp:revision>157</cp:revision>
  <dcterms:created xsi:type="dcterms:W3CDTF">2024-08-02T17:56:37Z</dcterms:created>
  <dcterms:modified xsi:type="dcterms:W3CDTF">2025-05-13T06:29:28Z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0x010100DEAAAE41CC4E3342BD1586B7373BFE08</vt:lpwstr>
  </property>
  <property fmtid="{D5CDD505-2E9C-101B-9397-08002B2CF9AE}" pid="3" name="MediaServiceImageTags">
    <vt:lpwstr/>
  </property>
  <property fmtid="{D5CDD505-2E9C-101B-9397-08002B2CF9AE}" pid="4" name="xd_ProgID">
    <vt:lpwstr/>
  </property>
  <property fmtid="{D5CDD505-2E9C-101B-9397-08002B2CF9AE}" pid="5" name="ComplianceAssetId">
    <vt:lpwstr/>
  </property>
  <property fmtid="{D5CDD505-2E9C-101B-9397-08002B2CF9AE}" pid="6" name="TemplateUrl">
    <vt:lpwstr/>
  </property>
  <property fmtid="{D5CDD505-2E9C-101B-9397-08002B2CF9AE}" pid="7" name="_ExtendedDescription">
    <vt:lpwstr/>
  </property>
  <property fmtid="{D5CDD505-2E9C-101B-9397-08002B2CF9AE}" pid="8" name="TriggerFlowInfo">
    <vt:lpwstr/>
  </property>
  <property fmtid="{D5CDD505-2E9C-101B-9397-08002B2CF9AE}" pid="9" name="xd_Signature">
    <vt:lpwstr/>
  </property>
</Properties>
</file>