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16" r:id="rId3"/>
    <p:sldId id="31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21" r:id="rId24"/>
    <p:sldId id="308" r:id="rId25"/>
    <p:sldId id="318" r:id="rId26"/>
    <p:sldId id="326" r:id="rId27"/>
    <p:sldId id="309" r:id="rId28"/>
    <p:sldId id="322" r:id="rId29"/>
    <p:sldId id="310" r:id="rId30"/>
    <p:sldId id="311" r:id="rId31"/>
    <p:sldId id="312" r:id="rId32"/>
    <p:sldId id="313" r:id="rId33"/>
    <p:sldId id="327" r:id="rId34"/>
    <p:sldId id="323" r:id="rId35"/>
    <p:sldId id="324" r:id="rId36"/>
    <p:sldId id="325" r:id="rId37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4499" autoAdjust="0"/>
  </p:normalViewPr>
  <p:slideViewPr>
    <p:cSldViewPr>
      <p:cViewPr>
        <p:scale>
          <a:sx n="70" d="100"/>
          <a:sy n="70" d="100"/>
        </p:scale>
        <p:origin x="-2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NullPointerException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  <a:endParaRPr lang="en-US" dirty="0"/>
          </a:p>
          <a:p>
            <a:r>
              <a:rPr lang="en-US" dirty="0" smtClean="0"/>
              <a:t>Spring 2015</a:t>
            </a:r>
            <a:endParaRPr lang="en-US" dirty="0"/>
          </a:p>
          <a:p>
            <a:r>
              <a:rPr lang="en-US" dirty="0"/>
              <a:t>Lecture 4 – </a:t>
            </a:r>
            <a:r>
              <a:rPr lang="en-US" dirty="0" smtClean="0"/>
              <a:t>Specifications</a:t>
            </a:r>
            <a:endParaRPr lang="en-US" dirty="0"/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 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iff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concatenation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Punishes code that is hard to describe and understand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if it is shorter or easier to write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/>
              <a:t>In </a:t>
            </a: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,</a:t>
            </a:r>
            <a:r>
              <a:rPr lang="en-GB" sz="2000"/>
              <a:t> </a:t>
            </a:r>
            <a:r>
              <a:rPr lang="en-GB" sz="2000" dirty="0"/>
              <a:t>code that does exactly the right thing may be slightly slower than a hack that assumes no partial matches before true matches,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if s is null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</a:t>
            </a:r>
            <a:r>
              <a:rPr lang="en-GB" sz="2000" dirty="0" smtClean="0"/>
              <a:t>and conditions under which they are thrown (Javadoc </a:t>
            </a:r>
            <a:r>
              <a:rPr lang="en-GB" sz="2000" dirty="0" smtClean="0"/>
              <a:t>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/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/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7338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</a:t>
            </a:r>
            <a:r>
              <a:rPr lang="en-GB" sz="2000" i="1" dirty="0" smtClean="0"/>
              <a:t>weaker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i="1" dirty="0" smtClean="0"/>
              <a:t>stronger</a:t>
            </a:r>
            <a:r>
              <a:rPr lang="en-GB" sz="2000" dirty="0" smtClean="0"/>
              <a:t> </a:t>
            </a:r>
            <a:r>
              <a:rPr lang="en-GB" sz="2000" dirty="0" smtClean="0"/>
              <a:t>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a[i]</a:t>
            </a:r>
            <a:r>
              <a:rPr lang="en-GB" sz="2000" dirty="0"/>
              <a:t> =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</a:t>
            </a:r>
            <a:r>
              <a:rPr lang="en-GB" sz="20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2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GB" sz="2200" dirty="0" smtClean="0"/>
              <a:t>, </a:t>
            </a:r>
            <a:r>
              <a:rPr lang="en-GB" sz="2200" dirty="0"/>
              <a:t>or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GB" sz="2200" dirty="0"/>
              <a:t> if value is not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More specific exceptions (subclasses)</a:t>
            </a:r>
            <a:endParaRPr lang="en-GB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“Strange” case: @throws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[Prior versions of course, including old exams, were clumsy/wrong about this]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Compare:</a:t>
            </a:r>
          </a:p>
          <a:p>
            <a:pPr marL="0" indent="0">
              <a:buNone/>
            </a:pPr>
            <a:r>
              <a:rPr lang="en-US" sz="2000" dirty="0" smtClean="0"/>
              <a:t>S1: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@throws </a:t>
            </a:r>
            <a:r>
              <a:rPr lang="en-US" sz="2000" dirty="0" err="1" smtClean="0"/>
              <a:t>FooException</a:t>
            </a:r>
            <a:r>
              <a:rPr lang="en-US" sz="2000" dirty="0" smtClean="0"/>
              <a:t> if x&lt;0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r>
              <a:rPr lang="en-US" sz="2000" dirty="0" smtClean="0"/>
              <a:t>S2: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These are </a:t>
            </a:r>
            <a:r>
              <a:rPr lang="en-US" sz="2000" i="1" dirty="0" smtClean="0"/>
              <a:t>incomparable </a:t>
            </a:r>
            <a:r>
              <a:rPr lang="en-US" sz="2000" dirty="0" smtClean="0"/>
              <a:t>because they promise different, incomparable things when x&lt;0</a:t>
            </a:r>
          </a:p>
          <a:p>
            <a:r>
              <a:rPr lang="en-US" sz="2000" dirty="0" smtClean="0"/>
              <a:t>Both are </a:t>
            </a:r>
            <a:r>
              <a:rPr lang="en-US" sz="2000" i="1" dirty="0" smtClean="0"/>
              <a:t>stronger</a:t>
            </a:r>
            <a:r>
              <a:rPr lang="en-US" sz="2000" dirty="0" smtClean="0"/>
              <a:t> than @requires x&gt;=0; @return x+3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9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4495800"/>
          </a:xfrm>
        </p:spPr>
        <p:txBody>
          <a:bodyPr>
            <a:noAutofit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 return null; 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E y){}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){} 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false;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until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6482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3699</TotalTime>
  <Words>2630</Words>
  <Application>Microsoft Office PowerPoint</Application>
  <PresentationFormat>On-screen Show (4:3)</PresentationFormat>
  <Paragraphs>490</Paragraphs>
  <Slides>36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</vt:lpstr>
      <vt:lpstr>CSE 331 Software Design &amp; Implementation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“Strange” case: @throws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132</cp:revision>
  <cp:lastPrinted>2013-10-07T03:56:32Z</cp:lastPrinted>
  <dcterms:created xsi:type="dcterms:W3CDTF">2012-01-23T18:29:00Z</dcterms:created>
  <dcterms:modified xsi:type="dcterms:W3CDTF">2015-04-10T16:36:31Z</dcterms:modified>
</cp:coreProperties>
</file>