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80" r:id="rId3"/>
    <p:sldId id="41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42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22" r:id="rId38"/>
    <p:sldId id="421" r:id="rId39"/>
    <p:sldId id="415" r:id="rId40"/>
    <p:sldId id="416" r:id="rId41"/>
    <p:sldId id="417" r:id="rId42"/>
    <p:sldId id="418" r:id="rId43"/>
  </p:sldIdLst>
  <p:sldSz cx="9144000" cy="6858000" type="screen4x3"/>
  <p:notesSz cx="6934200" cy="9220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 Perkin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83" d="100"/>
          <a:sy n="83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311 Wi13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/>
              <a:t>Dan</a:t>
            </a:r>
            <a:r>
              <a:rPr lang="en-US"/>
              <a:t> Grossman</a:t>
            </a:r>
            <a:endParaRPr lang="en-US" dirty="0"/>
          </a:p>
          <a:p>
            <a:r>
              <a:rPr lang="en-US"/>
              <a:t>Spring</a:t>
            </a:r>
            <a:r>
              <a:rPr lang="en-US"/>
              <a:t> 2015</a:t>
            </a:r>
            <a:endParaRPr lang="en-US" dirty="0"/>
          </a:p>
          <a:p>
            <a:r>
              <a:rPr lang="en-US" dirty="0"/>
              <a:t>Testing</a:t>
            </a:r>
          </a:p>
          <a:p>
            <a:r>
              <a:rPr lang="en-US" sz="1800" dirty="0"/>
              <a:t>(Based on slides by Mike Ernst</a:t>
            </a:r>
            <a:r>
              <a:rPr lang="en-US" sz="1800"/>
              <a:t>, </a:t>
            </a:r>
            <a:r>
              <a:rPr lang="en-US" sz="1800" dirty="0"/>
              <a:t>Dan</a:t>
            </a:r>
            <a:r>
              <a:rPr lang="en-US" sz="1800"/>
              <a:t> Grossman, 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530956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year</a:t>
            </a:r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11450</TotalTime>
  <Words>2492</Words>
  <Application>Microsoft Office PowerPoint</Application>
  <PresentationFormat>On-screen Show (4:3)</PresentationFormat>
  <Paragraphs>592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simple</vt:lpstr>
      <vt:lpstr>CSE 331 Software Design &amp; Implementation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cse</cp:lastModifiedBy>
  <cp:revision>271</cp:revision>
  <cp:lastPrinted>2013-01-22T01:05:00Z</cp:lastPrinted>
  <dcterms:created xsi:type="dcterms:W3CDTF">2012-01-27T17:46:36Z</dcterms:created>
  <dcterms:modified xsi:type="dcterms:W3CDTF">2015-04-17T15:48:54Z</dcterms:modified>
</cp:coreProperties>
</file>