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81" r:id="rId17"/>
    <p:sldId id="269" r:id="rId18"/>
    <p:sldId id="270" r:id="rId19"/>
    <p:sldId id="273" r:id="rId20"/>
    <p:sldId id="274" r:id="rId21"/>
    <p:sldId id="275" r:id="rId22"/>
    <p:sldId id="276" r:id="rId23"/>
    <p:sldId id="277" r:id="rId24"/>
    <p:sldId id="278" r:id="rId25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01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593"/>
  </p:normalViewPr>
  <p:slideViewPr>
    <p:cSldViewPr>
      <p:cViewPr>
        <p:scale>
          <a:sx n="40" d="100"/>
          <a:sy n="40" d="100"/>
        </p:scale>
        <p:origin x="149" y="-4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64684-666A-8744-8C7C-16354AE0C3B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7744C-D623-534E-AC74-BF8BDF0F0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744C-D623-534E-AC74-BF8BDF0F0B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5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744C-D623-534E-AC74-BF8BDF0F0B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3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7744C-D623-534E-AC74-BF8BDF0F0B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2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Gotham-Medium"/>
                <a:cs typeface="Gotham-Medium"/>
              </a:defRPr>
            </a:lvl1pPr>
          </a:lstStyle>
          <a:p>
            <a:pPr marL="113664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300" b="1" i="0">
                <a:solidFill>
                  <a:schemeClr val="bg1"/>
                </a:solidFill>
                <a:latin typeface="Fresno"/>
                <a:cs typeface="Fres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Gotham-Medium"/>
                <a:cs typeface="Gotham-Medium"/>
              </a:defRPr>
            </a:lvl1pPr>
          </a:lstStyle>
          <a:p>
            <a:pPr marL="113664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300" b="1" i="0">
                <a:solidFill>
                  <a:schemeClr val="bg1"/>
                </a:solidFill>
                <a:latin typeface="Fresno"/>
                <a:cs typeface="Fres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Gotham-Medium"/>
                <a:cs typeface="Gotham-Medium"/>
              </a:defRPr>
            </a:lvl1pPr>
          </a:lstStyle>
          <a:p>
            <a:pPr marL="113664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133507"/>
            <a:ext cx="1083945" cy="657225"/>
          </a:xfrm>
          <a:custGeom>
            <a:avLst/>
            <a:gdLst/>
            <a:ahLst/>
            <a:cxnLst/>
            <a:rect l="l" t="t" r="r" b="b"/>
            <a:pathLst>
              <a:path w="1083945" h="657225">
                <a:moveTo>
                  <a:pt x="854264" y="237464"/>
                </a:moveTo>
                <a:lnTo>
                  <a:pt x="219764" y="237464"/>
                </a:lnTo>
                <a:lnTo>
                  <a:pt x="267289" y="237493"/>
                </a:lnTo>
                <a:lnTo>
                  <a:pt x="315000" y="240945"/>
                </a:lnTo>
                <a:lnTo>
                  <a:pt x="362726" y="247889"/>
                </a:lnTo>
                <a:lnTo>
                  <a:pt x="410295" y="258394"/>
                </a:lnTo>
                <a:lnTo>
                  <a:pt x="457536" y="272531"/>
                </a:lnTo>
                <a:lnTo>
                  <a:pt x="504276" y="290368"/>
                </a:lnTo>
                <a:lnTo>
                  <a:pt x="549573" y="311600"/>
                </a:lnTo>
                <a:lnTo>
                  <a:pt x="592556" y="335762"/>
                </a:lnTo>
                <a:lnTo>
                  <a:pt x="633156" y="362682"/>
                </a:lnTo>
                <a:lnTo>
                  <a:pt x="671303" y="392189"/>
                </a:lnTo>
                <a:lnTo>
                  <a:pt x="706928" y="424112"/>
                </a:lnTo>
                <a:lnTo>
                  <a:pt x="739962" y="458279"/>
                </a:lnTo>
                <a:lnTo>
                  <a:pt x="770336" y="494519"/>
                </a:lnTo>
                <a:lnTo>
                  <a:pt x="797979" y="532660"/>
                </a:lnTo>
                <a:lnTo>
                  <a:pt x="822823" y="572530"/>
                </a:lnTo>
                <a:lnTo>
                  <a:pt x="844799" y="613959"/>
                </a:lnTo>
                <a:lnTo>
                  <a:pt x="863836" y="656775"/>
                </a:lnTo>
                <a:lnTo>
                  <a:pt x="1083683" y="567898"/>
                </a:lnTo>
                <a:lnTo>
                  <a:pt x="1063575" y="521754"/>
                </a:lnTo>
                <a:lnTo>
                  <a:pt x="1041093" y="477017"/>
                </a:lnTo>
                <a:lnTo>
                  <a:pt x="1016268" y="433735"/>
                </a:lnTo>
                <a:lnTo>
                  <a:pt x="989131" y="391956"/>
                </a:lnTo>
                <a:lnTo>
                  <a:pt x="959713" y="351728"/>
                </a:lnTo>
                <a:lnTo>
                  <a:pt x="928046" y="313099"/>
                </a:lnTo>
                <a:lnTo>
                  <a:pt x="894160" y="276117"/>
                </a:lnTo>
                <a:lnTo>
                  <a:pt x="856983" y="239830"/>
                </a:lnTo>
                <a:lnTo>
                  <a:pt x="854264" y="237464"/>
                </a:lnTo>
                <a:close/>
              </a:path>
              <a:path w="1083945" h="657225">
                <a:moveTo>
                  <a:pt x="243687" y="0"/>
                </a:moveTo>
                <a:lnTo>
                  <a:pt x="193543" y="1315"/>
                </a:lnTo>
                <a:lnTo>
                  <a:pt x="143756" y="5371"/>
                </a:lnTo>
                <a:lnTo>
                  <a:pt x="94383" y="12156"/>
                </a:lnTo>
                <a:lnTo>
                  <a:pt x="45480" y="21659"/>
                </a:lnTo>
                <a:lnTo>
                  <a:pt x="0" y="33137"/>
                </a:lnTo>
                <a:lnTo>
                  <a:pt x="0" y="282936"/>
                </a:lnTo>
                <a:lnTo>
                  <a:pt x="34953" y="270195"/>
                </a:lnTo>
                <a:lnTo>
                  <a:pt x="80019" y="257224"/>
                </a:lnTo>
                <a:lnTo>
                  <a:pt x="125957" y="247399"/>
                </a:lnTo>
                <a:lnTo>
                  <a:pt x="172596" y="240790"/>
                </a:lnTo>
                <a:lnTo>
                  <a:pt x="219764" y="237464"/>
                </a:lnTo>
                <a:lnTo>
                  <a:pt x="854264" y="237464"/>
                </a:lnTo>
                <a:lnTo>
                  <a:pt x="817958" y="205879"/>
                </a:lnTo>
                <a:lnTo>
                  <a:pt x="777135" y="174297"/>
                </a:lnTo>
                <a:lnTo>
                  <a:pt x="734560" y="145119"/>
                </a:lnTo>
                <a:lnTo>
                  <a:pt x="690283" y="118376"/>
                </a:lnTo>
                <a:lnTo>
                  <a:pt x="644353" y="94103"/>
                </a:lnTo>
                <a:lnTo>
                  <a:pt x="596818" y="72332"/>
                </a:lnTo>
                <a:lnTo>
                  <a:pt x="548139" y="53266"/>
                </a:lnTo>
                <a:lnTo>
                  <a:pt x="498774" y="37091"/>
                </a:lnTo>
                <a:lnTo>
                  <a:pt x="448781" y="23820"/>
                </a:lnTo>
                <a:lnTo>
                  <a:pt x="398218" y="13463"/>
                </a:lnTo>
                <a:lnTo>
                  <a:pt x="347142" y="6033"/>
                </a:lnTo>
                <a:lnTo>
                  <a:pt x="295613" y="1541"/>
                </a:lnTo>
                <a:lnTo>
                  <a:pt x="243687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7544" y="10241267"/>
            <a:ext cx="591185" cy="1067435"/>
          </a:xfrm>
          <a:custGeom>
            <a:avLst/>
            <a:gdLst/>
            <a:ahLst/>
            <a:cxnLst/>
            <a:rect l="l" t="t" r="r" b="b"/>
            <a:pathLst>
              <a:path w="591185" h="1067434">
                <a:moveTo>
                  <a:pt x="61704" y="0"/>
                </a:moveTo>
                <a:lnTo>
                  <a:pt x="0" y="145356"/>
                </a:lnTo>
                <a:lnTo>
                  <a:pt x="44059" y="165843"/>
                </a:lnTo>
                <a:lnTo>
                  <a:pt x="86065" y="188949"/>
                </a:lnTo>
                <a:lnTo>
                  <a:pt x="125960" y="214535"/>
                </a:lnTo>
                <a:lnTo>
                  <a:pt x="163687" y="242460"/>
                </a:lnTo>
                <a:lnTo>
                  <a:pt x="199191" y="272586"/>
                </a:lnTo>
                <a:lnTo>
                  <a:pt x="232416" y="304772"/>
                </a:lnTo>
                <a:lnTo>
                  <a:pt x="263303" y="338878"/>
                </a:lnTo>
                <a:lnTo>
                  <a:pt x="291798" y="374765"/>
                </a:lnTo>
                <a:lnTo>
                  <a:pt x="317843" y="412292"/>
                </a:lnTo>
                <a:lnTo>
                  <a:pt x="341383" y="451320"/>
                </a:lnTo>
                <a:lnTo>
                  <a:pt x="362360" y="491709"/>
                </a:lnTo>
                <a:lnTo>
                  <a:pt x="380718" y="533320"/>
                </a:lnTo>
                <a:lnTo>
                  <a:pt x="396402" y="576011"/>
                </a:lnTo>
                <a:lnTo>
                  <a:pt x="409353" y="619645"/>
                </a:lnTo>
                <a:lnTo>
                  <a:pt x="419517" y="664080"/>
                </a:lnTo>
                <a:lnTo>
                  <a:pt x="426835" y="709177"/>
                </a:lnTo>
                <a:lnTo>
                  <a:pt x="431253" y="754796"/>
                </a:lnTo>
                <a:lnTo>
                  <a:pt x="432714" y="800802"/>
                </a:lnTo>
                <a:lnTo>
                  <a:pt x="431160" y="847041"/>
                </a:lnTo>
                <a:lnTo>
                  <a:pt x="426536" y="893388"/>
                </a:lnTo>
                <a:lnTo>
                  <a:pt x="418786" y="939697"/>
                </a:lnTo>
                <a:lnTo>
                  <a:pt x="407852" y="985829"/>
                </a:lnTo>
                <a:lnTo>
                  <a:pt x="393678" y="1031645"/>
                </a:lnTo>
                <a:lnTo>
                  <a:pt x="379950" y="1067289"/>
                </a:lnTo>
                <a:lnTo>
                  <a:pt x="547893" y="1067289"/>
                </a:lnTo>
                <a:lnTo>
                  <a:pt x="567949" y="997023"/>
                </a:lnTo>
                <a:lnTo>
                  <a:pt x="577866" y="948644"/>
                </a:lnTo>
                <a:lnTo>
                  <a:pt x="584984" y="899778"/>
                </a:lnTo>
                <a:lnTo>
                  <a:pt x="589291" y="850479"/>
                </a:lnTo>
                <a:lnTo>
                  <a:pt x="590777" y="800798"/>
                </a:lnTo>
                <a:lnTo>
                  <a:pt x="589531" y="752827"/>
                </a:lnTo>
                <a:lnTo>
                  <a:pt x="585666" y="705193"/>
                </a:lnTo>
                <a:lnTo>
                  <a:pt x="579191" y="657954"/>
                </a:lnTo>
                <a:lnTo>
                  <a:pt x="570117" y="611164"/>
                </a:lnTo>
                <a:lnTo>
                  <a:pt x="558453" y="564875"/>
                </a:lnTo>
                <a:lnTo>
                  <a:pt x="544209" y="519142"/>
                </a:lnTo>
                <a:lnTo>
                  <a:pt x="527397" y="474016"/>
                </a:lnTo>
                <a:lnTo>
                  <a:pt x="508163" y="429872"/>
                </a:lnTo>
                <a:lnTo>
                  <a:pt x="486658" y="387076"/>
                </a:lnTo>
                <a:lnTo>
                  <a:pt x="462912" y="345673"/>
                </a:lnTo>
                <a:lnTo>
                  <a:pt x="436955" y="305709"/>
                </a:lnTo>
                <a:lnTo>
                  <a:pt x="408817" y="267229"/>
                </a:lnTo>
                <a:lnTo>
                  <a:pt x="378527" y="230279"/>
                </a:lnTo>
                <a:lnTo>
                  <a:pt x="346115" y="194905"/>
                </a:lnTo>
                <a:lnTo>
                  <a:pt x="310558" y="160204"/>
                </a:lnTo>
                <a:lnTo>
                  <a:pt x="273232" y="127736"/>
                </a:lnTo>
                <a:lnTo>
                  <a:pt x="234184" y="97532"/>
                </a:lnTo>
                <a:lnTo>
                  <a:pt x="193460" y="69624"/>
                </a:lnTo>
                <a:lnTo>
                  <a:pt x="151108" y="44045"/>
                </a:lnTo>
                <a:lnTo>
                  <a:pt x="107174" y="20826"/>
                </a:lnTo>
                <a:lnTo>
                  <a:pt x="61704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300" b="1" i="0">
                <a:solidFill>
                  <a:schemeClr val="bg1"/>
                </a:solidFill>
                <a:latin typeface="Fresno"/>
                <a:cs typeface="Fres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Gotham-Medium"/>
                <a:cs typeface="Gotham-Medium"/>
              </a:defRPr>
            </a:lvl1pPr>
          </a:lstStyle>
          <a:p>
            <a:pPr marL="113664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133507"/>
            <a:ext cx="1083945" cy="657225"/>
          </a:xfrm>
          <a:custGeom>
            <a:avLst/>
            <a:gdLst/>
            <a:ahLst/>
            <a:cxnLst/>
            <a:rect l="l" t="t" r="r" b="b"/>
            <a:pathLst>
              <a:path w="1083945" h="657225">
                <a:moveTo>
                  <a:pt x="854264" y="237464"/>
                </a:moveTo>
                <a:lnTo>
                  <a:pt x="219764" y="237464"/>
                </a:lnTo>
                <a:lnTo>
                  <a:pt x="267289" y="237493"/>
                </a:lnTo>
                <a:lnTo>
                  <a:pt x="315000" y="240945"/>
                </a:lnTo>
                <a:lnTo>
                  <a:pt x="362726" y="247889"/>
                </a:lnTo>
                <a:lnTo>
                  <a:pt x="410295" y="258394"/>
                </a:lnTo>
                <a:lnTo>
                  <a:pt x="457536" y="272531"/>
                </a:lnTo>
                <a:lnTo>
                  <a:pt x="504276" y="290368"/>
                </a:lnTo>
                <a:lnTo>
                  <a:pt x="549573" y="311600"/>
                </a:lnTo>
                <a:lnTo>
                  <a:pt x="592556" y="335762"/>
                </a:lnTo>
                <a:lnTo>
                  <a:pt x="633156" y="362682"/>
                </a:lnTo>
                <a:lnTo>
                  <a:pt x="671303" y="392189"/>
                </a:lnTo>
                <a:lnTo>
                  <a:pt x="706928" y="424112"/>
                </a:lnTo>
                <a:lnTo>
                  <a:pt x="739962" y="458279"/>
                </a:lnTo>
                <a:lnTo>
                  <a:pt x="770336" y="494519"/>
                </a:lnTo>
                <a:lnTo>
                  <a:pt x="797979" y="532660"/>
                </a:lnTo>
                <a:lnTo>
                  <a:pt x="822823" y="572530"/>
                </a:lnTo>
                <a:lnTo>
                  <a:pt x="844799" y="613959"/>
                </a:lnTo>
                <a:lnTo>
                  <a:pt x="863836" y="656775"/>
                </a:lnTo>
                <a:lnTo>
                  <a:pt x="1083683" y="567898"/>
                </a:lnTo>
                <a:lnTo>
                  <a:pt x="1063575" y="521754"/>
                </a:lnTo>
                <a:lnTo>
                  <a:pt x="1041093" y="477017"/>
                </a:lnTo>
                <a:lnTo>
                  <a:pt x="1016268" y="433735"/>
                </a:lnTo>
                <a:lnTo>
                  <a:pt x="989131" y="391956"/>
                </a:lnTo>
                <a:lnTo>
                  <a:pt x="959713" y="351728"/>
                </a:lnTo>
                <a:lnTo>
                  <a:pt x="928046" y="313099"/>
                </a:lnTo>
                <a:lnTo>
                  <a:pt x="894160" y="276117"/>
                </a:lnTo>
                <a:lnTo>
                  <a:pt x="856983" y="239830"/>
                </a:lnTo>
                <a:lnTo>
                  <a:pt x="854264" y="237464"/>
                </a:lnTo>
                <a:close/>
              </a:path>
              <a:path w="1083945" h="657225">
                <a:moveTo>
                  <a:pt x="243687" y="0"/>
                </a:moveTo>
                <a:lnTo>
                  <a:pt x="193543" y="1315"/>
                </a:lnTo>
                <a:lnTo>
                  <a:pt x="143756" y="5371"/>
                </a:lnTo>
                <a:lnTo>
                  <a:pt x="94383" y="12156"/>
                </a:lnTo>
                <a:lnTo>
                  <a:pt x="45480" y="21659"/>
                </a:lnTo>
                <a:lnTo>
                  <a:pt x="0" y="33137"/>
                </a:lnTo>
                <a:lnTo>
                  <a:pt x="0" y="282936"/>
                </a:lnTo>
                <a:lnTo>
                  <a:pt x="34953" y="270195"/>
                </a:lnTo>
                <a:lnTo>
                  <a:pt x="80019" y="257224"/>
                </a:lnTo>
                <a:lnTo>
                  <a:pt x="125957" y="247399"/>
                </a:lnTo>
                <a:lnTo>
                  <a:pt x="172596" y="240790"/>
                </a:lnTo>
                <a:lnTo>
                  <a:pt x="219764" y="237464"/>
                </a:lnTo>
                <a:lnTo>
                  <a:pt x="854264" y="237464"/>
                </a:lnTo>
                <a:lnTo>
                  <a:pt x="817958" y="205879"/>
                </a:lnTo>
                <a:lnTo>
                  <a:pt x="777135" y="174297"/>
                </a:lnTo>
                <a:lnTo>
                  <a:pt x="734560" y="145119"/>
                </a:lnTo>
                <a:lnTo>
                  <a:pt x="690283" y="118376"/>
                </a:lnTo>
                <a:lnTo>
                  <a:pt x="644353" y="94103"/>
                </a:lnTo>
                <a:lnTo>
                  <a:pt x="596818" y="72332"/>
                </a:lnTo>
                <a:lnTo>
                  <a:pt x="548139" y="53266"/>
                </a:lnTo>
                <a:lnTo>
                  <a:pt x="498774" y="37091"/>
                </a:lnTo>
                <a:lnTo>
                  <a:pt x="448781" y="23820"/>
                </a:lnTo>
                <a:lnTo>
                  <a:pt x="398218" y="13463"/>
                </a:lnTo>
                <a:lnTo>
                  <a:pt x="347142" y="6033"/>
                </a:lnTo>
                <a:lnTo>
                  <a:pt x="295613" y="1541"/>
                </a:lnTo>
                <a:lnTo>
                  <a:pt x="243687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7544" y="10241267"/>
            <a:ext cx="591185" cy="1067435"/>
          </a:xfrm>
          <a:custGeom>
            <a:avLst/>
            <a:gdLst/>
            <a:ahLst/>
            <a:cxnLst/>
            <a:rect l="l" t="t" r="r" b="b"/>
            <a:pathLst>
              <a:path w="591185" h="1067434">
                <a:moveTo>
                  <a:pt x="61704" y="0"/>
                </a:moveTo>
                <a:lnTo>
                  <a:pt x="0" y="145356"/>
                </a:lnTo>
                <a:lnTo>
                  <a:pt x="44059" y="165843"/>
                </a:lnTo>
                <a:lnTo>
                  <a:pt x="86065" y="188949"/>
                </a:lnTo>
                <a:lnTo>
                  <a:pt x="125960" y="214535"/>
                </a:lnTo>
                <a:lnTo>
                  <a:pt x="163687" y="242460"/>
                </a:lnTo>
                <a:lnTo>
                  <a:pt x="199191" y="272586"/>
                </a:lnTo>
                <a:lnTo>
                  <a:pt x="232416" y="304772"/>
                </a:lnTo>
                <a:lnTo>
                  <a:pt x="263303" y="338878"/>
                </a:lnTo>
                <a:lnTo>
                  <a:pt x="291798" y="374765"/>
                </a:lnTo>
                <a:lnTo>
                  <a:pt x="317843" y="412292"/>
                </a:lnTo>
                <a:lnTo>
                  <a:pt x="341383" y="451320"/>
                </a:lnTo>
                <a:lnTo>
                  <a:pt x="362360" y="491709"/>
                </a:lnTo>
                <a:lnTo>
                  <a:pt x="380718" y="533320"/>
                </a:lnTo>
                <a:lnTo>
                  <a:pt x="396402" y="576011"/>
                </a:lnTo>
                <a:lnTo>
                  <a:pt x="409353" y="619645"/>
                </a:lnTo>
                <a:lnTo>
                  <a:pt x="419517" y="664080"/>
                </a:lnTo>
                <a:lnTo>
                  <a:pt x="426835" y="709177"/>
                </a:lnTo>
                <a:lnTo>
                  <a:pt x="431253" y="754796"/>
                </a:lnTo>
                <a:lnTo>
                  <a:pt x="432714" y="800802"/>
                </a:lnTo>
                <a:lnTo>
                  <a:pt x="431160" y="847041"/>
                </a:lnTo>
                <a:lnTo>
                  <a:pt x="426536" y="893388"/>
                </a:lnTo>
                <a:lnTo>
                  <a:pt x="418786" y="939697"/>
                </a:lnTo>
                <a:lnTo>
                  <a:pt x="407852" y="985829"/>
                </a:lnTo>
                <a:lnTo>
                  <a:pt x="393678" y="1031645"/>
                </a:lnTo>
                <a:lnTo>
                  <a:pt x="379950" y="1067289"/>
                </a:lnTo>
                <a:lnTo>
                  <a:pt x="547893" y="1067289"/>
                </a:lnTo>
                <a:lnTo>
                  <a:pt x="567949" y="997023"/>
                </a:lnTo>
                <a:lnTo>
                  <a:pt x="577866" y="948644"/>
                </a:lnTo>
                <a:lnTo>
                  <a:pt x="584984" y="899778"/>
                </a:lnTo>
                <a:lnTo>
                  <a:pt x="589291" y="850479"/>
                </a:lnTo>
                <a:lnTo>
                  <a:pt x="590777" y="800798"/>
                </a:lnTo>
                <a:lnTo>
                  <a:pt x="589531" y="752827"/>
                </a:lnTo>
                <a:lnTo>
                  <a:pt x="585666" y="705193"/>
                </a:lnTo>
                <a:lnTo>
                  <a:pt x="579191" y="657954"/>
                </a:lnTo>
                <a:lnTo>
                  <a:pt x="570117" y="611164"/>
                </a:lnTo>
                <a:lnTo>
                  <a:pt x="558453" y="564875"/>
                </a:lnTo>
                <a:lnTo>
                  <a:pt x="544209" y="519142"/>
                </a:lnTo>
                <a:lnTo>
                  <a:pt x="527397" y="474016"/>
                </a:lnTo>
                <a:lnTo>
                  <a:pt x="508163" y="429872"/>
                </a:lnTo>
                <a:lnTo>
                  <a:pt x="486658" y="387076"/>
                </a:lnTo>
                <a:lnTo>
                  <a:pt x="462912" y="345673"/>
                </a:lnTo>
                <a:lnTo>
                  <a:pt x="436955" y="305709"/>
                </a:lnTo>
                <a:lnTo>
                  <a:pt x="408817" y="267229"/>
                </a:lnTo>
                <a:lnTo>
                  <a:pt x="378527" y="230279"/>
                </a:lnTo>
                <a:lnTo>
                  <a:pt x="346115" y="194905"/>
                </a:lnTo>
                <a:lnTo>
                  <a:pt x="310558" y="160204"/>
                </a:lnTo>
                <a:lnTo>
                  <a:pt x="273232" y="127736"/>
                </a:lnTo>
                <a:lnTo>
                  <a:pt x="234184" y="97532"/>
                </a:lnTo>
                <a:lnTo>
                  <a:pt x="193460" y="69624"/>
                </a:lnTo>
                <a:lnTo>
                  <a:pt x="151108" y="44045"/>
                </a:lnTo>
                <a:lnTo>
                  <a:pt x="107174" y="20826"/>
                </a:lnTo>
                <a:lnTo>
                  <a:pt x="61704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Gotham-Medium"/>
                <a:cs typeface="Gotham-Medium"/>
              </a:defRPr>
            </a:lvl1pPr>
          </a:lstStyle>
          <a:p>
            <a:pPr marL="113664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38235" y="4345801"/>
            <a:ext cx="6944994" cy="1596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300" b="1" i="0">
                <a:solidFill>
                  <a:schemeClr val="bg1"/>
                </a:solidFill>
                <a:latin typeface="Fresno"/>
                <a:cs typeface="Fres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3223" y="3599751"/>
            <a:ext cx="17197652" cy="5252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1575" y="10753210"/>
            <a:ext cx="468630" cy="40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Gotham-Medium"/>
                <a:cs typeface="Gotham-Medium"/>
              </a:defRPr>
            </a:lvl1pPr>
          </a:lstStyle>
          <a:p>
            <a:pPr marL="113664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kuBo0lCmYF4" TargetMode="External"/><Relationship Id="rId4" Type="http://schemas.openxmlformats.org/officeDocument/2006/relationships/hyperlink" Target="https://youtu.be/A_BBGzw3F1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YR9yd7EZZvo" TargetMode="External"/><Relationship Id="rId4" Type="http://schemas.openxmlformats.org/officeDocument/2006/relationships/hyperlink" Target="https://youtu.be/TYlT3ig5gQ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.rsc.org/job-profiles/environmental-chemist/4010879.article" TargetMode="External"/><Relationship Id="rId4" Type="http://schemas.openxmlformats.org/officeDocument/2006/relationships/hyperlink" Target="https://youtu.be/QEf7Q1YNYs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rsc.org/future-in-chemistry/making-the-difference/fixing-the-futur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du.rsc.org/future-in-chemistry/career-options/job-profiles" TargetMode="External"/><Relationship Id="rId5" Type="http://schemas.openxmlformats.org/officeDocument/2006/relationships/hyperlink" Target="https://edu.rsc.org/future-in-chemistry/making-the-difference/changing-lives" TargetMode="External"/><Relationship Id="rId4" Type="http://schemas.openxmlformats.org/officeDocument/2006/relationships/hyperlink" Target="https://edu.rsc.org/future-in-chemistry/making-the-difference/innovating-industr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>
            <a:extLst>
              <a:ext uri="{FF2B5EF4-FFF2-40B4-BE49-F238E27FC236}">
                <a16:creationId xmlns:a16="http://schemas.microsoft.com/office/drawing/2014/main" id="{48EE2631-FC05-EB48-9293-951BFA117C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0669C0-9C5D-F145-B806-C84BCA4B5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0104099" cy="1130935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0133507"/>
            <a:ext cx="1083945" cy="657225"/>
          </a:xfrm>
          <a:custGeom>
            <a:avLst/>
            <a:gdLst/>
            <a:ahLst/>
            <a:cxnLst/>
            <a:rect l="l" t="t" r="r" b="b"/>
            <a:pathLst>
              <a:path w="1083945" h="657225">
                <a:moveTo>
                  <a:pt x="854264" y="237464"/>
                </a:moveTo>
                <a:lnTo>
                  <a:pt x="219764" y="237464"/>
                </a:lnTo>
                <a:lnTo>
                  <a:pt x="267289" y="237493"/>
                </a:lnTo>
                <a:lnTo>
                  <a:pt x="315000" y="240945"/>
                </a:lnTo>
                <a:lnTo>
                  <a:pt x="362726" y="247889"/>
                </a:lnTo>
                <a:lnTo>
                  <a:pt x="410295" y="258394"/>
                </a:lnTo>
                <a:lnTo>
                  <a:pt x="457536" y="272531"/>
                </a:lnTo>
                <a:lnTo>
                  <a:pt x="504276" y="290368"/>
                </a:lnTo>
                <a:lnTo>
                  <a:pt x="549573" y="311600"/>
                </a:lnTo>
                <a:lnTo>
                  <a:pt x="592556" y="335762"/>
                </a:lnTo>
                <a:lnTo>
                  <a:pt x="633156" y="362682"/>
                </a:lnTo>
                <a:lnTo>
                  <a:pt x="671303" y="392189"/>
                </a:lnTo>
                <a:lnTo>
                  <a:pt x="706928" y="424112"/>
                </a:lnTo>
                <a:lnTo>
                  <a:pt x="739962" y="458279"/>
                </a:lnTo>
                <a:lnTo>
                  <a:pt x="770336" y="494519"/>
                </a:lnTo>
                <a:lnTo>
                  <a:pt x="797979" y="532660"/>
                </a:lnTo>
                <a:lnTo>
                  <a:pt x="822823" y="572530"/>
                </a:lnTo>
                <a:lnTo>
                  <a:pt x="844799" y="613959"/>
                </a:lnTo>
                <a:lnTo>
                  <a:pt x="863836" y="656775"/>
                </a:lnTo>
                <a:lnTo>
                  <a:pt x="1083683" y="567898"/>
                </a:lnTo>
                <a:lnTo>
                  <a:pt x="1063575" y="521754"/>
                </a:lnTo>
                <a:lnTo>
                  <a:pt x="1041093" y="477017"/>
                </a:lnTo>
                <a:lnTo>
                  <a:pt x="1016268" y="433735"/>
                </a:lnTo>
                <a:lnTo>
                  <a:pt x="989131" y="391956"/>
                </a:lnTo>
                <a:lnTo>
                  <a:pt x="959713" y="351728"/>
                </a:lnTo>
                <a:lnTo>
                  <a:pt x="928046" y="313099"/>
                </a:lnTo>
                <a:lnTo>
                  <a:pt x="894160" y="276117"/>
                </a:lnTo>
                <a:lnTo>
                  <a:pt x="856983" y="239830"/>
                </a:lnTo>
                <a:lnTo>
                  <a:pt x="854264" y="237464"/>
                </a:lnTo>
                <a:close/>
              </a:path>
              <a:path w="1083945" h="657225">
                <a:moveTo>
                  <a:pt x="243687" y="0"/>
                </a:moveTo>
                <a:lnTo>
                  <a:pt x="193543" y="1315"/>
                </a:lnTo>
                <a:lnTo>
                  <a:pt x="143756" y="5371"/>
                </a:lnTo>
                <a:lnTo>
                  <a:pt x="94383" y="12156"/>
                </a:lnTo>
                <a:lnTo>
                  <a:pt x="45480" y="21659"/>
                </a:lnTo>
                <a:lnTo>
                  <a:pt x="0" y="33137"/>
                </a:lnTo>
                <a:lnTo>
                  <a:pt x="0" y="282936"/>
                </a:lnTo>
                <a:lnTo>
                  <a:pt x="34953" y="270195"/>
                </a:lnTo>
                <a:lnTo>
                  <a:pt x="80019" y="257224"/>
                </a:lnTo>
                <a:lnTo>
                  <a:pt x="125957" y="247399"/>
                </a:lnTo>
                <a:lnTo>
                  <a:pt x="172596" y="240790"/>
                </a:lnTo>
                <a:lnTo>
                  <a:pt x="219764" y="237464"/>
                </a:lnTo>
                <a:lnTo>
                  <a:pt x="854264" y="237464"/>
                </a:lnTo>
                <a:lnTo>
                  <a:pt x="817958" y="205879"/>
                </a:lnTo>
                <a:lnTo>
                  <a:pt x="777135" y="174297"/>
                </a:lnTo>
                <a:lnTo>
                  <a:pt x="734560" y="145119"/>
                </a:lnTo>
                <a:lnTo>
                  <a:pt x="690283" y="118376"/>
                </a:lnTo>
                <a:lnTo>
                  <a:pt x="644353" y="94103"/>
                </a:lnTo>
                <a:lnTo>
                  <a:pt x="596818" y="72332"/>
                </a:lnTo>
                <a:lnTo>
                  <a:pt x="548139" y="53266"/>
                </a:lnTo>
                <a:lnTo>
                  <a:pt x="498774" y="37091"/>
                </a:lnTo>
                <a:lnTo>
                  <a:pt x="448781" y="23820"/>
                </a:lnTo>
                <a:lnTo>
                  <a:pt x="398218" y="13463"/>
                </a:lnTo>
                <a:lnTo>
                  <a:pt x="347142" y="6033"/>
                </a:lnTo>
                <a:lnTo>
                  <a:pt x="295613" y="1541"/>
                </a:lnTo>
                <a:lnTo>
                  <a:pt x="243687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544" y="10241267"/>
            <a:ext cx="591185" cy="1067435"/>
          </a:xfrm>
          <a:custGeom>
            <a:avLst/>
            <a:gdLst/>
            <a:ahLst/>
            <a:cxnLst/>
            <a:rect l="l" t="t" r="r" b="b"/>
            <a:pathLst>
              <a:path w="591185" h="1067434">
                <a:moveTo>
                  <a:pt x="61704" y="0"/>
                </a:moveTo>
                <a:lnTo>
                  <a:pt x="0" y="145356"/>
                </a:lnTo>
                <a:lnTo>
                  <a:pt x="44059" y="165843"/>
                </a:lnTo>
                <a:lnTo>
                  <a:pt x="86065" y="188949"/>
                </a:lnTo>
                <a:lnTo>
                  <a:pt x="125960" y="214535"/>
                </a:lnTo>
                <a:lnTo>
                  <a:pt x="163687" y="242460"/>
                </a:lnTo>
                <a:lnTo>
                  <a:pt x="199191" y="272586"/>
                </a:lnTo>
                <a:lnTo>
                  <a:pt x="232416" y="304772"/>
                </a:lnTo>
                <a:lnTo>
                  <a:pt x="263303" y="338878"/>
                </a:lnTo>
                <a:lnTo>
                  <a:pt x="291798" y="374765"/>
                </a:lnTo>
                <a:lnTo>
                  <a:pt x="317843" y="412292"/>
                </a:lnTo>
                <a:lnTo>
                  <a:pt x="341383" y="451320"/>
                </a:lnTo>
                <a:lnTo>
                  <a:pt x="362360" y="491709"/>
                </a:lnTo>
                <a:lnTo>
                  <a:pt x="380718" y="533320"/>
                </a:lnTo>
                <a:lnTo>
                  <a:pt x="396402" y="576011"/>
                </a:lnTo>
                <a:lnTo>
                  <a:pt x="409353" y="619645"/>
                </a:lnTo>
                <a:lnTo>
                  <a:pt x="419517" y="664080"/>
                </a:lnTo>
                <a:lnTo>
                  <a:pt x="426835" y="709177"/>
                </a:lnTo>
                <a:lnTo>
                  <a:pt x="431253" y="754796"/>
                </a:lnTo>
                <a:lnTo>
                  <a:pt x="432714" y="800802"/>
                </a:lnTo>
                <a:lnTo>
                  <a:pt x="431160" y="847041"/>
                </a:lnTo>
                <a:lnTo>
                  <a:pt x="426536" y="893388"/>
                </a:lnTo>
                <a:lnTo>
                  <a:pt x="418786" y="939697"/>
                </a:lnTo>
                <a:lnTo>
                  <a:pt x="407852" y="985829"/>
                </a:lnTo>
                <a:lnTo>
                  <a:pt x="393678" y="1031645"/>
                </a:lnTo>
                <a:lnTo>
                  <a:pt x="379950" y="1067289"/>
                </a:lnTo>
                <a:lnTo>
                  <a:pt x="547893" y="1067289"/>
                </a:lnTo>
                <a:lnTo>
                  <a:pt x="567949" y="997023"/>
                </a:lnTo>
                <a:lnTo>
                  <a:pt x="577866" y="948644"/>
                </a:lnTo>
                <a:lnTo>
                  <a:pt x="584984" y="899778"/>
                </a:lnTo>
                <a:lnTo>
                  <a:pt x="589291" y="850479"/>
                </a:lnTo>
                <a:lnTo>
                  <a:pt x="590777" y="800798"/>
                </a:lnTo>
                <a:lnTo>
                  <a:pt x="589531" y="752827"/>
                </a:lnTo>
                <a:lnTo>
                  <a:pt x="585666" y="705193"/>
                </a:lnTo>
                <a:lnTo>
                  <a:pt x="579191" y="657954"/>
                </a:lnTo>
                <a:lnTo>
                  <a:pt x="570117" y="611164"/>
                </a:lnTo>
                <a:lnTo>
                  <a:pt x="558453" y="564875"/>
                </a:lnTo>
                <a:lnTo>
                  <a:pt x="544209" y="519142"/>
                </a:lnTo>
                <a:lnTo>
                  <a:pt x="527397" y="474016"/>
                </a:lnTo>
                <a:lnTo>
                  <a:pt x="508163" y="429872"/>
                </a:lnTo>
                <a:lnTo>
                  <a:pt x="486658" y="387076"/>
                </a:lnTo>
                <a:lnTo>
                  <a:pt x="462912" y="345673"/>
                </a:lnTo>
                <a:lnTo>
                  <a:pt x="436955" y="305709"/>
                </a:lnTo>
                <a:lnTo>
                  <a:pt x="408817" y="267229"/>
                </a:lnTo>
                <a:lnTo>
                  <a:pt x="378527" y="230279"/>
                </a:lnTo>
                <a:lnTo>
                  <a:pt x="346115" y="194905"/>
                </a:lnTo>
                <a:lnTo>
                  <a:pt x="310558" y="160204"/>
                </a:lnTo>
                <a:lnTo>
                  <a:pt x="273232" y="127736"/>
                </a:lnTo>
                <a:lnTo>
                  <a:pt x="234184" y="97532"/>
                </a:lnTo>
                <a:lnTo>
                  <a:pt x="193460" y="69624"/>
                </a:lnTo>
                <a:lnTo>
                  <a:pt x="151108" y="44045"/>
                </a:lnTo>
                <a:lnTo>
                  <a:pt x="107174" y="20826"/>
                </a:lnTo>
                <a:lnTo>
                  <a:pt x="61704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94430" y="1581129"/>
            <a:ext cx="7481570" cy="7467600"/>
          </a:xfrm>
          <a:custGeom>
            <a:avLst/>
            <a:gdLst/>
            <a:ahLst/>
            <a:cxnLst/>
            <a:rect l="l" t="t" r="r" b="b"/>
            <a:pathLst>
              <a:path w="7481569" h="7467600">
                <a:moveTo>
                  <a:pt x="4075685" y="7454900"/>
                </a:moveTo>
                <a:lnTo>
                  <a:pt x="3405280" y="7454900"/>
                </a:lnTo>
                <a:lnTo>
                  <a:pt x="3452688" y="7467600"/>
                </a:lnTo>
                <a:lnTo>
                  <a:pt x="4028277" y="7467600"/>
                </a:lnTo>
                <a:lnTo>
                  <a:pt x="4075685" y="7454900"/>
                </a:lnTo>
                <a:close/>
              </a:path>
              <a:path w="7481569" h="7467600">
                <a:moveTo>
                  <a:pt x="4216883" y="7442200"/>
                </a:moveTo>
                <a:lnTo>
                  <a:pt x="3264082" y="7442200"/>
                </a:lnTo>
                <a:lnTo>
                  <a:pt x="3310973" y="7454900"/>
                </a:lnTo>
                <a:lnTo>
                  <a:pt x="4169992" y="7454900"/>
                </a:lnTo>
                <a:lnTo>
                  <a:pt x="4216883" y="7442200"/>
                </a:lnTo>
                <a:close/>
              </a:path>
              <a:path w="7481569" h="7467600">
                <a:moveTo>
                  <a:pt x="4310121" y="7429500"/>
                </a:moveTo>
                <a:lnTo>
                  <a:pt x="3170844" y="7429500"/>
                </a:lnTo>
                <a:lnTo>
                  <a:pt x="3217371" y="7442200"/>
                </a:lnTo>
                <a:lnTo>
                  <a:pt x="4263594" y="7442200"/>
                </a:lnTo>
                <a:lnTo>
                  <a:pt x="4310121" y="7429500"/>
                </a:lnTo>
                <a:close/>
              </a:path>
              <a:path w="7481569" h="7467600">
                <a:moveTo>
                  <a:pt x="4448564" y="7404100"/>
                </a:moveTo>
                <a:lnTo>
                  <a:pt x="3032401" y="7404100"/>
                </a:lnTo>
                <a:lnTo>
                  <a:pt x="3124504" y="7429500"/>
                </a:lnTo>
                <a:lnTo>
                  <a:pt x="4356461" y="7429500"/>
                </a:lnTo>
                <a:lnTo>
                  <a:pt x="4448564" y="7404100"/>
                </a:lnTo>
                <a:close/>
              </a:path>
              <a:path w="7481569" h="7467600">
                <a:moveTo>
                  <a:pt x="4539874" y="76200"/>
                </a:moveTo>
                <a:lnTo>
                  <a:pt x="2941091" y="76200"/>
                </a:lnTo>
                <a:lnTo>
                  <a:pt x="2497469" y="203200"/>
                </a:lnTo>
                <a:lnTo>
                  <a:pt x="2454379" y="228600"/>
                </a:lnTo>
                <a:lnTo>
                  <a:pt x="2326601" y="266700"/>
                </a:lnTo>
                <a:lnTo>
                  <a:pt x="2284518" y="292100"/>
                </a:lnTo>
                <a:lnTo>
                  <a:pt x="2242695" y="304800"/>
                </a:lnTo>
                <a:lnTo>
                  <a:pt x="2201137" y="330200"/>
                </a:lnTo>
                <a:lnTo>
                  <a:pt x="2159847" y="342900"/>
                </a:lnTo>
                <a:lnTo>
                  <a:pt x="2118829" y="368300"/>
                </a:lnTo>
                <a:lnTo>
                  <a:pt x="2078086" y="381000"/>
                </a:lnTo>
                <a:lnTo>
                  <a:pt x="1997441" y="431800"/>
                </a:lnTo>
                <a:lnTo>
                  <a:pt x="1957546" y="444500"/>
                </a:lnTo>
                <a:lnTo>
                  <a:pt x="1878631" y="495300"/>
                </a:lnTo>
                <a:lnTo>
                  <a:pt x="1839618" y="508000"/>
                </a:lnTo>
                <a:lnTo>
                  <a:pt x="1762499" y="558800"/>
                </a:lnTo>
                <a:lnTo>
                  <a:pt x="1649143" y="635000"/>
                </a:lnTo>
                <a:lnTo>
                  <a:pt x="1538663" y="711200"/>
                </a:lnTo>
                <a:lnTo>
                  <a:pt x="1431157" y="787400"/>
                </a:lnTo>
                <a:lnTo>
                  <a:pt x="1396000" y="825500"/>
                </a:lnTo>
                <a:lnTo>
                  <a:pt x="1361188" y="850900"/>
                </a:lnTo>
                <a:lnTo>
                  <a:pt x="1292615" y="901700"/>
                </a:lnTo>
                <a:lnTo>
                  <a:pt x="1258861" y="939800"/>
                </a:lnTo>
                <a:lnTo>
                  <a:pt x="1225466" y="965200"/>
                </a:lnTo>
                <a:lnTo>
                  <a:pt x="1192436" y="1003300"/>
                </a:lnTo>
                <a:lnTo>
                  <a:pt x="1127480" y="1054100"/>
                </a:lnTo>
                <a:lnTo>
                  <a:pt x="1095562" y="1092200"/>
                </a:lnTo>
                <a:lnTo>
                  <a:pt x="1064022" y="1117600"/>
                </a:lnTo>
                <a:lnTo>
                  <a:pt x="1032864" y="1155700"/>
                </a:lnTo>
                <a:lnTo>
                  <a:pt x="1002092" y="1193800"/>
                </a:lnTo>
                <a:lnTo>
                  <a:pt x="971709" y="1219200"/>
                </a:lnTo>
                <a:lnTo>
                  <a:pt x="941719" y="1257300"/>
                </a:lnTo>
                <a:lnTo>
                  <a:pt x="912126" y="1282700"/>
                </a:lnTo>
                <a:lnTo>
                  <a:pt x="882933" y="1320800"/>
                </a:lnTo>
                <a:lnTo>
                  <a:pt x="854144" y="1358900"/>
                </a:lnTo>
                <a:lnTo>
                  <a:pt x="825763" y="1397000"/>
                </a:lnTo>
                <a:lnTo>
                  <a:pt x="797793" y="1422400"/>
                </a:lnTo>
                <a:lnTo>
                  <a:pt x="770237" y="1460500"/>
                </a:lnTo>
                <a:lnTo>
                  <a:pt x="743101" y="1498600"/>
                </a:lnTo>
                <a:lnTo>
                  <a:pt x="716387" y="1536700"/>
                </a:lnTo>
                <a:lnTo>
                  <a:pt x="690099" y="1574800"/>
                </a:lnTo>
                <a:lnTo>
                  <a:pt x="664240" y="1612900"/>
                </a:lnTo>
                <a:lnTo>
                  <a:pt x="638815" y="1638300"/>
                </a:lnTo>
                <a:lnTo>
                  <a:pt x="613827" y="1676400"/>
                </a:lnTo>
                <a:lnTo>
                  <a:pt x="589280" y="1714500"/>
                </a:lnTo>
                <a:lnTo>
                  <a:pt x="565177" y="1752600"/>
                </a:lnTo>
                <a:lnTo>
                  <a:pt x="541522" y="1790700"/>
                </a:lnTo>
                <a:lnTo>
                  <a:pt x="518319" y="1828800"/>
                </a:lnTo>
                <a:lnTo>
                  <a:pt x="495571" y="1879600"/>
                </a:lnTo>
                <a:lnTo>
                  <a:pt x="473282" y="1917700"/>
                </a:lnTo>
                <a:lnTo>
                  <a:pt x="451456" y="1955800"/>
                </a:lnTo>
                <a:lnTo>
                  <a:pt x="430096" y="1993900"/>
                </a:lnTo>
                <a:lnTo>
                  <a:pt x="409206" y="2032000"/>
                </a:lnTo>
                <a:lnTo>
                  <a:pt x="388790" y="2070100"/>
                </a:lnTo>
                <a:lnTo>
                  <a:pt x="368852" y="2108200"/>
                </a:lnTo>
                <a:lnTo>
                  <a:pt x="349394" y="2159000"/>
                </a:lnTo>
                <a:lnTo>
                  <a:pt x="330422" y="2197100"/>
                </a:lnTo>
                <a:lnTo>
                  <a:pt x="311937" y="2235200"/>
                </a:lnTo>
                <a:lnTo>
                  <a:pt x="293945" y="2273300"/>
                </a:lnTo>
                <a:lnTo>
                  <a:pt x="276449" y="2324100"/>
                </a:lnTo>
                <a:lnTo>
                  <a:pt x="259452" y="2362200"/>
                </a:lnTo>
                <a:lnTo>
                  <a:pt x="242958" y="2400300"/>
                </a:lnTo>
                <a:lnTo>
                  <a:pt x="226971" y="2451100"/>
                </a:lnTo>
                <a:lnTo>
                  <a:pt x="211494" y="2489200"/>
                </a:lnTo>
                <a:lnTo>
                  <a:pt x="196532" y="2540000"/>
                </a:lnTo>
                <a:lnTo>
                  <a:pt x="182087" y="2578100"/>
                </a:lnTo>
                <a:lnTo>
                  <a:pt x="168164" y="2628900"/>
                </a:lnTo>
                <a:lnTo>
                  <a:pt x="154766" y="2667000"/>
                </a:lnTo>
                <a:lnTo>
                  <a:pt x="141897" y="2705100"/>
                </a:lnTo>
                <a:lnTo>
                  <a:pt x="129560" y="2755900"/>
                </a:lnTo>
                <a:lnTo>
                  <a:pt x="117760" y="2806700"/>
                </a:lnTo>
                <a:lnTo>
                  <a:pt x="106499" y="2844800"/>
                </a:lnTo>
                <a:lnTo>
                  <a:pt x="95782" y="2895600"/>
                </a:lnTo>
                <a:lnTo>
                  <a:pt x="85612" y="2933700"/>
                </a:lnTo>
                <a:lnTo>
                  <a:pt x="75993" y="2984500"/>
                </a:lnTo>
                <a:lnTo>
                  <a:pt x="66928" y="3022600"/>
                </a:lnTo>
                <a:lnTo>
                  <a:pt x="58422" y="3073400"/>
                </a:lnTo>
                <a:lnTo>
                  <a:pt x="50477" y="3124200"/>
                </a:lnTo>
                <a:lnTo>
                  <a:pt x="43098" y="3162300"/>
                </a:lnTo>
                <a:lnTo>
                  <a:pt x="36289" y="3213100"/>
                </a:lnTo>
                <a:lnTo>
                  <a:pt x="30052" y="3263900"/>
                </a:lnTo>
                <a:lnTo>
                  <a:pt x="24391" y="3302000"/>
                </a:lnTo>
                <a:lnTo>
                  <a:pt x="19311" y="3352800"/>
                </a:lnTo>
                <a:lnTo>
                  <a:pt x="14815" y="3403600"/>
                </a:lnTo>
                <a:lnTo>
                  <a:pt x="10906" y="3441700"/>
                </a:lnTo>
                <a:lnTo>
                  <a:pt x="7589" y="3492500"/>
                </a:lnTo>
                <a:lnTo>
                  <a:pt x="4867" y="3543300"/>
                </a:lnTo>
                <a:lnTo>
                  <a:pt x="2743" y="3594100"/>
                </a:lnTo>
                <a:lnTo>
                  <a:pt x="1221" y="3632200"/>
                </a:lnTo>
                <a:lnTo>
                  <a:pt x="306" y="3683000"/>
                </a:lnTo>
                <a:lnTo>
                  <a:pt x="0" y="3733800"/>
                </a:lnTo>
                <a:lnTo>
                  <a:pt x="306" y="3784600"/>
                </a:lnTo>
                <a:lnTo>
                  <a:pt x="1221" y="3835400"/>
                </a:lnTo>
                <a:lnTo>
                  <a:pt x="2743" y="3873500"/>
                </a:lnTo>
                <a:lnTo>
                  <a:pt x="4867" y="3924300"/>
                </a:lnTo>
                <a:lnTo>
                  <a:pt x="7589" y="3975100"/>
                </a:lnTo>
                <a:lnTo>
                  <a:pt x="10906" y="4025900"/>
                </a:lnTo>
                <a:lnTo>
                  <a:pt x="14815" y="4064000"/>
                </a:lnTo>
                <a:lnTo>
                  <a:pt x="19311" y="4114800"/>
                </a:lnTo>
                <a:lnTo>
                  <a:pt x="24391" y="4165600"/>
                </a:lnTo>
                <a:lnTo>
                  <a:pt x="30052" y="4216400"/>
                </a:lnTo>
                <a:lnTo>
                  <a:pt x="36289" y="4254500"/>
                </a:lnTo>
                <a:lnTo>
                  <a:pt x="43098" y="4305300"/>
                </a:lnTo>
                <a:lnTo>
                  <a:pt x="50477" y="4356100"/>
                </a:lnTo>
                <a:lnTo>
                  <a:pt x="58422" y="4394200"/>
                </a:lnTo>
                <a:lnTo>
                  <a:pt x="66928" y="4445000"/>
                </a:lnTo>
                <a:lnTo>
                  <a:pt x="75993" y="4483100"/>
                </a:lnTo>
                <a:lnTo>
                  <a:pt x="85612" y="4533900"/>
                </a:lnTo>
                <a:lnTo>
                  <a:pt x="95782" y="4584700"/>
                </a:lnTo>
                <a:lnTo>
                  <a:pt x="106499" y="4622800"/>
                </a:lnTo>
                <a:lnTo>
                  <a:pt x="117760" y="4673600"/>
                </a:lnTo>
                <a:lnTo>
                  <a:pt x="129560" y="4711700"/>
                </a:lnTo>
                <a:lnTo>
                  <a:pt x="141897" y="4762500"/>
                </a:lnTo>
                <a:lnTo>
                  <a:pt x="154766" y="4800600"/>
                </a:lnTo>
                <a:lnTo>
                  <a:pt x="168164" y="4851400"/>
                </a:lnTo>
                <a:lnTo>
                  <a:pt x="182087" y="4889500"/>
                </a:lnTo>
                <a:lnTo>
                  <a:pt x="196532" y="4940300"/>
                </a:lnTo>
                <a:lnTo>
                  <a:pt x="211494" y="4978400"/>
                </a:lnTo>
                <a:lnTo>
                  <a:pt x="226971" y="5016500"/>
                </a:lnTo>
                <a:lnTo>
                  <a:pt x="242958" y="5067300"/>
                </a:lnTo>
                <a:lnTo>
                  <a:pt x="259452" y="5105400"/>
                </a:lnTo>
                <a:lnTo>
                  <a:pt x="276449" y="5143500"/>
                </a:lnTo>
                <a:lnTo>
                  <a:pt x="293945" y="5194300"/>
                </a:lnTo>
                <a:lnTo>
                  <a:pt x="311937" y="5232400"/>
                </a:lnTo>
                <a:lnTo>
                  <a:pt x="330422" y="5270500"/>
                </a:lnTo>
                <a:lnTo>
                  <a:pt x="349394" y="5308600"/>
                </a:lnTo>
                <a:lnTo>
                  <a:pt x="368852" y="5359400"/>
                </a:lnTo>
                <a:lnTo>
                  <a:pt x="388790" y="5397500"/>
                </a:lnTo>
                <a:lnTo>
                  <a:pt x="409206" y="5435600"/>
                </a:lnTo>
                <a:lnTo>
                  <a:pt x="430096" y="5473700"/>
                </a:lnTo>
                <a:lnTo>
                  <a:pt x="451456" y="5511800"/>
                </a:lnTo>
                <a:lnTo>
                  <a:pt x="473282" y="5562600"/>
                </a:lnTo>
                <a:lnTo>
                  <a:pt x="495571" y="5600700"/>
                </a:lnTo>
                <a:lnTo>
                  <a:pt x="518319" y="5638800"/>
                </a:lnTo>
                <a:lnTo>
                  <a:pt x="541522" y="5676900"/>
                </a:lnTo>
                <a:lnTo>
                  <a:pt x="565177" y="5715000"/>
                </a:lnTo>
                <a:lnTo>
                  <a:pt x="589280" y="5753100"/>
                </a:lnTo>
                <a:lnTo>
                  <a:pt x="613827" y="5791200"/>
                </a:lnTo>
                <a:lnTo>
                  <a:pt x="638815" y="5829300"/>
                </a:lnTo>
                <a:lnTo>
                  <a:pt x="664240" y="5867400"/>
                </a:lnTo>
                <a:lnTo>
                  <a:pt x="690099" y="5905500"/>
                </a:lnTo>
                <a:lnTo>
                  <a:pt x="716387" y="5930900"/>
                </a:lnTo>
                <a:lnTo>
                  <a:pt x="743101" y="5969000"/>
                </a:lnTo>
                <a:lnTo>
                  <a:pt x="770237" y="6007100"/>
                </a:lnTo>
                <a:lnTo>
                  <a:pt x="797793" y="6045200"/>
                </a:lnTo>
                <a:lnTo>
                  <a:pt x="825763" y="6083300"/>
                </a:lnTo>
                <a:lnTo>
                  <a:pt x="854144" y="6108700"/>
                </a:lnTo>
                <a:lnTo>
                  <a:pt x="882933" y="6146800"/>
                </a:lnTo>
                <a:lnTo>
                  <a:pt x="912126" y="6184900"/>
                </a:lnTo>
                <a:lnTo>
                  <a:pt x="941719" y="6210300"/>
                </a:lnTo>
                <a:lnTo>
                  <a:pt x="971709" y="6248400"/>
                </a:lnTo>
                <a:lnTo>
                  <a:pt x="1002092" y="6286500"/>
                </a:lnTo>
                <a:lnTo>
                  <a:pt x="1032864" y="6311900"/>
                </a:lnTo>
                <a:lnTo>
                  <a:pt x="1064022" y="6350000"/>
                </a:lnTo>
                <a:lnTo>
                  <a:pt x="1095562" y="6375400"/>
                </a:lnTo>
                <a:lnTo>
                  <a:pt x="1127480" y="6413500"/>
                </a:lnTo>
                <a:lnTo>
                  <a:pt x="1159772" y="6438900"/>
                </a:lnTo>
                <a:lnTo>
                  <a:pt x="1192436" y="6477000"/>
                </a:lnTo>
                <a:lnTo>
                  <a:pt x="1258861" y="6527800"/>
                </a:lnTo>
                <a:lnTo>
                  <a:pt x="1292615" y="6565900"/>
                </a:lnTo>
                <a:lnTo>
                  <a:pt x="1361188" y="6616700"/>
                </a:lnTo>
                <a:lnTo>
                  <a:pt x="1396000" y="6654800"/>
                </a:lnTo>
                <a:lnTo>
                  <a:pt x="1431157" y="6680200"/>
                </a:lnTo>
                <a:lnTo>
                  <a:pt x="1502492" y="6731000"/>
                </a:lnTo>
                <a:lnTo>
                  <a:pt x="1611992" y="6807200"/>
                </a:lnTo>
                <a:lnTo>
                  <a:pt x="1724400" y="6883400"/>
                </a:lnTo>
                <a:lnTo>
                  <a:pt x="1839618" y="6959600"/>
                </a:lnTo>
                <a:lnTo>
                  <a:pt x="1878631" y="6972300"/>
                </a:lnTo>
                <a:lnTo>
                  <a:pt x="1997441" y="7048500"/>
                </a:lnTo>
                <a:lnTo>
                  <a:pt x="2037622" y="7061200"/>
                </a:lnTo>
                <a:lnTo>
                  <a:pt x="2078086" y="7086600"/>
                </a:lnTo>
                <a:lnTo>
                  <a:pt x="2118829" y="7099300"/>
                </a:lnTo>
                <a:lnTo>
                  <a:pt x="2159847" y="7124700"/>
                </a:lnTo>
                <a:lnTo>
                  <a:pt x="2201137" y="7137400"/>
                </a:lnTo>
                <a:lnTo>
                  <a:pt x="2242695" y="7162800"/>
                </a:lnTo>
                <a:lnTo>
                  <a:pt x="2284518" y="7175500"/>
                </a:lnTo>
                <a:lnTo>
                  <a:pt x="2326601" y="7200900"/>
                </a:lnTo>
                <a:lnTo>
                  <a:pt x="2411535" y="7226300"/>
                </a:lnTo>
                <a:lnTo>
                  <a:pt x="2454379" y="7251700"/>
                </a:lnTo>
                <a:lnTo>
                  <a:pt x="2986645" y="7404100"/>
                </a:lnTo>
                <a:lnTo>
                  <a:pt x="4494320" y="7404100"/>
                </a:lnTo>
                <a:lnTo>
                  <a:pt x="5026586" y="7251700"/>
                </a:lnTo>
                <a:lnTo>
                  <a:pt x="5069429" y="7226300"/>
                </a:lnTo>
                <a:lnTo>
                  <a:pt x="5154364" y="7200900"/>
                </a:lnTo>
                <a:lnTo>
                  <a:pt x="5196447" y="7175500"/>
                </a:lnTo>
                <a:lnTo>
                  <a:pt x="5238270" y="7162800"/>
                </a:lnTo>
                <a:lnTo>
                  <a:pt x="5279828" y="7137400"/>
                </a:lnTo>
                <a:lnTo>
                  <a:pt x="5321118" y="7124700"/>
                </a:lnTo>
                <a:lnTo>
                  <a:pt x="5362136" y="7099300"/>
                </a:lnTo>
                <a:lnTo>
                  <a:pt x="5402879" y="7086600"/>
                </a:lnTo>
                <a:lnTo>
                  <a:pt x="5443343" y="7061200"/>
                </a:lnTo>
                <a:lnTo>
                  <a:pt x="5483524" y="7048500"/>
                </a:lnTo>
                <a:lnTo>
                  <a:pt x="5602334" y="6972300"/>
                </a:lnTo>
                <a:lnTo>
                  <a:pt x="5641347" y="6959600"/>
                </a:lnTo>
                <a:lnTo>
                  <a:pt x="5756565" y="6883400"/>
                </a:lnTo>
                <a:lnTo>
                  <a:pt x="5868973" y="6807200"/>
                </a:lnTo>
                <a:lnTo>
                  <a:pt x="5978473" y="6731000"/>
                </a:lnTo>
                <a:lnTo>
                  <a:pt x="6049808" y="6680200"/>
                </a:lnTo>
                <a:lnTo>
                  <a:pt x="6084965" y="6654800"/>
                </a:lnTo>
                <a:lnTo>
                  <a:pt x="6119777" y="6616700"/>
                </a:lnTo>
                <a:lnTo>
                  <a:pt x="6188350" y="6565900"/>
                </a:lnTo>
                <a:lnTo>
                  <a:pt x="6222104" y="6527800"/>
                </a:lnTo>
                <a:lnTo>
                  <a:pt x="6288529" y="6477000"/>
                </a:lnTo>
                <a:lnTo>
                  <a:pt x="6321193" y="6438900"/>
                </a:lnTo>
                <a:lnTo>
                  <a:pt x="6353485" y="6413500"/>
                </a:lnTo>
                <a:lnTo>
                  <a:pt x="6385403" y="6375400"/>
                </a:lnTo>
                <a:lnTo>
                  <a:pt x="6416943" y="6350000"/>
                </a:lnTo>
                <a:lnTo>
                  <a:pt x="6448101" y="6311900"/>
                </a:lnTo>
                <a:lnTo>
                  <a:pt x="6478873" y="6286500"/>
                </a:lnTo>
                <a:lnTo>
                  <a:pt x="6509256" y="6248400"/>
                </a:lnTo>
                <a:lnTo>
                  <a:pt x="6539246" y="6210300"/>
                </a:lnTo>
                <a:lnTo>
                  <a:pt x="6568839" y="6184900"/>
                </a:lnTo>
                <a:lnTo>
                  <a:pt x="6598032" y="6146800"/>
                </a:lnTo>
                <a:lnTo>
                  <a:pt x="6626821" y="6108700"/>
                </a:lnTo>
                <a:lnTo>
                  <a:pt x="6655202" y="6083300"/>
                </a:lnTo>
                <a:lnTo>
                  <a:pt x="6683172" y="6045200"/>
                </a:lnTo>
                <a:lnTo>
                  <a:pt x="6710727" y="6007100"/>
                </a:lnTo>
                <a:lnTo>
                  <a:pt x="6737864" y="5969000"/>
                </a:lnTo>
                <a:lnTo>
                  <a:pt x="6764578" y="5930900"/>
                </a:lnTo>
                <a:lnTo>
                  <a:pt x="6790866" y="5905500"/>
                </a:lnTo>
                <a:lnTo>
                  <a:pt x="6816725" y="5867400"/>
                </a:lnTo>
                <a:lnTo>
                  <a:pt x="6842150" y="5829300"/>
                </a:lnTo>
                <a:lnTo>
                  <a:pt x="6867138" y="5791200"/>
                </a:lnTo>
                <a:lnTo>
                  <a:pt x="6891685" y="5753100"/>
                </a:lnTo>
                <a:lnTo>
                  <a:pt x="6915788" y="5715000"/>
                </a:lnTo>
                <a:lnTo>
                  <a:pt x="6939443" y="5676900"/>
                </a:lnTo>
                <a:lnTo>
                  <a:pt x="6962646" y="5638800"/>
                </a:lnTo>
                <a:lnTo>
                  <a:pt x="6985394" y="5600700"/>
                </a:lnTo>
                <a:lnTo>
                  <a:pt x="7007683" y="5562600"/>
                </a:lnTo>
                <a:lnTo>
                  <a:pt x="7029509" y="5511800"/>
                </a:lnTo>
                <a:lnTo>
                  <a:pt x="7050869" y="5473700"/>
                </a:lnTo>
                <a:lnTo>
                  <a:pt x="7071759" y="5435600"/>
                </a:lnTo>
                <a:lnTo>
                  <a:pt x="7092175" y="5397500"/>
                </a:lnTo>
                <a:lnTo>
                  <a:pt x="7112113" y="5359400"/>
                </a:lnTo>
                <a:lnTo>
                  <a:pt x="7131571" y="5308600"/>
                </a:lnTo>
                <a:lnTo>
                  <a:pt x="7150543" y="5270500"/>
                </a:lnTo>
                <a:lnTo>
                  <a:pt x="7169028" y="5232400"/>
                </a:lnTo>
                <a:lnTo>
                  <a:pt x="7187020" y="5194300"/>
                </a:lnTo>
                <a:lnTo>
                  <a:pt x="7204516" y="5143500"/>
                </a:lnTo>
                <a:lnTo>
                  <a:pt x="7221513" y="5105400"/>
                </a:lnTo>
                <a:lnTo>
                  <a:pt x="7238007" y="5067300"/>
                </a:lnTo>
                <a:lnTo>
                  <a:pt x="7253994" y="5016500"/>
                </a:lnTo>
                <a:lnTo>
                  <a:pt x="7269470" y="4978400"/>
                </a:lnTo>
                <a:lnTo>
                  <a:pt x="7284433" y="4940300"/>
                </a:lnTo>
                <a:lnTo>
                  <a:pt x="7298878" y="4889500"/>
                </a:lnTo>
                <a:lnTo>
                  <a:pt x="7312801" y="4851400"/>
                </a:lnTo>
                <a:lnTo>
                  <a:pt x="7326199" y="4800600"/>
                </a:lnTo>
                <a:lnTo>
                  <a:pt x="7339068" y="4762500"/>
                </a:lnTo>
                <a:lnTo>
                  <a:pt x="7351405" y="4711700"/>
                </a:lnTo>
                <a:lnTo>
                  <a:pt x="7363205" y="4673600"/>
                </a:lnTo>
                <a:lnTo>
                  <a:pt x="7374466" y="4622800"/>
                </a:lnTo>
                <a:lnTo>
                  <a:pt x="7385183" y="4584700"/>
                </a:lnTo>
                <a:lnTo>
                  <a:pt x="7395353" y="4533900"/>
                </a:lnTo>
                <a:lnTo>
                  <a:pt x="7404972" y="4483100"/>
                </a:lnTo>
                <a:lnTo>
                  <a:pt x="7414037" y="4445000"/>
                </a:lnTo>
                <a:lnTo>
                  <a:pt x="7422543" y="4394200"/>
                </a:lnTo>
                <a:lnTo>
                  <a:pt x="7430488" y="4356100"/>
                </a:lnTo>
                <a:lnTo>
                  <a:pt x="7437867" y="4305300"/>
                </a:lnTo>
                <a:lnTo>
                  <a:pt x="7444676" y="4254500"/>
                </a:lnTo>
                <a:lnTo>
                  <a:pt x="7450913" y="4216400"/>
                </a:lnTo>
                <a:lnTo>
                  <a:pt x="7456574" y="4165600"/>
                </a:lnTo>
                <a:lnTo>
                  <a:pt x="7461654" y="4114800"/>
                </a:lnTo>
                <a:lnTo>
                  <a:pt x="7466150" y="4064000"/>
                </a:lnTo>
                <a:lnTo>
                  <a:pt x="7470059" y="4025900"/>
                </a:lnTo>
                <a:lnTo>
                  <a:pt x="7473376" y="3975100"/>
                </a:lnTo>
                <a:lnTo>
                  <a:pt x="7476098" y="3924300"/>
                </a:lnTo>
                <a:lnTo>
                  <a:pt x="7478222" y="3873500"/>
                </a:lnTo>
                <a:lnTo>
                  <a:pt x="7479744" y="3835400"/>
                </a:lnTo>
                <a:lnTo>
                  <a:pt x="7480659" y="3784600"/>
                </a:lnTo>
                <a:lnTo>
                  <a:pt x="7480965" y="3733800"/>
                </a:lnTo>
                <a:lnTo>
                  <a:pt x="7480659" y="3683000"/>
                </a:lnTo>
                <a:lnTo>
                  <a:pt x="7479744" y="3632200"/>
                </a:lnTo>
                <a:lnTo>
                  <a:pt x="7478222" y="3594100"/>
                </a:lnTo>
                <a:lnTo>
                  <a:pt x="7476098" y="3543300"/>
                </a:lnTo>
                <a:lnTo>
                  <a:pt x="7473376" y="3492500"/>
                </a:lnTo>
                <a:lnTo>
                  <a:pt x="7470059" y="3441700"/>
                </a:lnTo>
                <a:lnTo>
                  <a:pt x="7466150" y="3403600"/>
                </a:lnTo>
                <a:lnTo>
                  <a:pt x="7461654" y="3352800"/>
                </a:lnTo>
                <a:lnTo>
                  <a:pt x="7456574" y="3302000"/>
                </a:lnTo>
                <a:lnTo>
                  <a:pt x="7450913" y="3263900"/>
                </a:lnTo>
                <a:lnTo>
                  <a:pt x="7444676" y="3213100"/>
                </a:lnTo>
                <a:lnTo>
                  <a:pt x="7437867" y="3162300"/>
                </a:lnTo>
                <a:lnTo>
                  <a:pt x="7430488" y="3124200"/>
                </a:lnTo>
                <a:lnTo>
                  <a:pt x="7422543" y="3073400"/>
                </a:lnTo>
                <a:lnTo>
                  <a:pt x="7414037" y="3022600"/>
                </a:lnTo>
                <a:lnTo>
                  <a:pt x="7404972" y="2984500"/>
                </a:lnTo>
                <a:lnTo>
                  <a:pt x="7395353" y="2933700"/>
                </a:lnTo>
                <a:lnTo>
                  <a:pt x="7385183" y="2895600"/>
                </a:lnTo>
                <a:lnTo>
                  <a:pt x="7374466" y="2844800"/>
                </a:lnTo>
                <a:lnTo>
                  <a:pt x="7363205" y="2806700"/>
                </a:lnTo>
                <a:lnTo>
                  <a:pt x="7351405" y="2755900"/>
                </a:lnTo>
                <a:lnTo>
                  <a:pt x="7339068" y="2705100"/>
                </a:lnTo>
                <a:lnTo>
                  <a:pt x="7326199" y="2667000"/>
                </a:lnTo>
                <a:lnTo>
                  <a:pt x="7312801" y="2628900"/>
                </a:lnTo>
                <a:lnTo>
                  <a:pt x="7298878" y="2578100"/>
                </a:lnTo>
                <a:lnTo>
                  <a:pt x="7284433" y="2540000"/>
                </a:lnTo>
                <a:lnTo>
                  <a:pt x="7269470" y="2489200"/>
                </a:lnTo>
                <a:lnTo>
                  <a:pt x="7253994" y="2451100"/>
                </a:lnTo>
                <a:lnTo>
                  <a:pt x="7238007" y="2400300"/>
                </a:lnTo>
                <a:lnTo>
                  <a:pt x="7221513" y="2362200"/>
                </a:lnTo>
                <a:lnTo>
                  <a:pt x="7204516" y="2324100"/>
                </a:lnTo>
                <a:lnTo>
                  <a:pt x="7187020" y="2273300"/>
                </a:lnTo>
                <a:lnTo>
                  <a:pt x="7169028" y="2235200"/>
                </a:lnTo>
                <a:lnTo>
                  <a:pt x="7150543" y="2197100"/>
                </a:lnTo>
                <a:lnTo>
                  <a:pt x="7131571" y="2159000"/>
                </a:lnTo>
                <a:lnTo>
                  <a:pt x="7112113" y="2108200"/>
                </a:lnTo>
                <a:lnTo>
                  <a:pt x="7092175" y="2070100"/>
                </a:lnTo>
                <a:lnTo>
                  <a:pt x="7071759" y="2032000"/>
                </a:lnTo>
                <a:lnTo>
                  <a:pt x="7050869" y="1993900"/>
                </a:lnTo>
                <a:lnTo>
                  <a:pt x="7029509" y="1955800"/>
                </a:lnTo>
                <a:lnTo>
                  <a:pt x="7007683" y="1917700"/>
                </a:lnTo>
                <a:lnTo>
                  <a:pt x="6985394" y="1879600"/>
                </a:lnTo>
                <a:lnTo>
                  <a:pt x="6962646" y="1828800"/>
                </a:lnTo>
                <a:lnTo>
                  <a:pt x="6939443" y="1790700"/>
                </a:lnTo>
                <a:lnTo>
                  <a:pt x="6915788" y="1752600"/>
                </a:lnTo>
                <a:lnTo>
                  <a:pt x="6891685" y="1714500"/>
                </a:lnTo>
                <a:lnTo>
                  <a:pt x="6867138" y="1676400"/>
                </a:lnTo>
                <a:lnTo>
                  <a:pt x="6842150" y="1638300"/>
                </a:lnTo>
                <a:lnTo>
                  <a:pt x="6816725" y="1612900"/>
                </a:lnTo>
                <a:lnTo>
                  <a:pt x="6790866" y="1574800"/>
                </a:lnTo>
                <a:lnTo>
                  <a:pt x="6764578" y="1536700"/>
                </a:lnTo>
                <a:lnTo>
                  <a:pt x="6737864" y="1498600"/>
                </a:lnTo>
                <a:lnTo>
                  <a:pt x="6710727" y="1460500"/>
                </a:lnTo>
                <a:lnTo>
                  <a:pt x="6683172" y="1422400"/>
                </a:lnTo>
                <a:lnTo>
                  <a:pt x="6655202" y="1397000"/>
                </a:lnTo>
                <a:lnTo>
                  <a:pt x="6626821" y="1358900"/>
                </a:lnTo>
                <a:lnTo>
                  <a:pt x="6598032" y="1320800"/>
                </a:lnTo>
                <a:lnTo>
                  <a:pt x="6568839" y="1282700"/>
                </a:lnTo>
                <a:lnTo>
                  <a:pt x="6539246" y="1257300"/>
                </a:lnTo>
                <a:lnTo>
                  <a:pt x="6509256" y="1219200"/>
                </a:lnTo>
                <a:lnTo>
                  <a:pt x="6478873" y="1193800"/>
                </a:lnTo>
                <a:lnTo>
                  <a:pt x="6448101" y="1155700"/>
                </a:lnTo>
                <a:lnTo>
                  <a:pt x="6416943" y="1117600"/>
                </a:lnTo>
                <a:lnTo>
                  <a:pt x="6385403" y="1092200"/>
                </a:lnTo>
                <a:lnTo>
                  <a:pt x="6353485" y="1054100"/>
                </a:lnTo>
                <a:lnTo>
                  <a:pt x="6288529" y="1003300"/>
                </a:lnTo>
                <a:lnTo>
                  <a:pt x="6255499" y="965200"/>
                </a:lnTo>
                <a:lnTo>
                  <a:pt x="6222104" y="939800"/>
                </a:lnTo>
                <a:lnTo>
                  <a:pt x="6188350" y="901700"/>
                </a:lnTo>
                <a:lnTo>
                  <a:pt x="6119777" y="850900"/>
                </a:lnTo>
                <a:lnTo>
                  <a:pt x="6084965" y="825500"/>
                </a:lnTo>
                <a:lnTo>
                  <a:pt x="6049808" y="787400"/>
                </a:lnTo>
                <a:lnTo>
                  <a:pt x="5942302" y="711200"/>
                </a:lnTo>
                <a:lnTo>
                  <a:pt x="5831822" y="635000"/>
                </a:lnTo>
                <a:lnTo>
                  <a:pt x="5718466" y="558800"/>
                </a:lnTo>
                <a:lnTo>
                  <a:pt x="5641347" y="508000"/>
                </a:lnTo>
                <a:lnTo>
                  <a:pt x="5602334" y="495300"/>
                </a:lnTo>
                <a:lnTo>
                  <a:pt x="5523419" y="444500"/>
                </a:lnTo>
                <a:lnTo>
                  <a:pt x="5483524" y="431800"/>
                </a:lnTo>
                <a:lnTo>
                  <a:pt x="5402879" y="381000"/>
                </a:lnTo>
                <a:lnTo>
                  <a:pt x="5362136" y="368300"/>
                </a:lnTo>
                <a:lnTo>
                  <a:pt x="5321118" y="342900"/>
                </a:lnTo>
                <a:lnTo>
                  <a:pt x="5279828" y="330200"/>
                </a:lnTo>
                <a:lnTo>
                  <a:pt x="5238270" y="304800"/>
                </a:lnTo>
                <a:lnTo>
                  <a:pt x="5196447" y="292100"/>
                </a:lnTo>
                <a:lnTo>
                  <a:pt x="5154364" y="266700"/>
                </a:lnTo>
                <a:lnTo>
                  <a:pt x="5026586" y="228600"/>
                </a:lnTo>
                <a:lnTo>
                  <a:pt x="4983496" y="203200"/>
                </a:lnTo>
                <a:lnTo>
                  <a:pt x="4539874" y="76200"/>
                </a:lnTo>
                <a:close/>
              </a:path>
              <a:path w="7481569" h="7467600">
                <a:moveTo>
                  <a:pt x="4402610" y="50800"/>
                </a:moveTo>
                <a:lnTo>
                  <a:pt x="3078355" y="50800"/>
                </a:lnTo>
                <a:lnTo>
                  <a:pt x="2986645" y="76200"/>
                </a:lnTo>
                <a:lnTo>
                  <a:pt x="4494320" y="76200"/>
                </a:lnTo>
                <a:lnTo>
                  <a:pt x="4402610" y="50800"/>
                </a:lnTo>
                <a:close/>
              </a:path>
              <a:path w="7481569" h="7467600">
                <a:moveTo>
                  <a:pt x="4310121" y="38100"/>
                </a:moveTo>
                <a:lnTo>
                  <a:pt x="3170844" y="38100"/>
                </a:lnTo>
                <a:lnTo>
                  <a:pt x="3124504" y="50800"/>
                </a:lnTo>
                <a:lnTo>
                  <a:pt x="4356461" y="50800"/>
                </a:lnTo>
                <a:lnTo>
                  <a:pt x="4310121" y="38100"/>
                </a:lnTo>
                <a:close/>
              </a:path>
              <a:path w="7481569" h="7467600">
                <a:moveTo>
                  <a:pt x="4216883" y="25400"/>
                </a:moveTo>
                <a:lnTo>
                  <a:pt x="3264082" y="25400"/>
                </a:lnTo>
                <a:lnTo>
                  <a:pt x="3217371" y="38100"/>
                </a:lnTo>
                <a:lnTo>
                  <a:pt x="4263594" y="38100"/>
                </a:lnTo>
                <a:lnTo>
                  <a:pt x="4216883" y="25400"/>
                </a:lnTo>
                <a:close/>
              </a:path>
              <a:path w="7481569" h="7467600">
                <a:moveTo>
                  <a:pt x="4122925" y="12700"/>
                </a:moveTo>
                <a:lnTo>
                  <a:pt x="3358040" y="12700"/>
                </a:lnTo>
                <a:lnTo>
                  <a:pt x="3310973" y="25400"/>
                </a:lnTo>
                <a:lnTo>
                  <a:pt x="4169992" y="25400"/>
                </a:lnTo>
                <a:lnTo>
                  <a:pt x="4122925" y="12700"/>
                </a:lnTo>
                <a:close/>
              </a:path>
              <a:path w="7481569" h="7467600">
                <a:moveTo>
                  <a:pt x="3980703" y="0"/>
                </a:moveTo>
                <a:lnTo>
                  <a:pt x="3500262" y="0"/>
                </a:lnTo>
                <a:lnTo>
                  <a:pt x="3452688" y="12700"/>
                </a:lnTo>
                <a:lnTo>
                  <a:pt x="4028277" y="12700"/>
                </a:lnTo>
                <a:lnTo>
                  <a:pt x="3980703" y="0"/>
                </a:lnTo>
                <a:close/>
              </a:path>
            </a:pathLst>
          </a:custGeom>
          <a:solidFill>
            <a:srgbClr val="000000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82042" y="2280243"/>
            <a:ext cx="2054860" cy="6081395"/>
          </a:xfrm>
          <a:custGeom>
            <a:avLst/>
            <a:gdLst/>
            <a:ahLst/>
            <a:cxnLst/>
            <a:rect l="l" t="t" r="r" b="b"/>
            <a:pathLst>
              <a:path w="2054859" h="6081395">
                <a:moveTo>
                  <a:pt x="794530" y="0"/>
                </a:moveTo>
                <a:lnTo>
                  <a:pt x="0" y="794227"/>
                </a:lnTo>
                <a:lnTo>
                  <a:pt x="34278" y="829018"/>
                </a:lnTo>
                <a:lnTo>
                  <a:pt x="68024" y="864328"/>
                </a:lnTo>
                <a:lnTo>
                  <a:pt x="101231" y="900151"/>
                </a:lnTo>
                <a:lnTo>
                  <a:pt x="133892" y="936480"/>
                </a:lnTo>
                <a:lnTo>
                  <a:pt x="166001" y="973308"/>
                </a:lnTo>
                <a:lnTo>
                  <a:pt x="197551" y="1010629"/>
                </a:lnTo>
                <a:lnTo>
                  <a:pt x="228536" y="1048436"/>
                </a:lnTo>
                <a:lnTo>
                  <a:pt x="258948" y="1086723"/>
                </a:lnTo>
                <a:lnTo>
                  <a:pt x="288782" y="1125483"/>
                </a:lnTo>
                <a:lnTo>
                  <a:pt x="318030" y="1164709"/>
                </a:lnTo>
                <a:lnTo>
                  <a:pt x="346686" y="1204395"/>
                </a:lnTo>
                <a:lnTo>
                  <a:pt x="374744" y="1244534"/>
                </a:lnTo>
                <a:lnTo>
                  <a:pt x="402197" y="1285120"/>
                </a:lnTo>
                <a:lnTo>
                  <a:pt x="429039" y="1326146"/>
                </a:lnTo>
                <a:lnTo>
                  <a:pt x="455261" y="1367605"/>
                </a:lnTo>
                <a:lnTo>
                  <a:pt x="480859" y="1409491"/>
                </a:lnTo>
                <a:lnTo>
                  <a:pt x="505826" y="1451797"/>
                </a:lnTo>
                <a:lnTo>
                  <a:pt x="530155" y="1494517"/>
                </a:lnTo>
                <a:lnTo>
                  <a:pt x="553838" y="1537644"/>
                </a:lnTo>
                <a:lnTo>
                  <a:pt x="576871" y="1581172"/>
                </a:lnTo>
                <a:lnTo>
                  <a:pt x="599246" y="1625093"/>
                </a:lnTo>
                <a:lnTo>
                  <a:pt x="620956" y="1669401"/>
                </a:lnTo>
                <a:lnTo>
                  <a:pt x="641995" y="1714091"/>
                </a:lnTo>
                <a:lnTo>
                  <a:pt x="662356" y="1759154"/>
                </a:lnTo>
                <a:lnTo>
                  <a:pt x="682034" y="1804585"/>
                </a:lnTo>
                <a:lnTo>
                  <a:pt x="701020" y="1850376"/>
                </a:lnTo>
                <a:lnTo>
                  <a:pt x="719309" y="1896522"/>
                </a:lnTo>
                <a:lnTo>
                  <a:pt x="736894" y="1943016"/>
                </a:lnTo>
                <a:lnTo>
                  <a:pt x="753768" y="1989850"/>
                </a:lnTo>
                <a:lnTo>
                  <a:pt x="769925" y="2037020"/>
                </a:lnTo>
                <a:lnTo>
                  <a:pt x="785358" y="2084517"/>
                </a:lnTo>
                <a:lnTo>
                  <a:pt x="800061" y="2132335"/>
                </a:lnTo>
                <a:lnTo>
                  <a:pt x="814027" y="2180468"/>
                </a:lnTo>
                <a:lnTo>
                  <a:pt x="827249" y="2228910"/>
                </a:lnTo>
                <a:lnTo>
                  <a:pt x="839721" y="2277652"/>
                </a:lnTo>
                <a:lnTo>
                  <a:pt x="851436" y="2326690"/>
                </a:lnTo>
                <a:lnTo>
                  <a:pt x="862387" y="2376016"/>
                </a:lnTo>
                <a:lnTo>
                  <a:pt x="872569" y="2425624"/>
                </a:lnTo>
                <a:lnTo>
                  <a:pt x="881974" y="2475507"/>
                </a:lnTo>
                <a:lnTo>
                  <a:pt x="890596" y="2525658"/>
                </a:lnTo>
                <a:lnTo>
                  <a:pt x="898428" y="2576072"/>
                </a:lnTo>
                <a:lnTo>
                  <a:pt x="905463" y="2626741"/>
                </a:lnTo>
                <a:lnTo>
                  <a:pt x="911696" y="2677658"/>
                </a:lnTo>
                <a:lnTo>
                  <a:pt x="917119" y="2728818"/>
                </a:lnTo>
                <a:lnTo>
                  <a:pt x="921725" y="2780213"/>
                </a:lnTo>
                <a:lnTo>
                  <a:pt x="925509" y="2831838"/>
                </a:lnTo>
                <a:lnTo>
                  <a:pt x="928464" y="2883685"/>
                </a:lnTo>
                <a:lnTo>
                  <a:pt x="930582" y="2935747"/>
                </a:lnTo>
                <a:lnTo>
                  <a:pt x="931858" y="2988019"/>
                </a:lnTo>
                <a:lnTo>
                  <a:pt x="932285" y="3040493"/>
                </a:lnTo>
                <a:lnTo>
                  <a:pt x="931858" y="3092968"/>
                </a:lnTo>
                <a:lnTo>
                  <a:pt x="930582" y="3145241"/>
                </a:lnTo>
                <a:lnTo>
                  <a:pt x="928464" y="3197304"/>
                </a:lnTo>
                <a:lnTo>
                  <a:pt x="925509" y="3249151"/>
                </a:lnTo>
                <a:lnTo>
                  <a:pt x="921725" y="3300776"/>
                </a:lnTo>
                <a:lnTo>
                  <a:pt x="917119" y="3352171"/>
                </a:lnTo>
                <a:lnTo>
                  <a:pt x="911696" y="3403332"/>
                </a:lnTo>
                <a:lnTo>
                  <a:pt x="905463" y="3454249"/>
                </a:lnTo>
                <a:lnTo>
                  <a:pt x="898428" y="3504919"/>
                </a:lnTo>
                <a:lnTo>
                  <a:pt x="890596" y="3555332"/>
                </a:lnTo>
                <a:lnTo>
                  <a:pt x="881974" y="3605484"/>
                </a:lnTo>
                <a:lnTo>
                  <a:pt x="872569" y="3655367"/>
                </a:lnTo>
                <a:lnTo>
                  <a:pt x="862387" y="3704975"/>
                </a:lnTo>
                <a:lnTo>
                  <a:pt x="851436" y="3754301"/>
                </a:lnTo>
                <a:lnTo>
                  <a:pt x="839721" y="3803339"/>
                </a:lnTo>
                <a:lnTo>
                  <a:pt x="827249" y="3852082"/>
                </a:lnTo>
                <a:lnTo>
                  <a:pt x="814027" y="3900523"/>
                </a:lnTo>
                <a:lnTo>
                  <a:pt x="800061" y="3948656"/>
                </a:lnTo>
                <a:lnTo>
                  <a:pt x="785358" y="3996474"/>
                </a:lnTo>
                <a:lnTo>
                  <a:pt x="769925" y="4043972"/>
                </a:lnTo>
                <a:lnTo>
                  <a:pt x="753768" y="4091141"/>
                </a:lnTo>
                <a:lnTo>
                  <a:pt x="736894" y="4137975"/>
                </a:lnTo>
                <a:lnTo>
                  <a:pt x="719309" y="4184469"/>
                </a:lnTo>
                <a:lnTo>
                  <a:pt x="701020" y="4230614"/>
                </a:lnTo>
                <a:lnTo>
                  <a:pt x="682034" y="4276406"/>
                </a:lnTo>
                <a:lnTo>
                  <a:pt x="662356" y="4321837"/>
                </a:lnTo>
                <a:lnTo>
                  <a:pt x="641995" y="4366900"/>
                </a:lnTo>
                <a:lnTo>
                  <a:pt x="620956" y="4411589"/>
                </a:lnTo>
                <a:lnTo>
                  <a:pt x="599246" y="4455897"/>
                </a:lnTo>
                <a:lnTo>
                  <a:pt x="576871" y="4499818"/>
                </a:lnTo>
                <a:lnTo>
                  <a:pt x="553838" y="4543345"/>
                </a:lnTo>
                <a:lnTo>
                  <a:pt x="530155" y="4586472"/>
                </a:lnTo>
                <a:lnTo>
                  <a:pt x="505826" y="4629192"/>
                </a:lnTo>
                <a:lnTo>
                  <a:pt x="480859" y="4671498"/>
                </a:lnTo>
                <a:lnTo>
                  <a:pt x="455261" y="4713384"/>
                </a:lnTo>
                <a:lnTo>
                  <a:pt x="429039" y="4754843"/>
                </a:lnTo>
                <a:lnTo>
                  <a:pt x="402197" y="4795868"/>
                </a:lnTo>
                <a:lnTo>
                  <a:pt x="374744" y="4836454"/>
                </a:lnTo>
                <a:lnTo>
                  <a:pt x="346686" y="4876593"/>
                </a:lnTo>
                <a:lnTo>
                  <a:pt x="318030" y="4916279"/>
                </a:lnTo>
                <a:lnTo>
                  <a:pt x="288782" y="4955505"/>
                </a:lnTo>
                <a:lnTo>
                  <a:pt x="258948" y="4994264"/>
                </a:lnTo>
                <a:lnTo>
                  <a:pt x="228536" y="5032551"/>
                </a:lnTo>
                <a:lnTo>
                  <a:pt x="197551" y="5070358"/>
                </a:lnTo>
                <a:lnTo>
                  <a:pt x="166001" y="5107679"/>
                </a:lnTo>
                <a:lnTo>
                  <a:pt x="133892" y="5144507"/>
                </a:lnTo>
                <a:lnTo>
                  <a:pt x="101231" y="5180836"/>
                </a:lnTo>
                <a:lnTo>
                  <a:pt x="68024" y="5216658"/>
                </a:lnTo>
                <a:lnTo>
                  <a:pt x="34278" y="5251969"/>
                </a:lnTo>
                <a:lnTo>
                  <a:pt x="0" y="5286760"/>
                </a:lnTo>
                <a:lnTo>
                  <a:pt x="794530" y="6080987"/>
                </a:lnTo>
                <a:lnTo>
                  <a:pt x="830194" y="6044925"/>
                </a:lnTo>
                <a:lnTo>
                  <a:pt x="865388" y="6008506"/>
                </a:lnTo>
                <a:lnTo>
                  <a:pt x="900113" y="5971732"/>
                </a:lnTo>
                <a:lnTo>
                  <a:pt x="934366" y="5934607"/>
                </a:lnTo>
                <a:lnTo>
                  <a:pt x="968146" y="5897132"/>
                </a:lnTo>
                <a:lnTo>
                  <a:pt x="1001452" y="5859309"/>
                </a:lnTo>
                <a:lnTo>
                  <a:pt x="1034282" y="5821140"/>
                </a:lnTo>
                <a:lnTo>
                  <a:pt x="1066634" y="5782627"/>
                </a:lnTo>
                <a:lnTo>
                  <a:pt x="1098509" y="5743773"/>
                </a:lnTo>
                <a:lnTo>
                  <a:pt x="1129903" y="5704580"/>
                </a:lnTo>
                <a:lnTo>
                  <a:pt x="1160815" y="5665050"/>
                </a:lnTo>
                <a:lnTo>
                  <a:pt x="1191245" y="5625184"/>
                </a:lnTo>
                <a:lnTo>
                  <a:pt x="1221190" y="5584986"/>
                </a:lnTo>
                <a:lnTo>
                  <a:pt x="1250649" y="5544457"/>
                </a:lnTo>
                <a:lnTo>
                  <a:pt x="1279621" y="5503599"/>
                </a:lnTo>
                <a:lnTo>
                  <a:pt x="1308104" y="5462414"/>
                </a:lnTo>
                <a:lnTo>
                  <a:pt x="1336097" y="5420905"/>
                </a:lnTo>
                <a:lnTo>
                  <a:pt x="1363599" y="5379074"/>
                </a:lnTo>
                <a:lnTo>
                  <a:pt x="1390607" y="5336923"/>
                </a:lnTo>
                <a:lnTo>
                  <a:pt x="1417122" y="5294454"/>
                </a:lnTo>
                <a:lnTo>
                  <a:pt x="1443140" y="5251668"/>
                </a:lnTo>
                <a:lnTo>
                  <a:pt x="1468661" y="5208569"/>
                </a:lnTo>
                <a:lnTo>
                  <a:pt x="1493683" y="5165159"/>
                </a:lnTo>
                <a:lnTo>
                  <a:pt x="1518205" y="5121438"/>
                </a:lnTo>
                <a:lnTo>
                  <a:pt x="1542225" y="5077411"/>
                </a:lnTo>
                <a:lnTo>
                  <a:pt x="1565742" y="5033078"/>
                </a:lnTo>
                <a:lnTo>
                  <a:pt x="1588755" y="4988442"/>
                </a:lnTo>
                <a:lnTo>
                  <a:pt x="1611262" y="4943505"/>
                </a:lnTo>
                <a:lnTo>
                  <a:pt x="1633261" y="4898269"/>
                </a:lnTo>
                <a:lnTo>
                  <a:pt x="1654752" y="4852736"/>
                </a:lnTo>
                <a:lnTo>
                  <a:pt x="1675732" y="4806909"/>
                </a:lnTo>
                <a:lnTo>
                  <a:pt x="1696201" y="4760790"/>
                </a:lnTo>
                <a:lnTo>
                  <a:pt x="1716157" y="4714380"/>
                </a:lnTo>
                <a:lnTo>
                  <a:pt x="1735674" y="4667488"/>
                </a:lnTo>
                <a:lnTo>
                  <a:pt x="1754617" y="4620430"/>
                </a:lnTo>
                <a:lnTo>
                  <a:pt x="1772984" y="4573206"/>
                </a:lnTo>
                <a:lnTo>
                  <a:pt x="1790776" y="4525820"/>
                </a:lnTo>
                <a:lnTo>
                  <a:pt x="1807992" y="4478274"/>
                </a:lnTo>
                <a:lnTo>
                  <a:pt x="1824631" y="4430570"/>
                </a:lnTo>
                <a:lnTo>
                  <a:pt x="1840692" y="4382711"/>
                </a:lnTo>
                <a:lnTo>
                  <a:pt x="1856176" y="4334698"/>
                </a:lnTo>
                <a:lnTo>
                  <a:pt x="1871082" y="4286535"/>
                </a:lnTo>
                <a:lnTo>
                  <a:pt x="1885409" y="4238224"/>
                </a:lnTo>
                <a:lnTo>
                  <a:pt x="1899158" y="4189767"/>
                </a:lnTo>
                <a:lnTo>
                  <a:pt x="1912326" y="4141167"/>
                </a:lnTo>
                <a:lnTo>
                  <a:pt x="1924915" y="4092425"/>
                </a:lnTo>
                <a:lnTo>
                  <a:pt x="1936922" y="4043545"/>
                </a:lnTo>
                <a:lnTo>
                  <a:pt x="1948349" y="3994528"/>
                </a:lnTo>
                <a:lnTo>
                  <a:pt x="1959195" y="3945378"/>
                </a:lnTo>
                <a:lnTo>
                  <a:pt x="1969458" y="3896096"/>
                </a:lnTo>
                <a:lnTo>
                  <a:pt x="1979139" y="3846684"/>
                </a:lnTo>
                <a:lnTo>
                  <a:pt x="1988236" y="3797147"/>
                </a:lnTo>
                <a:lnTo>
                  <a:pt x="1996751" y="3747484"/>
                </a:lnTo>
                <a:lnTo>
                  <a:pt x="2004681" y="3697700"/>
                </a:lnTo>
                <a:lnTo>
                  <a:pt x="2012027" y="3647796"/>
                </a:lnTo>
                <a:lnTo>
                  <a:pt x="2018788" y="3597775"/>
                </a:lnTo>
                <a:lnTo>
                  <a:pt x="2024964" y="3547640"/>
                </a:lnTo>
                <a:lnTo>
                  <a:pt x="2030554" y="3497391"/>
                </a:lnTo>
                <a:lnTo>
                  <a:pt x="2035557" y="3447033"/>
                </a:lnTo>
                <a:lnTo>
                  <a:pt x="2039974" y="3396567"/>
                </a:lnTo>
                <a:lnTo>
                  <a:pt x="2043803" y="3345996"/>
                </a:lnTo>
                <a:lnTo>
                  <a:pt x="2047045" y="3295322"/>
                </a:lnTo>
                <a:lnTo>
                  <a:pt x="2049698" y="3244548"/>
                </a:lnTo>
                <a:lnTo>
                  <a:pt x="2051763" y="3193675"/>
                </a:lnTo>
                <a:lnTo>
                  <a:pt x="2053238" y="3142707"/>
                </a:lnTo>
                <a:lnTo>
                  <a:pt x="2054123" y="3091646"/>
                </a:lnTo>
                <a:lnTo>
                  <a:pt x="2054419" y="3040493"/>
                </a:lnTo>
                <a:lnTo>
                  <a:pt x="2054123" y="2989341"/>
                </a:lnTo>
                <a:lnTo>
                  <a:pt x="2053238" y="2938279"/>
                </a:lnTo>
                <a:lnTo>
                  <a:pt x="2051763" y="2887311"/>
                </a:lnTo>
                <a:lnTo>
                  <a:pt x="2049698" y="2836439"/>
                </a:lnTo>
                <a:lnTo>
                  <a:pt x="2047045" y="2785664"/>
                </a:lnTo>
                <a:lnTo>
                  <a:pt x="2043803" y="2734990"/>
                </a:lnTo>
                <a:lnTo>
                  <a:pt x="2039974" y="2684419"/>
                </a:lnTo>
                <a:lnTo>
                  <a:pt x="2035558" y="2633953"/>
                </a:lnTo>
                <a:lnTo>
                  <a:pt x="2030554" y="2583595"/>
                </a:lnTo>
                <a:lnTo>
                  <a:pt x="2024964" y="2533347"/>
                </a:lnTo>
                <a:lnTo>
                  <a:pt x="2018789" y="2483211"/>
                </a:lnTo>
                <a:lnTo>
                  <a:pt x="2012028" y="2433190"/>
                </a:lnTo>
                <a:lnTo>
                  <a:pt x="2004682" y="2383287"/>
                </a:lnTo>
                <a:lnTo>
                  <a:pt x="1996752" y="2333502"/>
                </a:lnTo>
                <a:lnTo>
                  <a:pt x="1988237" y="2283840"/>
                </a:lnTo>
                <a:lnTo>
                  <a:pt x="1979140" y="2234302"/>
                </a:lnTo>
                <a:lnTo>
                  <a:pt x="1969459" y="2184891"/>
                </a:lnTo>
                <a:lnTo>
                  <a:pt x="1959196" y="2135609"/>
                </a:lnTo>
                <a:lnTo>
                  <a:pt x="1948351" y="2086459"/>
                </a:lnTo>
                <a:lnTo>
                  <a:pt x="1936821" y="2037020"/>
                </a:lnTo>
                <a:lnTo>
                  <a:pt x="1924917" y="1988562"/>
                </a:lnTo>
                <a:lnTo>
                  <a:pt x="1912329" y="1939820"/>
                </a:lnTo>
                <a:lnTo>
                  <a:pt x="1899161" y="1891220"/>
                </a:lnTo>
                <a:lnTo>
                  <a:pt x="1885413" y="1842762"/>
                </a:lnTo>
                <a:lnTo>
                  <a:pt x="1871086" y="1794451"/>
                </a:lnTo>
                <a:lnTo>
                  <a:pt x="1856181" y="1746288"/>
                </a:lnTo>
                <a:lnTo>
                  <a:pt x="1840698" y="1698276"/>
                </a:lnTo>
                <a:lnTo>
                  <a:pt x="1824637" y="1650416"/>
                </a:lnTo>
                <a:lnTo>
                  <a:pt x="1807998" y="1602712"/>
                </a:lnTo>
                <a:lnTo>
                  <a:pt x="1790783" y="1555166"/>
                </a:lnTo>
                <a:lnTo>
                  <a:pt x="1772992" y="1507780"/>
                </a:lnTo>
                <a:lnTo>
                  <a:pt x="1754626" y="1460557"/>
                </a:lnTo>
                <a:lnTo>
                  <a:pt x="1735684" y="1413498"/>
                </a:lnTo>
                <a:lnTo>
                  <a:pt x="1716167" y="1366607"/>
                </a:lnTo>
                <a:lnTo>
                  <a:pt x="1696211" y="1320197"/>
                </a:lnTo>
                <a:lnTo>
                  <a:pt x="1675741" y="1274077"/>
                </a:lnTo>
                <a:lnTo>
                  <a:pt x="1654760" y="1228250"/>
                </a:lnTo>
                <a:lnTo>
                  <a:pt x="1633268" y="1182718"/>
                </a:lnTo>
                <a:lnTo>
                  <a:pt x="1611268" y="1137482"/>
                </a:lnTo>
                <a:lnTo>
                  <a:pt x="1588761" y="1092545"/>
                </a:lnTo>
                <a:lnTo>
                  <a:pt x="1565747" y="1047909"/>
                </a:lnTo>
                <a:lnTo>
                  <a:pt x="1542230" y="1003576"/>
                </a:lnTo>
                <a:lnTo>
                  <a:pt x="1518209" y="959548"/>
                </a:lnTo>
                <a:lnTo>
                  <a:pt x="1493686" y="915828"/>
                </a:lnTo>
                <a:lnTo>
                  <a:pt x="1468664" y="872417"/>
                </a:lnTo>
                <a:lnTo>
                  <a:pt x="1443142" y="829318"/>
                </a:lnTo>
                <a:lnTo>
                  <a:pt x="1417124" y="786533"/>
                </a:lnTo>
                <a:lnTo>
                  <a:pt x="1390609" y="744064"/>
                </a:lnTo>
                <a:lnTo>
                  <a:pt x="1363601" y="701912"/>
                </a:lnTo>
                <a:lnTo>
                  <a:pt x="1336099" y="660081"/>
                </a:lnTo>
                <a:lnTo>
                  <a:pt x="1308105" y="618572"/>
                </a:lnTo>
                <a:lnTo>
                  <a:pt x="1279622" y="577388"/>
                </a:lnTo>
                <a:lnTo>
                  <a:pt x="1250650" y="536530"/>
                </a:lnTo>
                <a:lnTo>
                  <a:pt x="1221190" y="496001"/>
                </a:lnTo>
                <a:lnTo>
                  <a:pt x="1191245" y="455802"/>
                </a:lnTo>
                <a:lnTo>
                  <a:pt x="1160815" y="415937"/>
                </a:lnTo>
                <a:lnTo>
                  <a:pt x="1129903" y="376406"/>
                </a:lnTo>
                <a:lnTo>
                  <a:pt x="1098509" y="337213"/>
                </a:lnTo>
                <a:lnTo>
                  <a:pt x="1066635" y="298359"/>
                </a:lnTo>
                <a:lnTo>
                  <a:pt x="1034282" y="259847"/>
                </a:lnTo>
                <a:lnTo>
                  <a:pt x="1001452" y="221678"/>
                </a:lnTo>
                <a:lnTo>
                  <a:pt x="968146" y="183855"/>
                </a:lnTo>
                <a:lnTo>
                  <a:pt x="934366" y="146380"/>
                </a:lnTo>
                <a:lnTo>
                  <a:pt x="900113" y="109254"/>
                </a:lnTo>
                <a:lnTo>
                  <a:pt x="865388" y="72481"/>
                </a:lnTo>
                <a:lnTo>
                  <a:pt x="830194" y="36062"/>
                </a:lnTo>
                <a:lnTo>
                  <a:pt x="794530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34917" y="5309672"/>
            <a:ext cx="4114800" cy="4113529"/>
          </a:xfrm>
          <a:custGeom>
            <a:avLst/>
            <a:gdLst/>
            <a:ahLst/>
            <a:cxnLst/>
            <a:rect l="l" t="t" r="r" b="b"/>
            <a:pathLst>
              <a:path w="4114800" h="4113529">
                <a:moveTo>
                  <a:pt x="4114523" y="0"/>
                </a:moveTo>
                <a:lnTo>
                  <a:pt x="3366431" y="0"/>
                </a:lnTo>
                <a:lnTo>
                  <a:pt x="3366089" y="48326"/>
                </a:lnTo>
                <a:lnTo>
                  <a:pt x="3365067" y="96491"/>
                </a:lnTo>
                <a:lnTo>
                  <a:pt x="3363369" y="144489"/>
                </a:lnTo>
                <a:lnTo>
                  <a:pt x="3360999" y="192317"/>
                </a:lnTo>
                <a:lnTo>
                  <a:pt x="3357962" y="239970"/>
                </a:lnTo>
                <a:lnTo>
                  <a:pt x="3354264" y="287442"/>
                </a:lnTo>
                <a:lnTo>
                  <a:pt x="3349908" y="334731"/>
                </a:lnTo>
                <a:lnTo>
                  <a:pt x="3344898" y="381830"/>
                </a:lnTo>
                <a:lnTo>
                  <a:pt x="3339241" y="428735"/>
                </a:lnTo>
                <a:lnTo>
                  <a:pt x="3332939" y="475442"/>
                </a:lnTo>
                <a:lnTo>
                  <a:pt x="3325999" y="521946"/>
                </a:lnTo>
                <a:lnTo>
                  <a:pt x="3318423" y="568243"/>
                </a:lnTo>
                <a:lnTo>
                  <a:pt x="3310218" y="614328"/>
                </a:lnTo>
                <a:lnTo>
                  <a:pt x="3301387" y="660196"/>
                </a:lnTo>
                <a:lnTo>
                  <a:pt x="3291935" y="705843"/>
                </a:lnTo>
                <a:lnTo>
                  <a:pt x="3281868" y="751264"/>
                </a:lnTo>
                <a:lnTo>
                  <a:pt x="3271188" y="796455"/>
                </a:lnTo>
                <a:lnTo>
                  <a:pt x="3259901" y="841411"/>
                </a:lnTo>
                <a:lnTo>
                  <a:pt x="3248012" y="886127"/>
                </a:lnTo>
                <a:lnTo>
                  <a:pt x="3235525" y="930599"/>
                </a:lnTo>
                <a:lnTo>
                  <a:pt x="3222445" y="974822"/>
                </a:lnTo>
                <a:lnTo>
                  <a:pt x="3208776" y="1018792"/>
                </a:lnTo>
                <a:lnTo>
                  <a:pt x="3194523" y="1062504"/>
                </a:lnTo>
                <a:lnTo>
                  <a:pt x="3179690" y="1105953"/>
                </a:lnTo>
                <a:lnTo>
                  <a:pt x="3164283" y="1149136"/>
                </a:lnTo>
                <a:lnTo>
                  <a:pt x="3148305" y="1192046"/>
                </a:lnTo>
                <a:lnTo>
                  <a:pt x="3131761" y="1234680"/>
                </a:lnTo>
                <a:lnTo>
                  <a:pt x="3114656" y="1277034"/>
                </a:lnTo>
                <a:lnTo>
                  <a:pt x="3096995" y="1319101"/>
                </a:lnTo>
                <a:lnTo>
                  <a:pt x="3078782" y="1360879"/>
                </a:lnTo>
                <a:lnTo>
                  <a:pt x="3060021" y="1402362"/>
                </a:lnTo>
                <a:lnTo>
                  <a:pt x="3040718" y="1443546"/>
                </a:lnTo>
                <a:lnTo>
                  <a:pt x="3020876" y="1484426"/>
                </a:lnTo>
                <a:lnTo>
                  <a:pt x="3000501" y="1524997"/>
                </a:lnTo>
                <a:lnTo>
                  <a:pt x="2979597" y="1565256"/>
                </a:lnTo>
                <a:lnTo>
                  <a:pt x="2958168" y="1605197"/>
                </a:lnTo>
                <a:lnTo>
                  <a:pt x="2936219" y="1644815"/>
                </a:lnTo>
                <a:lnTo>
                  <a:pt x="2913756" y="1684107"/>
                </a:lnTo>
                <a:lnTo>
                  <a:pt x="2890781" y="1723068"/>
                </a:lnTo>
                <a:lnTo>
                  <a:pt x="2867301" y="1761692"/>
                </a:lnTo>
                <a:lnTo>
                  <a:pt x="2843319" y="1799976"/>
                </a:lnTo>
                <a:lnTo>
                  <a:pt x="2818841" y="1837915"/>
                </a:lnTo>
                <a:lnTo>
                  <a:pt x="2793870" y="1875503"/>
                </a:lnTo>
                <a:lnTo>
                  <a:pt x="2768411" y="1912738"/>
                </a:lnTo>
                <a:lnTo>
                  <a:pt x="2742469" y="1949614"/>
                </a:lnTo>
                <a:lnTo>
                  <a:pt x="2716049" y="1986126"/>
                </a:lnTo>
                <a:lnTo>
                  <a:pt x="2689155" y="2022270"/>
                </a:lnTo>
                <a:lnTo>
                  <a:pt x="2661792" y="2058041"/>
                </a:lnTo>
                <a:lnTo>
                  <a:pt x="2633964" y="2093435"/>
                </a:lnTo>
                <a:lnTo>
                  <a:pt x="2605676" y="2128447"/>
                </a:lnTo>
                <a:lnTo>
                  <a:pt x="2576932" y="2163072"/>
                </a:lnTo>
                <a:lnTo>
                  <a:pt x="2547737" y="2197307"/>
                </a:lnTo>
                <a:lnTo>
                  <a:pt x="2518096" y="2231146"/>
                </a:lnTo>
                <a:lnTo>
                  <a:pt x="2488014" y="2264584"/>
                </a:lnTo>
                <a:lnTo>
                  <a:pt x="2457494" y="2297618"/>
                </a:lnTo>
                <a:lnTo>
                  <a:pt x="2426541" y="2330242"/>
                </a:lnTo>
                <a:lnTo>
                  <a:pt x="2395161" y="2362452"/>
                </a:lnTo>
                <a:lnTo>
                  <a:pt x="2363357" y="2394244"/>
                </a:lnTo>
                <a:lnTo>
                  <a:pt x="2331135" y="2425612"/>
                </a:lnTo>
                <a:lnTo>
                  <a:pt x="2298498" y="2456553"/>
                </a:lnTo>
                <a:lnTo>
                  <a:pt x="2265452" y="2487061"/>
                </a:lnTo>
                <a:lnTo>
                  <a:pt x="2232000" y="2517132"/>
                </a:lnTo>
                <a:lnTo>
                  <a:pt x="2198149" y="2546762"/>
                </a:lnTo>
                <a:lnTo>
                  <a:pt x="2163901" y="2575946"/>
                </a:lnTo>
                <a:lnTo>
                  <a:pt x="2129262" y="2604678"/>
                </a:lnTo>
                <a:lnTo>
                  <a:pt x="2094237" y="2632956"/>
                </a:lnTo>
                <a:lnTo>
                  <a:pt x="2058829" y="2660773"/>
                </a:lnTo>
                <a:lnTo>
                  <a:pt x="2023044" y="2688126"/>
                </a:lnTo>
                <a:lnTo>
                  <a:pt x="1986887" y="2715010"/>
                </a:lnTo>
                <a:lnTo>
                  <a:pt x="1950361" y="2741420"/>
                </a:lnTo>
                <a:lnTo>
                  <a:pt x="1913471" y="2767352"/>
                </a:lnTo>
                <a:lnTo>
                  <a:pt x="1876222" y="2792800"/>
                </a:lnTo>
                <a:lnTo>
                  <a:pt x="1838619" y="2817762"/>
                </a:lnTo>
                <a:lnTo>
                  <a:pt x="1800666" y="2842231"/>
                </a:lnTo>
                <a:lnTo>
                  <a:pt x="1762367" y="2866204"/>
                </a:lnTo>
                <a:lnTo>
                  <a:pt x="1723728" y="2889675"/>
                </a:lnTo>
                <a:lnTo>
                  <a:pt x="1684753" y="2912641"/>
                </a:lnTo>
                <a:lnTo>
                  <a:pt x="1645446" y="2935096"/>
                </a:lnTo>
                <a:lnTo>
                  <a:pt x="1605812" y="2957036"/>
                </a:lnTo>
                <a:lnTo>
                  <a:pt x="1565856" y="2978456"/>
                </a:lnTo>
                <a:lnTo>
                  <a:pt x="1525582" y="2999353"/>
                </a:lnTo>
                <a:lnTo>
                  <a:pt x="1484995" y="3019720"/>
                </a:lnTo>
                <a:lnTo>
                  <a:pt x="1444099" y="3039554"/>
                </a:lnTo>
                <a:lnTo>
                  <a:pt x="1402900" y="3058850"/>
                </a:lnTo>
                <a:lnTo>
                  <a:pt x="1361401" y="3077604"/>
                </a:lnTo>
                <a:lnTo>
                  <a:pt x="1319607" y="3095810"/>
                </a:lnTo>
                <a:lnTo>
                  <a:pt x="1277523" y="3113465"/>
                </a:lnTo>
                <a:lnTo>
                  <a:pt x="1235154" y="3130563"/>
                </a:lnTo>
                <a:lnTo>
                  <a:pt x="1192503" y="3147100"/>
                </a:lnTo>
                <a:lnTo>
                  <a:pt x="1149576" y="3163072"/>
                </a:lnTo>
                <a:lnTo>
                  <a:pt x="1106377" y="3178474"/>
                </a:lnTo>
                <a:lnTo>
                  <a:pt x="1062911" y="3193301"/>
                </a:lnTo>
                <a:lnTo>
                  <a:pt x="1019183" y="3207548"/>
                </a:lnTo>
                <a:lnTo>
                  <a:pt x="975196" y="3221212"/>
                </a:lnTo>
                <a:lnTo>
                  <a:pt x="930956" y="3234287"/>
                </a:lnTo>
                <a:lnTo>
                  <a:pt x="886467" y="3246770"/>
                </a:lnTo>
                <a:lnTo>
                  <a:pt x="841733" y="3258654"/>
                </a:lnTo>
                <a:lnTo>
                  <a:pt x="796761" y="3269936"/>
                </a:lnTo>
                <a:lnTo>
                  <a:pt x="751552" y="3280612"/>
                </a:lnTo>
                <a:lnTo>
                  <a:pt x="706114" y="3290676"/>
                </a:lnTo>
                <a:lnTo>
                  <a:pt x="660449" y="3300124"/>
                </a:lnTo>
                <a:lnTo>
                  <a:pt x="614564" y="3308951"/>
                </a:lnTo>
                <a:lnTo>
                  <a:pt x="568461" y="3317154"/>
                </a:lnTo>
                <a:lnTo>
                  <a:pt x="522147" y="3324726"/>
                </a:lnTo>
                <a:lnTo>
                  <a:pt x="475625" y="3331664"/>
                </a:lnTo>
                <a:lnTo>
                  <a:pt x="428899" y="3337963"/>
                </a:lnTo>
                <a:lnTo>
                  <a:pt x="381976" y="3343619"/>
                </a:lnTo>
                <a:lnTo>
                  <a:pt x="334859" y="3348626"/>
                </a:lnTo>
                <a:lnTo>
                  <a:pt x="287553" y="3352980"/>
                </a:lnTo>
                <a:lnTo>
                  <a:pt x="240062" y="3356678"/>
                </a:lnTo>
                <a:lnTo>
                  <a:pt x="192391" y="3359713"/>
                </a:lnTo>
                <a:lnTo>
                  <a:pt x="144545" y="3362082"/>
                </a:lnTo>
                <a:lnTo>
                  <a:pt x="96528" y="3363779"/>
                </a:lnTo>
                <a:lnTo>
                  <a:pt x="48344" y="3364801"/>
                </a:lnTo>
                <a:lnTo>
                  <a:pt x="0" y="3365143"/>
                </a:lnTo>
                <a:lnTo>
                  <a:pt x="0" y="4112953"/>
                </a:lnTo>
                <a:lnTo>
                  <a:pt x="50435" y="4112653"/>
                </a:lnTo>
                <a:lnTo>
                  <a:pt x="100778" y="4111755"/>
                </a:lnTo>
                <a:lnTo>
                  <a:pt x="151025" y="4110258"/>
                </a:lnTo>
                <a:lnTo>
                  <a:pt x="201174" y="4108163"/>
                </a:lnTo>
                <a:lnTo>
                  <a:pt x="251223" y="4105471"/>
                </a:lnTo>
                <a:lnTo>
                  <a:pt x="301169" y="4102182"/>
                </a:lnTo>
                <a:lnTo>
                  <a:pt x="351009" y="4098296"/>
                </a:lnTo>
                <a:lnTo>
                  <a:pt x="400742" y="4093815"/>
                </a:lnTo>
                <a:lnTo>
                  <a:pt x="450364" y="4088738"/>
                </a:lnTo>
                <a:lnTo>
                  <a:pt x="499874" y="4083066"/>
                </a:lnTo>
                <a:lnTo>
                  <a:pt x="549268" y="4076800"/>
                </a:lnTo>
                <a:lnTo>
                  <a:pt x="598544" y="4069940"/>
                </a:lnTo>
                <a:lnTo>
                  <a:pt x="647699" y="4062487"/>
                </a:lnTo>
                <a:lnTo>
                  <a:pt x="696732" y="4054441"/>
                </a:lnTo>
                <a:lnTo>
                  <a:pt x="745639" y="4045803"/>
                </a:lnTo>
                <a:lnTo>
                  <a:pt x="794419" y="4036572"/>
                </a:lnTo>
                <a:lnTo>
                  <a:pt x="843068" y="4026751"/>
                </a:lnTo>
                <a:lnTo>
                  <a:pt x="891584" y="4016338"/>
                </a:lnTo>
                <a:lnTo>
                  <a:pt x="939965" y="4005335"/>
                </a:lnTo>
                <a:lnTo>
                  <a:pt x="988208" y="3993743"/>
                </a:lnTo>
                <a:lnTo>
                  <a:pt x="1036310" y="3981561"/>
                </a:lnTo>
                <a:lnTo>
                  <a:pt x="1084270" y="3968790"/>
                </a:lnTo>
                <a:lnTo>
                  <a:pt x="1132084" y="3955430"/>
                </a:lnTo>
                <a:lnTo>
                  <a:pt x="1179750" y="3941483"/>
                </a:lnTo>
                <a:lnTo>
                  <a:pt x="1227266" y="3926949"/>
                </a:lnTo>
                <a:lnTo>
                  <a:pt x="1274629" y="3911828"/>
                </a:lnTo>
                <a:lnTo>
                  <a:pt x="1321837" y="3896120"/>
                </a:lnTo>
                <a:lnTo>
                  <a:pt x="1368886" y="3879827"/>
                </a:lnTo>
                <a:lnTo>
                  <a:pt x="1415775" y="3862948"/>
                </a:lnTo>
                <a:lnTo>
                  <a:pt x="1462502" y="3845485"/>
                </a:lnTo>
                <a:lnTo>
                  <a:pt x="1509063" y="3827437"/>
                </a:lnTo>
                <a:lnTo>
                  <a:pt x="1555456" y="3808806"/>
                </a:lnTo>
                <a:lnTo>
                  <a:pt x="1601678" y="3789591"/>
                </a:lnTo>
                <a:lnTo>
                  <a:pt x="1648942" y="3769263"/>
                </a:lnTo>
                <a:lnTo>
                  <a:pt x="1695890" y="3748379"/>
                </a:lnTo>
                <a:lnTo>
                  <a:pt x="1742522" y="3726940"/>
                </a:lnTo>
                <a:lnTo>
                  <a:pt x="1788833" y="3704949"/>
                </a:lnTo>
                <a:lnTo>
                  <a:pt x="1834823" y="3682406"/>
                </a:lnTo>
                <a:lnTo>
                  <a:pt x="1880487" y="3659314"/>
                </a:lnTo>
                <a:lnTo>
                  <a:pt x="1925825" y="3635675"/>
                </a:lnTo>
                <a:lnTo>
                  <a:pt x="1970833" y="3611489"/>
                </a:lnTo>
                <a:lnTo>
                  <a:pt x="2015509" y="3586758"/>
                </a:lnTo>
                <a:lnTo>
                  <a:pt x="2059851" y="3561485"/>
                </a:lnTo>
                <a:lnTo>
                  <a:pt x="2103855" y="3535671"/>
                </a:lnTo>
                <a:lnTo>
                  <a:pt x="2147521" y="3509317"/>
                </a:lnTo>
                <a:lnTo>
                  <a:pt x="2190844" y="3482425"/>
                </a:lnTo>
                <a:lnTo>
                  <a:pt x="2233824" y="3454997"/>
                </a:lnTo>
                <a:lnTo>
                  <a:pt x="2276456" y="3427035"/>
                </a:lnTo>
                <a:lnTo>
                  <a:pt x="2318739" y="3398540"/>
                </a:lnTo>
                <a:lnTo>
                  <a:pt x="2360671" y="3369513"/>
                </a:lnTo>
                <a:lnTo>
                  <a:pt x="2402249" y="3339957"/>
                </a:lnTo>
                <a:lnTo>
                  <a:pt x="2443470" y="3309873"/>
                </a:lnTo>
                <a:lnTo>
                  <a:pt x="2484332" y="3279263"/>
                </a:lnTo>
                <a:lnTo>
                  <a:pt x="2524833" y="3248129"/>
                </a:lnTo>
                <a:lnTo>
                  <a:pt x="2564969" y="3216471"/>
                </a:lnTo>
                <a:lnTo>
                  <a:pt x="2604740" y="3184292"/>
                </a:lnTo>
                <a:lnTo>
                  <a:pt x="2644141" y="3151594"/>
                </a:lnTo>
                <a:lnTo>
                  <a:pt x="2683171" y="3118378"/>
                </a:lnTo>
                <a:lnTo>
                  <a:pt x="2721828" y="3084646"/>
                </a:lnTo>
                <a:lnTo>
                  <a:pt x="2760108" y="3050399"/>
                </a:lnTo>
                <a:lnTo>
                  <a:pt x="2798010" y="3015639"/>
                </a:lnTo>
                <a:lnTo>
                  <a:pt x="2835531" y="2980368"/>
                </a:lnTo>
                <a:lnTo>
                  <a:pt x="2872668" y="2944587"/>
                </a:lnTo>
                <a:lnTo>
                  <a:pt x="2909419" y="2908298"/>
                </a:lnTo>
                <a:lnTo>
                  <a:pt x="2945721" y="2871562"/>
                </a:lnTo>
                <a:lnTo>
                  <a:pt x="2981514" y="2834439"/>
                </a:lnTo>
                <a:lnTo>
                  <a:pt x="3016798" y="2796933"/>
                </a:lnTo>
                <a:lnTo>
                  <a:pt x="3051571" y="2759046"/>
                </a:lnTo>
                <a:lnTo>
                  <a:pt x="3085830" y="2720780"/>
                </a:lnTo>
                <a:lnTo>
                  <a:pt x="3119575" y="2682139"/>
                </a:lnTo>
                <a:lnTo>
                  <a:pt x="3152803" y="2643123"/>
                </a:lnTo>
                <a:lnTo>
                  <a:pt x="3185514" y="2603737"/>
                </a:lnTo>
                <a:lnTo>
                  <a:pt x="3217704" y="2563982"/>
                </a:lnTo>
                <a:lnTo>
                  <a:pt x="3249374" y="2523861"/>
                </a:lnTo>
                <a:lnTo>
                  <a:pt x="3280520" y="2483376"/>
                </a:lnTo>
                <a:lnTo>
                  <a:pt x="3311141" y="2442529"/>
                </a:lnTo>
                <a:lnTo>
                  <a:pt x="3341236" y="2401324"/>
                </a:lnTo>
                <a:lnTo>
                  <a:pt x="3370803" y="2359762"/>
                </a:lnTo>
                <a:lnTo>
                  <a:pt x="3399840" y="2317847"/>
                </a:lnTo>
                <a:lnTo>
                  <a:pt x="3428346" y="2275579"/>
                </a:lnTo>
                <a:lnTo>
                  <a:pt x="3456319" y="2232963"/>
                </a:lnTo>
                <a:lnTo>
                  <a:pt x="3483757" y="2190000"/>
                </a:lnTo>
                <a:lnTo>
                  <a:pt x="3510659" y="2146694"/>
                </a:lnTo>
                <a:lnTo>
                  <a:pt x="3537023" y="2103045"/>
                </a:lnTo>
                <a:lnTo>
                  <a:pt x="3562847" y="2059057"/>
                </a:lnTo>
                <a:lnTo>
                  <a:pt x="3588129" y="2014732"/>
                </a:lnTo>
                <a:lnTo>
                  <a:pt x="3612869" y="1970073"/>
                </a:lnTo>
                <a:lnTo>
                  <a:pt x="3637064" y="1925083"/>
                </a:lnTo>
                <a:lnTo>
                  <a:pt x="3660712" y="1879762"/>
                </a:lnTo>
                <a:lnTo>
                  <a:pt x="3683813" y="1834115"/>
                </a:lnTo>
                <a:lnTo>
                  <a:pt x="3706363" y="1788143"/>
                </a:lnTo>
                <a:lnTo>
                  <a:pt x="3728363" y="1741850"/>
                </a:lnTo>
                <a:lnTo>
                  <a:pt x="3749809" y="1695236"/>
                </a:lnTo>
                <a:lnTo>
                  <a:pt x="3770701" y="1648306"/>
                </a:lnTo>
                <a:lnTo>
                  <a:pt x="3791036" y="1601061"/>
                </a:lnTo>
                <a:lnTo>
                  <a:pt x="3810258" y="1554856"/>
                </a:lnTo>
                <a:lnTo>
                  <a:pt x="3828897" y="1508481"/>
                </a:lnTo>
                <a:lnTo>
                  <a:pt x="3846952" y="1461939"/>
                </a:lnTo>
                <a:lnTo>
                  <a:pt x="3864422" y="1415230"/>
                </a:lnTo>
                <a:lnTo>
                  <a:pt x="3881307" y="1368360"/>
                </a:lnTo>
                <a:lnTo>
                  <a:pt x="3897607" y="1321328"/>
                </a:lnTo>
                <a:lnTo>
                  <a:pt x="3913321" y="1274139"/>
                </a:lnTo>
                <a:lnTo>
                  <a:pt x="3928448" y="1226795"/>
                </a:lnTo>
                <a:lnTo>
                  <a:pt x="3942988" y="1179297"/>
                </a:lnTo>
                <a:lnTo>
                  <a:pt x="3956940" y="1131650"/>
                </a:lnTo>
                <a:lnTo>
                  <a:pt x="3970304" y="1083854"/>
                </a:lnTo>
                <a:lnTo>
                  <a:pt x="3983080" y="1035913"/>
                </a:lnTo>
                <a:lnTo>
                  <a:pt x="3995267" y="987829"/>
                </a:lnTo>
                <a:lnTo>
                  <a:pt x="4006864" y="939605"/>
                </a:lnTo>
                <a:lnTo>
                  <a:pt x="4017871" y="891243"/>
                </a:lnTo>
                <a:lnTo>
                  <a:pt x="4028288" y="842746"/>
                </a:lnTo>
                <a:lnTo>
                  <a:pt x="4038113" y="794116"/>
                </a:lnTo>
                <a:lnTo>
                  <a:pt x="4047347" y="745355"/>
                </a:lnTo>
                <a:lnTo>
                  <a:pt x="4055989" y="696466"/>
                </a:lnTo>
                <a:lnTo>
                  <a:pt x="4064038" y="647452"/>
                </a:lnTo>
                <a:lnTo>
                  <a:pt x="4071494" y="598316"/>
                </a:lnTo>
                <a:lnTo>
                  <a:pt x="4078357" y="549059"/>
                </a:lnTo>
                <a:lnTo>
                  <a:pt x="4084625" y="499684"/>
                </a:lnTo>
                <a:lnTo>
                  <a:pt x="4090299" y="450193"/>
                </a:lnTo>
                <a:lnTo>
                  <a:pt x="4095378" y="400590"/>
                </a:lnTo>
                <a:lnTo>
                  <a:pt x="4099861" y="350876"/>
                </a:lnTo>
                <a:lnTo>
                  <a:pt x="4103748" y="301055"/>
                </a:lnTo>
                <a:lnTo>
                  <a:pt x="4107038" y="251128"/>
                </a:lnTo>
                <a:lnTo>
                  <a:pt x="4109732" y="201098"/>
                </a:lnTo>
                <a:lnTo>
                  <a:pt x="4111827" y="150968"/>
                </a:lnTo>
                <a:lnTo>
                  <a:pt x="4113325" y="100739"/>
                </a:lnTo>
                <a:lnTo>
                  <a:pt x="4114224" y="50416"/>
                </a:lnTo>
                <a:lnTo>
                  <a:pt x="4114523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230312" y="2783022"/>
            <a:ext cx="4973320" cy="149161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7620" algn="ctr">
              <a:lnSpc>
                <a:spcPct val="100000"/>
              </a:lnSpc>
              <a:spcBef>
                <a:spcPts val="1085"/>
              </a:spcBef>
            </a:pPr>
            <a:r>
              <a:rPr sz="4950" spc="-114" dirty="0">
                <a:latin typeface="Gotham"/>
                <a:cs typeface="Gotham"/>
              </a:rPr>
              <a:t>Career</a:t>
            </a:r>
            <a:r>
              <a:rPr sz="4950" spc="-265" dirty="0">
                <a:latin typeface="Gotham"/>
                <a:cs typeface="Gotham"/>
              </a:rPr>
              <a:t> </a:t>
            </a:r>
            <a:r>
              <a:rPr sz="4950" spc="-130" dirty="0">
                <a:latin typeface="Gotham"/>
                <a:cs typeface="Gotham"/>
              </a:rPr>
              <a:t>quiz</a:t>
            </a:r>
            <a:endParaRPr sz="4950">
              <a:latin typeface="Gotham"/>
              <a:cs typeface="Gotham"/>
            </a:endParaRPr>
          </a:p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sz="3300" b="0" spc="-5" dirty="0">
                <a:latin typeface="Gotham-Light"/>
                <a:cs typeface="Gotham-Light"/>
              </a:rPr>
              <a:t>Fill in the</a:t>
            </a:r>
            <a:r>
              <a:rPr sz="3300" b="0" spc="-65" dirty="0">
                <a:latin typeface="Gotham-Light"/>
                <a:cs typeface="Gotham-Light"/>
              </a:rPr>
              <a:t> </a:t>
            </a:r>
            <a:r>
              <a:rPr sz="3300" b="0" spc="-15" dirty="0">
                <a:latin typeface="Gotham-Light"/>
                <a:cs typeface="Gotham-Light"/>
              </a:rPr>
              <a:t>questionnaire*</a:t>
            </a:r>
            <a:endParaRPr sz="3300">
              <a:latin typeface="Gotham-Light"/>
              <a:cs typeface="Gotham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79423" y="4648773"/>
            <a:ext cx="5475605" cy="231902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10"/>
              </a:spcBef>
            </a:pPr>
            <a:r>
              <a:rPr sz="2600" b="1" spc="-5" dirty="0">
                <a:solidFill>
                  <a:srgbClr val="FFFFFF"/>
                </a:solidFill>
                <a:latin typeface="Gotham"/>
                <a:cs typeface="Gotham"/>
              </a:rPr>
              <a:t>It’s </a:t>
            </a:r>
            <a:r>
              <a:rPr sz="2600" b="1" spc="-20" dirty="0">
                <a:solidFill>
                  <a:srgbClr val="FFFFFF"/>
                </a:solidFill>
                <a:latin typeface="Gotham"/>
                <a:cs typeface="Gotham"/>
              </a:rPr>
              <a:t>just </a:t>
            </a:r>
            <a:r>
              <a:rPr sz="2600" b="1" spc="-15" dirty="0">
                <a:solidFill>
                  <a:srgbClr val="FFFFFF"/>
                </a:solidFill>
                <a:latin typeface="Gotham"/>
                <a:cs typeface="Gotham"/>
              </a:rPr>
              <a:t>for</a:t>
            </a:r>
            <a:r>
              <a:rPr sz="2600" b="1" spc="22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Gotham"/>
                <a:cs typeface="Gotham"/>
              </a:rPr>
              <a:t>fun!</a:t>
            </a:r>
            <a:endParaRPr sz="2600">
              <a:latin typeface="Gotham"/>
              <a:cs typeface="Gotham"/>
            </a:endParaRPr>
          </a:p>
          <a:p>
            <a:pPr marL="12700" marR="5080" indent="-635" algn="ctr">
              <a:lnSpc>
                <a:spcPct val="102299"/>
              </a:lnSpc>
              <a:spcBef>
                <a:spcPts val="735"/>
              </a:spcBef>
            </a:pPr>
            <a:r>
              <a:rPr sz="2150" spc="-15" dirty="0">
                <a:solidFill>
                  <a:srgbClr val="FFFFFF"/>
                </a:solidFill>
                <a:latin typeface="Gotham-Book"/>
                <a:cs typeface="Gotham-Book"/>
              </a:rPr>
              <a:t>This </a:t>
            </a:r>
            <a:r>
              <a:rPr sz="2150" spc="-5" dirty="0">
                <a:solidFill>
                  <a:srgbClr val="FFFFFF"/>
                </a:solidFill>
                <a:latin typeface="Gotham-Book"/>
                <a:cs typeface="Gotham-Book"/>
              </a:rPr>
              <a:t>quiz should </a:t>
            </a:r>
            <a:r>
              <a:rPr sz="2150" spc="-20" dirty="0">
                <a:solidFill>
                  <a:srgbClr val="FFFFFF"/>
                </a:solidFill>
                <a:latin typeface="Gotham-Book"/>
                <a:cs typeface="Gotham-Book"/>
              </a:rPr>
              <a:t>show </a:t>
            </a:r>
            <a:r>
              <a:rPr sz="2150" spc="-10" dirty="0">
                <a:solidFill>
                  <a:srgbClr val="FFFFFF"/>
                </a:solidFill>
                <a:latin typeface="Gotham-Book"/>
                <a:cs typeface="Gotham-Book"/>
              </a:rPr>
              <a:t>that studying  chemistry </a:t>
            </a:r>
            <a:r>
              <a:rPr sz="2150" spc="-15" dirty="0">
                <a:solidFill>
                  <a:srgbClr val="FFFFFF"/>
                </a:solidFill>
                <a:latin typeface="Gotham-Book"/>
                <a:cs typeface="Gotham-Book"/>
              </a:rPr>
              <a:t>could </a:t>
            </a:r>
            <a:r>
              <a:rPr sz="2150" spc="-20" dirty="0">
                <a:solidFill>
                  <a:srgbClr val="FFFFFF"/>
                </a:solidFill>
                <a:latin typeface="Gotham-Book"/>
                <a:cs typeface="Gotham-Book"/>
              </a:rPr>
              <a:t>take </a:t>
            </a:r>
            <a:r>
              <a:rPr sz="2150" spc="-30" dirty="0">
                <a:solidFill>
                  <a:srgbClr val="FFFFFF"/>
                </a:solidFill>
                <a:latin typeface="Gotham-Book"/>
                <a:cs typeface="Gotham-Book"/>
              </a:rPr>
              <a:t>you </a:t>
            </a:r>
            <a:r>
              <a:rPr sz="2150" spc="-15" dirty="0">
                <a:solidFill>
                  <a:srgbClr val="FFFFFF"/>
                </a:solidFill>
                <a:latin typeface="Gotham-Book"/>
                <a:cs typeface="Gotham-Book"/>
              </a:rPr>
              <a:t>into </a:t>
            </a:r>
            <a:r>
              <a:rPr sz="2150" spc="-5" dirty="0">
                <a:solidFill>
                  <a:srgbClr val="FFFFFF"/>
                </a:solidFill>
                <a:latin typeface="Gotham-Book"/>
                <a:cs typeface="Gotham-Book"/>
              </a:rPr>
              <a:t>so </a:t>
            </a:r>
            <a:r>
              <a:rPr sz="2150" spc="-15" dirty="0">
                <a:solidFill>
                  <a:srgbClr val="FFFFFF"/>
                </a:solidFill>
                <a:latin typeface="Gotham-Book"/>
                <a:cs typeface="Gotham-Book"/>
              </a:rPr>
              <a:t>many  different areas </a:t>
            </a:r>
            <a:r>
              <a:rPr sz="2150" spc="-5" dirty="0">
                <a:solidFill>
                  <a:srgbClr val="FFFFFF"/>
                </a:solidFill>
                <a:latin typeface="Gotham-Book"/>
                <a:cs typeface="Gotham-Book"/>
              </a:rPr>
              <a:t>of </a:t>
            </a:r>
            <a:r>
              <a:rPr sz="2150" spc="-15" dirty="0">
                <a:solidFill>
                  <a:srgbClr val="FFFFFF"/>
                </a:solidFill>
                <a:latin typeface="Gotham-Book"/>
                <a:cs typeface="Gotham-Book"/>
              </a:rPr>
              <a:t>work. </a:t>
            </a:r>
            <a:r>
              <a:rPr sz="2150" spc="-20" dirty="0">
                <a:solidFill>
                  <a:srgbClr val="FFFFFF"/>
                </a:solidFill>
                <a:latin typeface="Gotham-Book"/>
                <a:cs typeface="Gotham-Book"/>
              </a:rPr>
              <a:t>It’s </a:t>
            </a:r>
            <a:r>
              <a:rPr sz="2150" spc="-5" dirty="0">
                <a:solidFill>
                  <a:srgbClr val="FFFFFF"/>
                </a:solidFill>
                <a:latin typeface="Gotham-Book"/>
                <a:cs typeface="Gotham-Book"/>
              </a:rPr>
              <a:t>not designed  </a:t>
            </a:r>
            <a:r>
              <a:rPr sz="2150" spc="-25" dirty="0">
                <a:solidFill>
                  <a:srgbClr val="FFFFFF"/>
                </a:solidFill>
                <a:latin typeface="Gotham-Book"/>
                <a:cs typeface="Gotham-Book"/>
              </a:rPr>
              <a:t>to </a:t>
            </a:r>
            <a:r>
              <a:rPr sz="2150" spc="-15" dirty="0">
                <a:solidFill>
                  <a:srgbClr val="FFFFFF"/>
                </a:solidFill>
                <a:latin typeface="Gotham-Book"/>
                <a:cs typeface="Gotham-Book"/>
              </a:rPr>
              <a:t>tell </a:t>
            </a:r>
            <a:r>
              <a:rPr sz="2150" spc="-30" dirty="0">
                <a:solidFill>
                  <a:srgbClr val="FFFFFF"/>
                </a:solidFill>
                <a:latin typeface="Gotham-Book"/>
                <a:cs typeface="Gotham-Book"/>
              </a:rPr>
              <a:t>you </a:t>
            </a:r>
            <a:r>
              <a:rPr sz="2150" spc="-10" dirty="0">
                <a:solidFill>
                  <a:srgbClr val="FFFFFF"/>
                </a:solidFill>
                <a:latin typeface="Gotham-Book"/>
                <a:cs typeface="Gotham-Book"/>
              </a:rPr>
              <a:t>what </a:t>
            </a:r>
            <a:r>
              <a:rPr sz="2150" spc="-30" dirty="0">
                <a:solidFill>
                  <a:srgbClr val="FFFFFF"/>
                </a:solidFill>
                <a:latin typeface="Gotham-Book"/>
                <a:cs typeface="Gotham-Book"/>
              </a:rPr>
              <a:t>you </a:t>
            </a:r>
            <a:r>
              <a:rPr sz="2150" spc="-5" dirty="0">
                <a:solidFill>
                  <a:srgbClr val="FFFFFF"/>
                </a:solidFill>
                <a:latin typeface="Gotham-Book"/>
                <a:cs typeface="Gotham-Book"/>
              </a:rPr>
              <a:t>should or shouldn’t  </a:t>
            </a:r>
            <a:r>
              <a:rPr sz="2150" spc="-20" dirty="0">
                <a:solidFill>
                  <a:srgbClr val="FFFFFF"/>
                </a:solidFill>
                <a:latin typeface="Gotham-Book"/>
                <a:cs typeface="Gotham-Book"/>
              </a:rPr>
              <a:t>want </a:t>
            </a:r>
            <a:r>
              <a:rPr sz="2150" spc="-25" dirty="0">
                <a:solidFill>
                  <a:srgbClr val="FFFFFF"/>
                </a:solidFill>
                <a:latin typeface="Gotham-Book"/>
                <a:cs typeface="Gotham-Book"/>
              </a:rPr>
              <a:t>to</a:t>
            </a:r>
            <a:r>
              <a:rPr sz="2150" dirty="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sz="2150" spc="-5" dirty="0">
                <a:solidFill>
                  <a:srgbClr val="FFFFFF"/>
                </a:solidFill>
                <a:latin typeface="Gotham-Book"/>
                <a:cs typeface="Gotham-Book"/>
              </a:rPr>
              <a:t>be!</a:t>
            </a:r>
            <a:endParaRPr sz="2150">
              <a:latin typeface="Gotham-Book"/>
              <a:cs typeface="Gotham-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54945" y="7411153"/>
            <a:ext cx="412432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10" dirty="0">
                <a:solidFill>
                  <a:srgbClr val="FFFFFF"/>
                </a:solidFill>
                <a:latin typeface="Gotham-Book"/>
                <a:cs typeface="Gotham-Book"/>
              </a:rPr>
              <a:t>*answer </a:t>
            </a:r>
            <a:r>
              <a:rPr sz="1150" dirty="0">
                <a:solidFill>
                  <a:srgbClr val="FFFFFF"/>
                </a:solidFill>
                <a:latin typeface="Gotham-Book"/>
                <a:cs typeface="Gotham-Book"/>
              </a:rPr>
              <a:t>the questions on the </a:t>
            </a:r>
            <a:r>
              <a:rPr sz="1150" spc="-10" dirty="0">
                <a:solidFill>
                  <a:srgbClr val="FFFFFF"/>
                </a:solidFill>
                <a:latin typeface="Gotham-Book"/>
                <a:cs typeface="Gotham-Book"/>
              </a:rPr>
              <a:t>next </a:t>
            </a:r>
            <a:r>
              <a:rPr sz="1150" dirty="0">
                <a:solidFill>
                  <a:srgbClr val="FFFFFF"/>
                </a:solidFill>
                <a:latin typeface="Gotham-Book"/>
                <a:cs typeface="Gotham-Book"/>
              </a:rPr>
              <a:t>slide or on a</a:t>
            </a:r>
            <a:r>
              <a:rPr sz="1150" spc="20" dirty="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sz="1150" dirty="0">
                <a:solidFill>
                  <a:srgbClr val="FFFFFF"/>
                </a:solidFill>
                <a:latin typeface="Gotham-Book"/>
                <a:cs typeface="Gotham-Book"/>
              </a:rPr>
              <a:t>print-out</a:t>
            </a:r>
            <a:endParaRPr sz="1150">
              <a:latin typeface="Gotham-Book"/>
              <a:cs typeface="Gotham-Book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833B6E01-5BF5-9548-B80B-D990C4500865}"/>
              </a:ext>
            </a:extLst>
          </p:cNvPr>
          <p:cNvSpPr txBox="1"/>
          <p:nvPr/>
        </p:nvSpPr>
        <p:spPr>
          <a:xfrm>
            <a:off x="98722" y="10753210"/>
            <a:ext cx="656816" cy="3699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lang="en-GB" sz="2300" spc="5" dirty="0">
                <a:solidFill>
                  <a:schemeClr val="bg1"/>
                </a:solidFill>
                <a:latin typeface="Gotham-Medium"/>
                <a:cs typeface="Gotham-Medium"/>
              </a:rPr>
              <a:t>10</a:t>
            </a:r>
            <a:endParaRPr sz="2300" dirty="0">
              <a:solidFill>
                <a:schemeClr val="bg1"/>
              </a:solidFill>
              <a:latin typeface="Gotham-Medium"/>
              <a:cs typeface="Gotham-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92" y="615547"/>
            <a:ext cx="294640" cy="223774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" dirty="0">
                <a:latin typeface="Gotham-Medium"/>
                <a:cs typeface="Gotham-Medium"/>
              </a:rPr>
              <a:t>A </a:t>
            </a:r>
            <a:r>
              <a:rPr sz="1650" spc="-10" dirty="0">
                <a:latin typeface="Gotham-Medium"/>
                <a:cs typeface="Gotham-Medium"/>
              </a:rPr>
              <a:t>future </a:t>
            </a:r>
            <a:r>
              <a:rPr sz="1650" spc="-5" dirty="0">
                <a:latin typeface="Gotham-Medium"/>
                <a:cs typeface="Gotham-Medium"/>
              </a:rPr>
              <a:t>in</a:t>
            </a:r>
            <a:r>
              <a:rPr sz="1650" spc="-40" dirty="0">
                <a:latin typeface="Gotham-Medium"/>
                <a:cs typeface="Gotham-Medium"/>
              </a:rPr>
              <a:t> </a:t>
            </a:r>
            <a:r>
              <a:rPr sz="1650" spc="-5" dirty="0">
                <a:latin typeface="Gotham-Medium"/>
                <a:cs typeface="Gotham-Medium"/>
              </a:rPr>
              <a:t>chemistry</a:t>
            </a:r>
            <a:endParaRPr sz="1650">
              <a:latin typeface="Gotham-Medium"/>
              <a:cs typeface="Gotham-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33507"/>
            <a:ext cx="1083945" cy="657225"/>
          </a:xfrm>
          <a:custGeom>
            <a:avLst/>
            <a:gdLst/>
            <a:ahLst/>
            <a:cxnLst/>
            <a:rect l="l" t="t" r="r" b="b"/>
            <a:pathLst>
              <a:path w="1083945" h="657225">
                <a:moveTo>
                  <a:pt x="854264" y="237464"/>
                </a:moveTo>
                <a:lnTo>
                  <a:pt x="219764" y="237464"/>
                </a:lnTo>
                <a:lnTo>
                  <a:pt x="267289" y="237493"/>
                </a:lnTo>
                <a:lnTo>
                  <a:pt x="315000" y="240945"/>
                </a:lnTo>
                <a:lnTo>
                  <a:pt x="362726" y="247889"/>
                </a:lnTo>
                <a:lnTo>
                  <a:pt x="410295" y="258394"/>
                </a:lnTo>
                <a:lnTo>
                  <a:pt x="457536" y="272531"/>
                </a:lnTo>
                <a:lnTo>
                  <a:pt x="504276" y="290368"/>
                </a:lnTo>
                <a:lnTo>
                  <a:pt x="549573" y="311600"/>
                </a:lnTo>
                <a:lnTo>
                  <a:pt x="592556" y="335762"/>
                </a:lnTo>
                <a:lnTo>
                  <a:pt x="633156" y="362682"/>
                </a:lnTo>
                <a:lnTo>
                  <a:pt x="671303" y="392189"/>
                </a:lnTo>
                <a:lnTo>
                  <a:pt x="706928" y="424112"/>
                </a:lnTo>
                <a:lnTo>
                  <a:pt x="739962" y="458279"/>
                </a:lnTo>
                <a:lnTo>
                  <a:pt x="770336" y="494519"/>
                </a:lnTo>
                <a:lnTo>
                  <a:pt x="797979" y="532660"/>
                </a:lnTo>
                <a:lnTo>
                  <a:pt x="822823" y="572530"/>
                </a:lnTo>
                <a:lnTo>
                  <a:pt x="844799" y="613959"/>
                </a:lnTo>
                <a:lnTo>
                  <a:pt x="863836" y="656775"/>
                </a:lnTo>
                <a:lnTo>
                  <a:pt x="1083683" y="567898"/>
                </a:lnTo>
                <a:lnTo>
                  <a:pt x="1063575" y="521754"/>
                </a:lnTo>
                <a:lnTo>
                  <a:pt x="1041093" y="477017"/>
                </a:lnTo>
                <a:lnTo>
                  <a:pt x="1016268" y="433735"/>
                </a:lnTo>
                <a:lnTo>
                  <a:pt x="989131" y="391956"/>
                </a:lnTo>
                <a:lnTo>
                  <a:pt x="959713" y="351728"/>
                </a:lnTo>
                <a:lnTo>
                  <a:pt x="928046" y="313099"/>
                </a:lnTo>
                <a:lnTo>
                  <a:pt x="894160" y="276117"/>
                </a:lnTo>
                <a:lnTo>
                  <a:pt x="856983" y="239830"/>
                </a:lnTo>
                <a:lnTo>
                  <a:pt x="854264" y="237464"/>
                </a:lnTo>
                <a:close/>
              </a:path>
              <a:path w="1083945" h="657225">
                <a:moveTo>
                  <a:pt x="243687" y="0"/>
                </a:moveTo>
                <a:lnTo>
                  <a:pt x="193543" y="1315"/>
                </a:lnTo>
                <a:lnTo>
                  <a:pt x="143756" y="5371"/>
                </a:lnTo>
                <a:lnTo>
                  <a:pt x="94383" y="12156"/>
                </a:lnTo>
                <a:lnTo>
                  <a:pt x="45480" y="21659"/>
                </a:lnTo>
                <a:lnTo>
                  <a:pt x="0" y="33137"/>
                </a:lnTo>
                <a:lnTo>
                  <a:pt x="0" y="282936"/>
                </a:lnTo>
                <a:lnTo>
                  <a:pt x="34953" y="270195"/>
                </a:lnTo>
                <a:lnTo>
                  <a:pt x="80019" y="257224"/>
                </a:lnTo>
                <a:lnTo>
                  <a:pt x="125957" y="247399"/>
                </a:lnTo>
                <a:lnTo>
                  <a:pt x="172596" y="240790"/>
                </a:lnTo>
                <a:lnTo>
                  <a:pt x="219764" y="237464"/>
                </a:lnTo>
                <a:lnTo>
                  <a:pt x="854264" y="237464"/>
                </a:lnTo>
                <a:lnTo>
                  <a:pt x="817958" y="205879"/>
                </a:lnTo>
                <a:lnTo>
                  <a:pt x="777135" y="174297"/>
                </a:lnTo>
                <a:lnTo>
                  <a:pt x="734560" y="145119"/>
                </a:lnTo>
                <a:lnTo>
                  <a:pt x="690283" y="118376"/>
                </a:lnTo>
                <a:lnTo>
                  <a:pt x="644353" y="94103"/>
                </a:lnTo>
                <a:lnTo>
                  <a:pt x="596818" y="72332"/>
                </a:lnTo>
                <a:lnTo>
                  <a:pt x="548139" y="53266"/>
                </a:lnTo>
                <a:lnTo>
                  <a:pt x="498774" y="37091"/>
                </a:lnTo>
                <a:lnTo>
                  <a:pt x="448781" y="23820"/>
                </a:lnTo>
                <a:lnTo>
                  <a:pt x="398218" y="13463"/>
                </a:lnTo>
                <a:lnTo>
                  <a:pt x="347142" y="6033"/>
                </a:lnTo>
                <a:lnTo>
                  <a:pt x="295613" y="1541"/>
                </a:lnTo>
                <a:lnTo>
                  <a:pt x="243687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544" y="10241267"/>
            <a:ext cx="591185" cy="1067435"/>
          </a:xfrm>
          <a:custGeom>
            <a:avLst/>
            <a:gdLst/>
            <a:ahLst/>
            <a:cxnLst/>
            <a:rect l="l" t="t" r="r" b="b"/>
            <a:pathLst>
              <a:path w="591185" h="1067434">
                <a:moveTo>
                  <a:pt x="61704" y="0"/>
                </a:moveTo>
                <a:lnTo>
                  <a:pt x="0" y="145356"/>
                </a:lnTo>
                <a:lnTo>
                  <a:pt x="44059" y="165843"/>
                </a:lnTo>
                <a:lnTo>
                  <a:pt x="86065" y="188949"/>
                </a:lnTo>
                <a:lnTo>
                  <a:pt x="125960" y="214535"/>
                </a:lnTo>
                <a:lnTo>
                  <a:pt x="163687" y="242460"/>
                </a:lnTo>
                <a:lnTo>
                  <a:pt x="199191" y="272586"/>
                </a:lnTo>
                <a:lnTo>
                  <a:pt x="232416" y="304772"/>
                </a:lnTo>
                <a:lnTo>
                  <a:pt x="263303" y="338878"/>
                </a:lnTo>
                <a:lnTo>
                  <a:pt x="291798" y="374765"/>
                </a:lnTo>
                <a:lnTo>
                  <a:pt x="317843" y="412292"/>
                </a:lnTo>
                <a:lnTo>
                  <a:pt x="341383" y="451320"/>
                </a:lnTo>
                <a:lnTo>
                  <a:pt x="362360" y="491709"/>
                </a:lnTo>
                <a:lnTo>
                  <a:pt x="380718" y="533320"/>
                </a:lnTo>
                <a:lnTo>
                  <a:pt x="396402" y="576011"/>
                </a:lnTo>
                <a:lnTo>
                  <a:pt x="409353" y="619645"/>
                </a:lnTo>
                <a:lnTo>
                  <a:pt x="419517" y="664080"/>
                </a:lnTo>
                <a:lnTo>
                  <a:pt x="426835" y="709177"/>
                </a:lnTo>
                <a:lnTo>
                  <a:pt x="431253" y="754796"/>
                </a:lnTo>
                <a:lnTo>
                  <a:pt x="432714" y="800802"/>
                </a:lnTo>
                <a:lnTo>
                  <a:pt x="431160" y="847041"/>
                </a:lnTo>
                <a:lnTo>
                  <a:pt x="426536" y="893388"/>
                </a:lnTo>
                <a:lnTo>
                  <a:pt x="418786" y="939697"/>
                </a:lnTo>
                <a:lnTo>
                  <a:pt x="407852" y="985829"/>
                </a:lnTo>
                <a:lnTo>
                  <a:pt x="393678" y="1031645"/>
                </a:lnTo>
                <a:lnTo>
                  <a:pt x="379950" y="1067289"/>
                </a:lnTo>
                <a:lnTo>
                  <a:pt x="547893" y="1067289"/>
                </a:lnTo>
                <a:lnTo>
                  <a:pt x="567949" y="997023"/>
                </a:lnTo>
                <a:lnTo>
                  <a:pt x="577866" y="948644"/>
                </a:lnTo>
                <a:lnTo>
                  <a:pt x="584984" y="899778"/>
                </a:lnTo>
                <a:lnTo>
                  <a:pt x="589291" y="850479"/>
                </a:lnTo>
                <a:lnTo>
                  <a:pt x="590777" y="800798"/>
                </a:lnTo>
                <a:lnTo>
                  <a:pt x="589531" y="752827"/>
                </a:lnTo>
                <a:lnTo>
                  <a:pt x="585666" y="705193"/>
                </a:lnTo>
                <a:lnTo>
                  <a:pt x="579191" y="657954"/>
                </a:lnTo>
                <a:lnTo>
                  <a:pt x="570117" y="611164"/>
                </a:lnTo>
                <a:lnTo>
                  <a:pt x="558453" y="564875"/>
                </a:lnTo>
                <a:lnTo>
                  <a:pt x="544209" y="519142"/>
                </a:lnTo>
                <a:lnTo>
                  <a:pt x="527397" y="474016"/>
                </a:lnTo>
                <a:lnTo>
                  <a:pt x="508163" y="429872"/>
                </a:lnTo>
                <a:lnTo>
                  <a:pt x="486658" y="387076"/>
                </a:lnTo>
                <a:lnTo>
                  <a:pt x="462912" y="345673"/>
                </a:lnTo>
                <a:lnTo>
                  <a:pt x="436955" y="305709"/>
                </a:lnTo>
                <a:lnTo>
                  <a:pt x="408817" y="267229"/>
                </a:lnTo>
                <a:lnTo>
                  <a:pt x="378527" y="230279"/>
                </a:lnTo>
                <a:lnTo>
                  <a:pt x="346115" y="194905"/>
                </a:lnTo>
                <a:lnTo>
                  <a:pt x="310558" y="160204"/>
                </a:lnTo>
                <a:lnTo>
                  <a:pt x="273232" y="127736"/>
                </a:lnTo>
                <a:lnTo>
                  <a:pt x="234184" y="97532"/>
                </a:lnTo>
                <a:lnTo>
                  <a:pt x="193460" y="69624"/>
                </a:lnTo>
                <a:lnTo>
                  <a:pt x="151108" y="44045"/>
                </a:lnTo>
                <a:lnTo>
                  <a:pt x="107174" y="20826"/>
                </a:lnTo>
                <a:lnTo>
                  <a:pt x="61704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53223" y="489894"/>
            <a:ext cx="1022921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20" dirty="0">
                <a:solidFill>
                  <a:srgbClr val="000000"/>
                </a:solidFill>
                <a:latin typeface="Gotham"/>
                <a:cs typeface="Gotham"/>
              </a:rPr>
              <a:t>Where could chemistry </a:t>
            </a:r>
            <a:r>
              <a:rPr sz="4950" spc="-135" dirty="0">
                <a:solidFill>
                  <a:srgbClr val="000000"/>
                </a:solidFill>
                <a:latin typeface="Gotham"/>
                <a:cs typeface="Gotham"/>
              </a:rPr>
              <a:t>take</a:t>
            </a:r>
            <a:r>
              <a:rPr sz="4950" spc="-685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65" dirty="0">
                <a:solidFill>
                  <a:srgbClr val="000000"/>
                </a:solidFill>
                <a:latin typeface="Gotham"/>
                <a:cs typeface="Gotham"/>
              </a:rPr>
              <a:t>you?</a:t>
            </a:r>
            <a:endParaRPr sz="4950">
              <a:latin typeface="Gotham"/>
              <a:cs typeface="Gotha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81997" y="2209995"/>
            <a:ext cx="997585" cy="997585"/>
          </a:xfrm>
          <a:custGeom>
            <a:avLst/>
            <a:gdLst/>
            <a:ahLst/>
            <a:cxnLst/>
            <a:rect l="l" t="t" r="r" b="b"/>
            <a:pathLst>
              <a:path w="997584" h="997585">
                <a:moveTo>
                  <a:pt x="510990" y="0"/>
                </a:moveTo>
                <a:lnTo>
                  <a:pt x="465375" y="994"/>
                </a:lnTo>
                <a:lnTo>
                  <a:pt x="420315" y="6125"/>
                </a:lnTo>
                <a:lnTo>
                  <a:pt x="376083" y="15283"/>
                </a:lnTo>
                <a:lnTo>
                  <a:pt x="332955" y="28356"/>
                </a:lnTo>
                <a:lnTo>
                  <a:pt x="291204" y="45234"/>
                </a:lnTo>
                <a:lnTo>
                  <a:pt x="251104" y="65806"/>
                </a:lnTo>
                <a:lnTo>
                  <a:pt x="212928" y="89961"/>
                </a:lnTo>
                <a:lnTo>
                  <a:pt x="176952" y="117588"/>
                </a:lnTo>
                <a:lnTo>
                  <a:pt x="143449" y="148577"/>
                </a:lnTo>
                <a:lnTo>
                  <a:pt x="112693" y="182817"/>
                </a:lnTo>
                <a:lnTo>
                  <a:pt x="84957" y="220197"/>
                </a:lnTo>
                <a:lnTo>
                  <a:pt x="60517" y="260606"/>
                </a:lnTo>
                <a:lnTo>
                  <a:pt x="39646" y="303934"/>
                </a:lnTo>
                <a:lnTo>
                  <a:pt x="22977" y="349045"/>
                </a:lnTo>
                <a:lnTo>
                  <a:pt x="10886" y="394697"/>
                </a:lnTo>
                <a:lnTo>
                  <a:pt x="3264" y="440614"/>
                </a:lnTo>
                <a:lnTo>
                  <a:pt x="0" y="486524"/>
                </a:lnTo>
                <a:lnTo>
                  <a:pt x="982" y="532151"/>
                </a:lnTo>
                <a:lnTo>
                  <a:pt x="6100" y="577222"/>
                </a:lnTo>
                <a:lnTo>
                  <a:pt x="15243" y="621463"/>
                </a:lnTo>
                <a:lnTo>
                  <a:pt x="28301" y="664600"/>
                </a:lnTo>
                <a:lnTo>
                  <a:pt x="45163" y="706358"/>
                </a:lnTo>
                <a:lnTo>
                  <a:pt x="65719" y="746463"/>
                </a:lnTo>
                <a:lnTo>
                  <a:pt x="89857" y="784643"/>
                </a:lnTo>
                <a:lnTo>
                  <a:pt x="117467" y="820621"/>
                </a:lnTo>
                <a:lnTo>
                  <a:pt x="148438" y="854125"/>
                </a:lnTo>
                <a:lnTo>
                  <a:pt x="182660" y="884881"/>
                </a:lnTo>
                <a:lnTo>
                  <a:pt x="220021" y="912613"/>
                </a:lnTo>
                <a:lnTo>
                  <a:pt x="260412" y="937049"/>
                </a:lnTo>
                <a:lnTo>
                  <a:pt x="303722" y="957914"/>
                </a:lnTo>
                <a:lnTo>
                  <a:pt x="348817" y="974575"/>
                </a:lnTo>
                <a:lnTo>
                  <a:pt x="394453" y="986655"/>
                </a:lnTo>
                <a:lnTo>
                  <a:pt x="440356" y="994267"/>
                </a:lnTo>
                <a:lnTo>
                  <a:pt x="486253" y="997519"/>
                </a:lnTo>
                <a:lnTo>
                  <a:pt x="531868" y="996524"/>
                </a:lnTo>
                <a:lnTo>
                  <a:pt x="576928" y="991392"/>
                </a:lnTo>
                <a:lnTo>
                  <a:pt x="621159" y="982233"/>
                </a:lnTo>
                <a:lnTo>
                  <a:pt x="664288" y="969159"/>
                </a:lnTo>
                <a:lnTo>
                  <a:pt x="706039" y="952280"/>
                </a:lnTo>
                <a:lnTo>
                  <a:pt x="746139" y="931708"/>
                </a:lnTo>
                <a:lnTo>
                  <a:pt x="784314" y="907552"/>
                </a:lnTo>
                <a:lnTo>
                  <a:pt x="820291" y="879924"/>
                </a:lnTo>
                <a:lnTo>
                  <a:pt x="853794" y="848934"/>
                </a:lnTo>
                <a:lnTo>
                  <a:pt x="884550" y="814694"/>
                </a:lnTo>
                <a:lnTo>
                  <a:pt x="912285" y="777314"/>
                </a:lnTo>
                <a:lnTo>
                  <a:pt x="936726" y="736904"/>
                </a:lnTo>
                <a:lnTo>
                  <a:pt x="957597" y="693576"/>
                </a:lnTo>
                <a:lnTo>
                  <a:pt x="974266" y="648466"/>
                </a:lnTo>
                <a:lnTo>
                  <a:pt x="986357" y="602816"/>
                </a:lnTo>
                <a:lnTo>
                  <a:pt x="993979" y="556900"/>
                </a:lnTo>
                <a:lnTo>
                  <a:pt x="997245" y="510992"/>
                </a:lnTo>
                <a:lnTo>
                  <a:pt x="996263" y="465366"/>
                </a:lnTo>
                <a:lnTo>
                  <a:pt x="991146" y="420295"/>
                </a:lnTo>
                <a:lnTo>
                  <a:pt x="982003" y="376055"/>
                </a:lnTo>
                <a:lnTo>
                  <a:pt x="968945" y="332919"/>
                </a:lnTo>
                <a:lnTo>
                  <a:pt x="952083" y="291162"/>
                </a:lnTo>
                <a:lnTo>
                  <a:pt x="931528" y="251056"/>
                </a:lnTo>
                <a:lnTo>
                  <a:pt x="907390" y="212877"/>
                </a:lnTo>
                <a:lnTo>
                  <a:pt x="879780" y="176899"/>
                </a:lnTo>
                <a:lnTo>
                  <a:pt x="848809" y="143395"/>
                </a:lnTo>
                <a:lnTo>
                  <a:pt x="814587" y="112640"/>
                </a:lnTo>
                <a:lnTo>
                  <a:pt x="777224" y="84907"/>
                </a:lnTo>
                <a:lnTo>
                  <a:pt x="736832" y="60471"/>
                </a:lnTo>
                <a:lnTo>
                  <a:pt x="693521" y="39607"/>
                </a:lnTo>
                <a:lnTo>
                  <a:pt x="648426" y="22946"/>
                </a:lnTo>
                <a:lnTo>
                  <a:pt x="602790" y="10864"/>
                </a:lnTo>
                <a:lnTo>
                  <a:pt x="556886" y="3253"/>
                </a:lnTo>
                <a:lnTo>
                  <a:pt x="5109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67234" y="2135613"/>
            <a:ext cx="746760" cy="415290"/>
          </a:xfrm>
          <a:custGeom>
            <a:avLst/>
            <a:gdLst/>
            <a:ahLst/>
            <a:cxnLst/>
            <a:rect l="l" t="t" r="r" b="b"/>
            <a:pathLst>
              <a:path w="746759" h="415289">
                <a:moveTo>
                  <a:pt x="601529" y="150402"/>
                </a:moveTo>
                <a:lnTo>
                  <a:pt x="192125" y="150402"/>
                </a:lnTo>
                <a:lnTo>
                  <a:pt x="239296" y="150433"/>
                </a:lnTo>
                <a:lnTo>
                  <a:pt x="286680" y="155837"/>
                </a:lnTo>
                <a:lnTo>
                  <a:pt x="333857" y="166782"/>
                </a:lnTo>
                <a:lnTo>
                  <a:pt x="380407" y="183439"/>
                </a:lnTo>
                <a:lnTo>
                  <a:pt x="424723" y="205354"/>
                </a:lnTo>
                <a:lnTo>
                  <a:pt x="465367" y="231687"/>
                </a:lnTo>
                <a:lnTo>
                  <a:pt x="502168" y="262019"/>
                </a:lnTo>
                <a:lnTo>
                  <a:pt x="534958" y="295928"/>
                </a:lnTo>
                <a:lnTo>
                  <a:pt x="563567" y="332995"/>
                </a:lnTo>
                <a:lnTo>
                  <a:pt x="587825" y="372798"/>
                </a:lnTo>
                <a:lnTo>
                  <a:pt x="607562" y="414919"/>
                </a:lnTo>
                <a:lnTo>
                  <a:pt x="746458" y="358774"/>
                </a:lnTo>
                <a:lnTo>
                  <a:pt x="723238" y="308334"/>
                </a:lnTo>
                <a:lnTo>
                  <a:pt x="695473" y="260691"/>
                </a:lnTo>
                <a:lnTo>
                  <a:pt x="663267" y="216003"/>
                </a:lnTo>
                <a:lnTo>
                  <a:pt x="626724" y="174434"/>
                </a:lnTo>
                <a:lnTo>
                  <a:pt x="601529" y="150402"/>
                </a:lnTo>
                <a:close/>
              </a:path>
              <a:path w="746759" h="415289">
                <a:moveTo>
                  <a:pt x="215773" y="0"/>
                </a:moveTo>
                <a:lnTo>
                  <a:pt x="160485" y="2591"/>
                </a:lnTo>
                <a:lnTo>
                  <a:pt x="105966" y="10466"/>
                </a:lnTo>
                <a:lnTo>
                  <a:pt x="52407" y="23590"/>
                </a:lnTo>
                <a:lnTo>
                  <a:pt x="0" y="41925"/>
                </a:lnTo>
                <a:lnTo>
                  <a:pt x="29026" y="113981"/>
                </a:lnTo>
                <a:lnTo>
                  <a:pt x="45950" y="155837"/>
                </a:lnTo>
                <a:lnTo>
                  <a:pt x="56092" y="180832"/>
                </a:lnTo>
                <a:lnTo>
                  <a:pt x="100103" y="165771"/>
                </a:lnTo>
                <a:lnTo>
                  <a:pt x="145587" y="155571"/>
                </a:lnTo>
                <a:lnTo>
                  <a:pt x="192125" y="150402"/>
                </a:lnTo>
                <a:lnTo>
                  <a:pt x="601529" y="150402"/>
                </a:lnTo>
                <a:lnTo>
                  <a:pt x="593511" y="142753"/>
                </a:lnTo>
                <a:lnTo>
                  <a:pt x="558035" y="113981"/>
                </a:lnTo>
                <a:lnTo>
                  <a:pt x="520381" y="88175"/>
                </a:lnTo>
                <a:lnTo>
                  <a:pt x="480633" y="65393"/>
                </a:lnTo>
                <a:lnTo>
                  <a:pt x="438876" y="45694"/>
                </a:lnTo>
                <a:lnTo>
                  <a:pt x="395698" y="29338"/>
                </a:lnTo>
                <a:lnTo>
                  <a:pt x="351698" y="16570"/>
                </a:lnTo>
                <a:lnTo>
                  <a:pt x="306977" y="7411"/>
                </a:lnTo>
                <a:lnTo>
                  <a:pt x="261635" y="1881"/>
                </a:lnTo>
                <a:lnTo>
                  <a:pt x="215773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56024" y="2203685"/>
            <a:ext cx="373380" cy="719455"/>
          </a:xfrm>
          <a:custGeom>
            <a:avLst/>
            <a:gdLst/>
            <a:ahLst/>
            <a:cxnLst/>
            <a:rect l="l" t="t" r="r" b="b"/>
            <a:pathLst>
              <a:path w="373379" h="719455">
                <a:moveTo>
                  <a:pt x="38983" y="0"/>
                </a:moveTo>
                <a:lnTo>
                  <a:pt x="0" y="91829"/>
                </a:lnTo>
                <a:lnTo>
                  <a:pt x="43914" y="113338"/>
                </a:lnTo>
                <a:lnTo>
                  <a:pt x="84453" y="138947"/>
                </a:lnTo>
                <a:lnTo>
                  <a:pt x="121468" y="168295"/>
                </a:lnTo>
                <a:lnTo>
                  <a:pt x="154814" y="201021"/>
                </a:lnTo>
                <a:lnTo>
                  <a:pt x="184346" y="236761"/>
                </a:lnTo>
                <a:lnTo>
                  <a:pt x="209916" y="275155"/>
                </a:lnTo>
                <a:lnTo>
                  <a:pt x="231378" y="315841"/>
                </a:lnTo>
                <a:lnTo>
                  <a:pt x="248587" y="358457"/>
                </a:lnTo>
                <a:lnTo>
                  <a:pt x="261397" y="402640"/>
                </a:lnTo>
                <a:lnTo>
                  <a:pt x="269660" y="448030"/>
                </a:lnTo>
                <a:lnTo>
                  <a:pt x="273232" y="494264"/>
                </a:lnTo>
                <a:lnTo>
                  <a:pt x="271966" y="540981"/>
                </a:lnTo>
                <a:lnTo>
                  <a:pt x="265716" y="587818"/>
                </a:lnTo>
                <a:lnTo>
                  <a:pt x="254335" y="634415"/>
                </a:lnTo>
                <a:lnTo>
                  <a:pt x="237678" y="680408"/>
                </a:lnTo>
                <a:lnTo>
                  <a:pt x="329466" y="719370"/>
                </a:lnTo>
                <a:lnTo>
                  <a:pt x="348495" y="667594"/>
                </a:lnTo>
                <a:lnTo>
                  <a:pt x="362160" y="614635"/>
                </a:lnTo>
                <a:lnTo>
                  <a:pt x="370420" y="560679"/>
                </a:lnTo>
                <a:lnTo>
                  <a:pt x="373234" y="505911"/>
                </a:lnTo>
                <a:lnTo>
                  <a:pt x="370768" y="453014"/>
                </a:lnTo>
                <a:lnTo>
                  <a:pt x="363250" y="400855"/>
                </a:lnTo>
                <a:lnTo>
                  <a:pt x="350714" y="349613"/>
                </a:lnTo>
                <a:lnTo>
                  <a:pt x="333194" y="299467"/>
                </a:lnTo>
                <a:lnTo>
                  <a:pt x="310984" y="251221"/>
                </a:lnTo>
                <a:lnTo>
                  <a:pt x="284425" y="205648"/>
                </a:lnTo>
                <a:lnTo>
                  <a:pt x="253618" y="162901"/>
                </a:lnTo>
                <a:lnTo>
                  <a:pt x="218663" y="123137"/>
                </a:lnTo>
                <a:lnTo>
                  <a:pt x="178617" y="85696"/>
                </a:lnTo>
                <a:lnTo>
                  <a:pt x="135215" y="52620"/>
                </a:lnTo>
                <a:lnTo>
                  <a:pt x="88618" y="24018"/>
                </a:lnTo>
                <a:lnTo>
                  <a:pt x="38983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11120" y="2209995"/>
            <a:ext cx="997585" cy="997585"/>
          </a:xfrm>
          <a:custGeom>
            <a:avLst/>
            <a:gdLst/>
            <a:ahLst/>
            <a:cxnLst/>
            <a:rect l="l" t="t" r="r" b="b"/>
            <a:pathLst>
              <a:path w="997584" h="997585">
                <a:moveTo>
                  <a:pt x="510990" y="0"/>
                </a:moveTo>
                <a:lnTo>
                  <a:pt x="465375" y="994"/>
                </a:lnTo>
                <a:lnTo>
                  <a:pt x="420315" y="6125"/>
                </a:lnTo>
                <a:lnTo>
                  <a:pt x="376083" y="15283"/>
                </a:lnTo>
                <a:lnTo>
                  <a:pt x="332955" y="28356"/>
                </a:lnTo>
                <a:lnTo>
                  <a:pt x="291204" y="45234"/>
                </a:lnTo>
                <a:lnTo>
                  <a:pt x="251104" y="65806"/>
                </a:lnTo>
                <a:lnTo>
                  <a:pt x="212928" y="89961"/>
                </a:lnTo>
                <a:lnTo>
                  <a:pt x="176952" y="117588"/>
                </a:lnTo>
                <a:lnTo>
                  <a:pt x="143449" y="148577"/>
                </a:lnTo>
                <a:lnTo>
                  <a:pt x="112693" y="182817"/>
                </a:lnTo>
                <a:lnTo>
                  <a:pt x="84957" y="220197"/>
                </a:lnTo>
                <a:lnTo>
                  <a:pt x="60517" y="260606"/>
                </a:lnTo>
                <a:lnTo>
                  <a:pt x="39646" y="303934"/>
                </a:lnTo>
                <a:lnTo>
                  <a:pt x="22977" y="349045"/>
                </a:lnTo>
                <a:lnTo>
                  <a:pt x="10886" y="394697"/>
                </a:lnTo>
                <a:lnTo>
                  <a:pt x="3264" y="440614"/>
                </a:lnTo>
                <a:lnTo>
                  <a:pt x="0" y="486524"/>
                </a:lnTo>
                <a:lnTo>
                  <a:pt x="982" y="532151"/>
                </a:lnTo>
                <a:lnTo>
                  <a:pt x="6100" y="577222"/>
                </a:lnTo>
                <a:lnTo>
                  <a:pt x="15243" y="621463"/>
                </a:lnTo>
                <a:lnTo>
                  <a:pt x="28301" y="664600"/>
                </a:lnTo>
                <a:lnTo>
                  <a:pt x="45163" y="706358"/>
                </a:lnTo>
                <a:lnTo>
                  <a:pt x="65719" y="746463"/>
                </a:lnTo>
                <a:lnTo>
                  <a:pt x="89857" y="784643"/>
                </a:lnTo>
                <a:lnTo>
                  <a:pt x="117467" y="820621"/>
                </a:lnTo>
                <a:lnTo>
                  <a:pt x="148438" y="854125"/>
                </a:lnTo>
                <a:lnTo>
                  <a:pt x="182660" y="884881"/>
                </a:lnTo>
                <a:lnTo>
                  <a:pt x="220021" y="912613"/>
                </a:lnTo>
                <a:lnTo>
                  <a:pt x="260412" y="937049"/>
                </a:lnTo>
                <a:lnTo>
                  <a:pt x="303722" y="957914"/>
                </a:lnTo>
                <a:lnTo>
                  <a:pt x="348817" y="974575"/>
                </a:lnTo>
                <a:lnTo>
                  <a:pt x="394453" y="986655"/>
                </a:lnTo>
                <a:lnTo>
                  <a:pt x="440356" y="994267"/>
                </a:lnTo>
                <a:lnTo>
                  <a:pt x="486253" y="997519"/>
                </a:lnTo>
                <a:lnTo>
                  <a:pt x="531868" y="996524"/>
                </a:lnTo>
                <a:lnTo>
                  <a:pt x="576928" y="991392"/>
                </a:lnTo>
                <a:lnTo>
                  <a:pt x="621159" y="982233"/>
                </a:lnTo>
                <a:lnTo>
                  <a:pt x="664288" y="969159"/>
                </a:lnTo>
                <a:lnTo>
                  <a:pt x="706039" y="952280"/>
                </a:lnTo>
                <a:lnTo>
                  <a:pt x="746139" y="931708"/>
                </a:lnTo>
                <a:lnTo>
                  <a:pt x="784314" y="907552"/>
                </a:lnTo>
                <a:lnTo>
                  <a:pt x="820291" y="879924"/>
                </a:lnTo>
                <a:lnTo>
                  <a:pt x="853794" y="848934"/>
                </a:lnTo>
                <a:lnTo>
                  <a:pt x="884550" y="814694"/>
                </a:lnTo>
                <a:lnTo>
                  <a:pt x="912285" y="777314"/>
                </a:lnTo>
                <a:lnTo>
                  <a:pt x="936726" y="736904"/>
                </a:lnTo>
                <a:lnTo>
                  <a:pt x="957597" y="693576"/>
                </a:lnTo>
                <a:lnTo>
                  <a:pt x="974266" y="648466"/>
                </a:lnTo>
                <a:lnTo>
                  <a:pt x="986357" y="602816"/>
                </a:lnTo>
                <a:lnTo>
                  <a:pt x="993979" y="556900"/>
                </a:lnTo>
                <a:lnTo>
                  <a:pt x="997245" y="510992"/>
                </a:lnTo>
                <a:lnTo>
                  <a:pt x="996263" y="465366"/>
                </a:lnTo>
                <a:lnTo>
                  <a:pt x="991146" y="420295"/>
                </a:lnTo>
                <a:lnTo>
                  <a:pt x="982003" y="376055"/>
                </a:lnTo>
                <a:lnTo>
                  <a:pt x="968945" y="332919"/>
                </a:lnTo>
                <a:lnTo>
                  <a:pt x="952083" y="291162"/>
                </a:lnTo>
                <a:lnTo>
                  <a:pt x="931528" y="251056"/>
                </a:lnTo>
                <a:lnTo>
                  <a:pt x="907390" y="212877"/>
                </a:lnTo>
                <a:lnTo>
                  <a:pt x="879780" y="176899"/>
                </a:lnTo>
                <a:lnTo>
                  <a:pt x="848809" y="143395"/>
                </a:lnTo>
                <a:lnTo>
                  <a:pt x="814587" y="112640"/>
                </a:lnTo>
                <a:lnTo>
                  <a:pt x="777224" y="84907"/>
                </a:lnTo>
                <a:lnTo>
                  <a:pt x="736832" y="60471"/>
                </a:lnTo>
                <a:lnTo>
                  <a:pt x="693521" y="39607"/>
                </a:lnTo>
                <a:lnTo>
                  <a:pt x="648426" y="22946"/>
                </a:lnTo>
                <a:lnTo>
                  <a:pt x="602790" y="10864"/>
                </a:lnTo>
                <a:lnTo>
                  <a:pt x="556886" y="3253"/>
                </a:lnTo>
                <a:lnTo>
                  <a:pt x="5109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596360" y="2135613"/>
            <a:ext cx="746760" cy="415290"/>
          </a:xfrm>
          <a:custGeom>
            <a:avLst/>
            <a:gdLst/>
            <a:ahLst/>
            <a:cxnLst/>
            <a:rect l="l" t="t" r="r" b="b"/>
            <a:pathLst>
              <a:path w="746759" h="415289">
                <a:moveTo>
                  <a:pt x="601529" y="150402"/>
                </a:moveTo>
                <a:lnTo>
                  <a:pt x="192125" y="150402"/>
                </a:lnTo>
                <a:lnTo>
                  <a:pt x="239296" y="150433"/>
                </a:lnTo>
                <a:lnTo>
                  <a:pt x="286680" y="155837"/>
                </a:lnTo>
                <a:lnTo>
                  <a:pt x="333857" y="166782"/>
                </a:lnTo>
                <a:lnTo>
                  <a:pt x="380407" y="183439"/>
                </a:lnTo>
                <a:lnTo>
                  <a:pt x="424723" y="205354"/>
                </a:lnTo>
                <a:lnTo>
                  <a:pt x="465367" y="231687"/>
                </a:lnTo>
                <a:lnTo>
                  <a:pt x="502168" y="262019"/>
                </a:lnTo>
                <a:lnTo>
                  <a:pt x="534958" y="295928"/>
                </a:lnTo>
                <a:lnTo>
                  <a:pt x="563567" y="332995"/>
                </a:lnTo>
                <a:lnTo>
                  <a:pt x="587825" y="372798"/>
                </a:lnTo>
                <a:lnTo>
                  <a:pt x="607562" y="414919"/>
                </a:lnTo>
                <a:lnTo>
                  <a:pt x="746458" y="358774"/>
                </a:lnTo>
                <a:lnTo>
                  <a:pt x="723238" y="308334"/>
                </a:lnTo>
                <a:lnTo>
                  <a:pt x="695473" y="260691"/>
                </a:lnTo>
                <a:lnTo>
                  <a:pt x="663267" y="216003"/>
                </a:lnTo>
                <a:lnTo>
                  <a:pt x="626724" y="174434"/>
                </a:lnTo>
                <a:lnTo>
                  <a:pt x="601529" y="150402"/>
                </a:lnTo>
                <a:close/>
              </a:path>
              <a:path w="746759" h="415289">
                <a:moveTo>
                  <a:pt x="215773" y="0"/>
                </a:moveTo>
                <a:lnTo>
                  <a:pt x="160485" y="2591"/>
                </a:lnTo>
                <a:lnTo>
                  <a:pt x="105966" y="10466"/>
                </a:lnTo>
                <a:lnTo>
                  <a:pt x="52407" y="23590"/>
                </a:lnTo>
                <a:lnTo>
                  <a:pt x="0" y="41925"/>
                </a:lnTo>
                <a:lnTo>
                  <a:pt x="29026" y="113981"/>
                </a:lnTo>
                <a:lnTo>
                  <a:pt x="45950" y="155837"/>
                </a:lnTo>
                <a:lnTo>
                  <a:pt x="56092" y="180832"/>
                </a:lnTo>
                <a:lnTo>
                  <a:pt x="100103" y="165771"/>
                </a:lnTo>
                <a:lnTo>
                  <a:pt x="145587" y="155571"/>
                </a:lnTo>
                <a:lnTo>
                  <a:pt x="192125" y="150402"/>
                </a:lnTo>
                <a:lnTo>
                  <a:pt x="601529" y="150402"/>
                </a:lnTo>
                <a:lnTo>
                  <a:pt x="593511" y="142753"/>
                </a:lnTo>
                <a:lnTo>
                  <a:pt x="558035" y="113981"/>
                </a:lnTo>
                <a:lnTo>
                  <a:pt x="520381" y="88175"/>
                </a:lnTo>
                <a:lnTo>
                  <a:pt x="480633" y="65393"/>
                </a:lnTo>
                <a:lnTo>
                  <a:pt x="438876" y="45694"/>
                </a:lnTo>
                <a:lnTo>
                  <a:pt x="395698" y="29338"/>
                </a:lnTo>
                <a:lnTo>
                  <a:pt x="351698" y="16570"/>
                </a:lnTo>
                <a:lnTo>
                  <a:pt x="306977" y="7411"/>
                </a:lnTo>
                <a:lnTo>
                  <a:pt x="261635" y="1881"/>
                </a:lnTo>
                <a:lnTo>
                  <a:pt x="215773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85148" y="2203685"/>
            <a:ext cx="373380" cy="719455"/>
          </a:xfrm>
          <a:custGeom>
            <a:avLst/>
            <a:gdLst/>
            <a:ahLst/>
            <a:cxnLst/>
            <a:rect l="l" t="t" r="r" b="b"/>
            <a:pathLst>
              <a:path w="373380" h="719455">
                <a:moveTo>
                  <a:pt x="38983" y="0"/>
                </a:moveTo>
                <a:lnTo>
                  <a:pt x="0" y="91829"/>
                </a:lnTo>
                <a:lnTo>
                  <a:pt x="43914" y="113338"/>
                </a:lnTo>
                <a:lnTo>
                  <a:pt x="84453" y="138947"/>
                </a:lnTo>
                <a:lnTo>
                  <a:pt x="121468" y="168295"/>
                </a:lnTo>
                <a:lnTo>
                  <a:pt x="154814" y="201021"/>
                </a:lnTo>
                <a:lnTo>
                  <a:pt x="184345" y="236761"/>
                </a:lnTo>
                <a:lnTo>
                  <a:pt x="209915" y="275155"/>
                </a:lnTo>
                <a:lnTo>
                  <a:pt x="231377" y="315841"/>
                </a:lnTo>
                <a:lnTo>
                  <a:pt x="248586" y="358457"/>
                </a:lnTo>
                <a:lnTo>
                  <a:pt x="261395" y="402640"/>
                </a:lnTo>
                <a:lnTo>
                  <a:pt x="269657" y="448030"/>
                </a:lnTo>
                <a:lnTo>
                  <a:pt x="273228" y="494264"/>
                </a:lnTo>
                <a:lnTo>
                  <a:pt x="271961" y="540981"/>
                </a:lnTo>
                <a:lnTo>
                  <a:pt x="265709" y="587818"/>
                </a:lnTo>
                <a:lnTo>
                  <a:pt x="254327" y="634415"/>
                </a:lnTo>
                <a:lnTo>
                  <a:pt x="237668" y="680408"/>
                </a:lnTo>
                <a:lnTo>
                  <a:pt x="329466" y="719370"/>
                </a:lnTo>
                <a:lnTo>
                  <a:pt x="348495" y="667594"/>
                </a:lnTo>
                <a:lnTo>
                  <a:pt x="362160" y="614635"/>
                </a:lnTo>
                <a:lnTo>
                  <a:pt x="370420" y="560679"/>
                </a:lnTo>
                <a:lnTo>
                  <a:pt x="373234" y="505911"/>
                </a:lnTo>
                <a:lnTo>
                  <a:pt x="370768" y="453014"/>
                </a:lnTo>
                <a:lnTo>
                  <a:pt x="363250" y="400855"/>
                </a:lnTo>
                <a:lnTo>
                  <a:pt x="350714" y="349613"/>
                </a:lnTo>
                <a:lnTo>
                  <a:pt x="333194" y="299467"/>
                </a:lnTo>
                <a:lnTo>
                  <a:pt x="310984" y="251221"/>
                </a:lnTo>
                <a:lnTo>
                  <a:pt x="284425" y="205648"/>
                </a:lnTo>
                <a:lnTo>
                  <a:pt x="253618" y="162901"/>
                </a:lnTo>
                <a:lnTo>
                  <a:pt x="218663" y="123137"/>
                </a:lnTo>
                <a:lnTo>
                  <a:pt x="178617" y="85696"/>
                </a:lnTo>
                <a:lnTo>
                  <a:pt x="135215" y="52620"/>
                </a:lnTo>
                <a:lnTo>
                  <a:pt x="88618" y="24018"/>
                </a:lnTo>
                <a:lnTo>
                  <a:pt x="38983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81997" y="6649279"/>
            <a:ext cx="997585" cy="997585"/>
          </a:xfrm>
          <a:custGeom>
            <a:avLst/>
            <a:gdLst/>
            <a:ahLst/>
            <a:cxnLst/>
            <a:rect l="l" t="t" r="r" b="b"/>
            <a:pathLst>
              <a:path w="997584" h="997584">
                <a:moveTo>
                  <a:pt x="510990" y="0"/>
                </a:moveTo>
                <a:lnTo>
                  <a:pt x="465375" y="994"/>
                </a:lnTo>
                <a:lnTo>
                  <a:pt x="420315" y="6125"/>
                </a:lnTo>
                <a:lnTo>
                  <a:pt x="376083" y="15283"/>
                </a:lnTo>
                <a:lnTo>
                  <a:pt x="332955" y="28356"/>
                </a:lnTo>
                <a:lnTo>
                  <a:pt x="291204" y="45234"/>
                </a:lnTo>
                <a:lnTo>
                  <a:pt x="251104" y="65806"/>
                </a:lnTo>
                <a:lnTo>
                  <a:pt x="212928" y="89961"/>
                </a:lnTo>
                <a:lnTo>
                  <a:pt x="176952" y="117588"/>
                </a:lnTo>
                <a:lnTo>
                  <a:pt x="143449" y="148577"/>
                </a:lnTo>
                <a:lnTo>
                  <a:pt x="112693" y="182817"/>
                </a:lnTo>
                <a:lnTo>
                  <a:pt x="84957" y="220197"/>
                </a:lnTo>
                <a:lnTo>
                  <a:pt x="60517" y="260606"/>
                </a:lnTo>
                <a:lnTo>
                  <a:pt x="39646" y="303934"/>
                </a:lnTo>
                <a:lnTo>
                  <a:pt x="22977" y="349045"/>
                </a:lnTo>
                <a:lnTo>
                  <a:pt x="10886" y="394697"/>
                </a:lnTo>
                <a:lnTo>
                  <a:pt x="3264" y="440614"/>
                </a:lnTo>
                <a:lnTo>
                  <a:pt x="0" y="486524"/>
                </a:lnTo>
                <a:lnTo>
                  <a:pt x="982" y="532151"/>
                </a:lnTo>
                <a:lnTo>
                  <a:pt x="6100" y="577222"/>
                </a:lnTo>
                <a:lnTo>
                  <a:pt x="15243" y="621463"/>
                </a:lnTo>
                <a:lnTo>
                  <a:pt x="28301" y="664600"/>
                </a:lnTo>
                <a:lnTo>
                  <a:pt x="45163" y="706358"/>
                </a:lnTo>
                <a:lnTo>
                  <a:pt x="65719" y="746463"/>
                </a:lnTo>
                <a:lnTo>
                  <a:pt x="89857" y="784643"/>
                </a:lnTo>
                <a:lnTo>
                  <a:pt x="117467" y="820621"/>
                </a:lnTo>
                <a:lnTo>
                  <a:pt x="148438" y="854125"/>
                </a:lnTo>
                <a:lnTo>
                  <a:pt x="182660" y="884881"/>
                </a:lnTo>
                <a:lnTo>
                  <a:pt x="220021" y="912613"/>
                </a:lnTo>
                <a:lnTo>
                  <a:pt x="260412" y="937049"/>
                </a:lnTo>
                <a:lnTo>
                  <a:pt x="303722" y="957914"/>
                </a:lnTo>
                <a:lnTo>
                  <a:pt x="348817" y="974575"/>
                </a:lnTo>
                <a:lnTo>
                  <a:pt x="394453" y="986655"/>
                </a:lnTo>
                <a:lnTo>
                  <a:pt x="440356" y="994267"/>
                </a:lnTo>
                <a:lnTo>
                  <a:pt x="486253" y="997519"/>
                </a:lnTo>
                <a:lnTo>
                  <a:pt x="531868" y="996524"/>
                </a:lnTo>
                <a:lnTo>
                  <a:pt x="576928" y="991392"/>
                </a:lnTo>
                <a:lnTo>
                  <a:pt x="621159" y="982233"/>
                </a:lnTo>
                <a:lnTo>
                  <a:pt x="664288" y="969159"/>
                </a:lnTo>
                <a:lnTo>
                  <a:pt x="706039" y="952280"/>
                </a:lnTo>
                <a:lnTo>
                  <a:pt x="746139" y="931708"/>
                </a:lnTo>
                <a:lnTo>
                  <a:pt x="784314" y="907552"/>
                </a:lnTo>
                <a:lnTo>
                  <a:pt x="820291" y="879924"/>
                </a:lnTo>
                <a:lnTo>
                  <a:pt x="853794" y="848934"/>
                </a:lnTo>
                <a:lnTo>
                  <a:pt x="884550" y="814694"/>
                </a:lnTo>
                <a:lnTo>
                  <a:pt x="912285" y="777314"/>
                </a:lnTo>
                <a:lnTo>
                  <a:pt x="936726" y="736904"/>
                </a:lnTo>
                <a:lnTo>
                  <a:pt x="957597" y="693576"/>
                </a:lnTo>
                <a:lnTo>
                  <a:pt x="974266" y="648466"/>
                </a:lnTo>
                <a:lnTo>
                  <a:pt x="986357" y="602816"/>
                </a:lnTo>
                <a:lnTo>
                  <a:pt x="993979" y="556900"/>
                </a:lnTo>
                <a:lnTo>
                  <a:pt x="997245" y="510992"/>
                </a:lnTo>
                <a:lnTo>
                  <a:pt x="996263" y="465366"/>
                </a:lnTo>
                <a:lnTo>
                  <a:pt x="991146" y="420295"/>
                </a:lnTo>
                <a:lnTo>
                  <a:pt x="982003" y="376055"/>
                </a:lnTo>
                <a:lnTo>
                  <a:pt x="968945" y="332919"/>
                </a:lnTo>
                <a:lnTo>
                  <a:pt x="952083" y="291162"/>
                </a:lnTo>
                <a:lnTo>
                  <a:pt x="931528" y="251056"/>
                </a:lnTo>
                <a:lnTo>
                  <a:pt x="907390" y="212877"/>
                </a:lnTo>
                <a:lnTo>
                  <a:pt x="879780" y="176899"/>
                </a:lnTo>
                <a:lnTo>
                  <a:pt x="848809" y="143395"/>
                </a:lnTo>
                <a:lnTo>
                  <a:pt x="814587" y="112640"/>
                </a:lnTo>
                <a:lnTo>
                  <a:pt x="777224" y="84907"/>
                </a:lnTo>
                <a:lnTo>
                  <a:pt x="736832" y="60471"/>
                </a:lnTo>
                <a:lnTo>
                  <a:pt x="693521" y="39607"/>
                </a:lnTo>
                <a:lnTo>
                  <a:pt x="648426" y="22946"/>
                </a:lnTo>
                <a:lnTo>
                  <a:pt x="602790" y="10864"/>
                </a:lnTo>
                <a:lnTo>
                  <a:pt x="556886" y="3253"/>
                </a:lnTo>
                <a:lnTo>
                  <a:pt x="5109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67234" y="6574896"/>
            <a:ext cx="746760" cy="415290"/>
          </a:xfrm>
          <a:custGeom>
            <a:avLst/>
            <a:gdLst/>
            <a:ahLst/>
            <a:cxnLst/>
            <a:rect l="l" t="t" r="r" b="b"/>
            <a:pathLst>
              <a:path w="746759" h="415290">
                <a:moveTo>
                  <a:pt x="601533" y="150405"/>
                </a:moveTo>
                <a:lnTo>
                  <a:pt x="192125" y="150405"/>
                </a:lnTo>
                <a:lnTo>
                  <a:pt x="239296" y="150438"/>
                </a:lnTo>
                <a:lnTo>
                  <a:pt x="286680" y="155841"/>
                </a:lnTo>
                <a:lnTo>
                  <a:pt x="333857" y="166785"/>
                </a:lnTo>
                <a:lnTo>
                  <a:pt x="380407" y="183439"/>
                </a:lnTo>
                <a:lnTo>
                  <a:pt x="424723" y="205354"/>
                </a:lnTo>
                <a:lnTo>
                  <a:pt x="465367" y="231687"/>
                </a:lnTo>
                <a:lnTo>
                  <a:pt x="502168" y="262019"/>
                </a:lnTo>
                <a:lnTo>
                  <a:pt x="534958" y="295928"/>
                </a:lnTo>
                <a:lnTo>
                  <a:pt x="563567" y="332995"/>
                </a:lnTo>
                <a:lnTo>
                  <a:pt x="587825" y="372798"/>
                </a:lnTo>
                <a:lnTo>
                  <a:pt x="607562" y="414919"/>
                </a:lnTo>
                <a:lnTo>
                  <a:pt x="746458" y="358774"/>
                </a:lnTo>
                <a:lnTo>
                  <a:pt x="723238" y="308334"/>
                </a:lnTo>
                <a:lnTo>
                  <a:pt x="695473" y="260691"/>
                </a:lnTo>
                <a:lnTo>
                  <a:pt x="663267" y="216003"/>
                </a:lnTo>
                <a:lnTo>
                  <a:pt x="626724" y="174434"/>
                </a:lnTo>
                <a:lnTo>
                  <a:pt x="601533" y="150405"/>
                </a:lnTo>
                <a:close/>
              </a:path>
              <a:path w="746759" h="415290">
                <a:moveTo>
                  <a:pt x="215773" y="0"/>
                </a:moveTo>
                <a:lnTo>
                  <a:pt x="160485" y="2591"/>
                </a:lnTo>
                <a:lnTo>
                  <a:pt x="105966" y="10466"/>
                </a:lnTo>
                <a:lnTo>
                  <a:pt x="52407" y="23590"/>
                </a:lnTo>
                <a:lnTo>
                  <a:pt x="0" y="41925"/>
                </a:lnTo>
                <a:lnTo>
                  <a:pt x="29026" y="113981"/>
                </a:lnTo>
                <a:lnTo>
                  <a:pt x="45952" y="155841"/>
                </a:lnTo>
                <a:lnTo>
                  <a:pt x="56092" y="180832"/>
                </a:lnTo>
                <a:lnTo>
                  <a:pt x="100103" y="165772"/>
                </a:lnTo>
                <a:lnTo>
                  <a:pt x="145587" y="155573"/>
                </a:lnTo>
                <a:lnTo>
                  <a:pt x="192125" y="150405"/>
                </a:lnTo>
                <a:lnTo>
                  <a:pt x="601533" y="150405"/>
                </a:lnTo>
                <a:lnTo>
                  <a:pt x="593511" y="142753"/>
                </a:lnTo>
                <a:lnTo>
                  <a:pt x="558035" y="113981"/>
                </a:lnTo>
                <a:lnTo>
                  <a:pt x="520381" y="88175"/>
                </a:lnTo>
                <a:lnTo>
                  <a:pt x="480633" y="65393"/>
                </a:lnTo>
                <a:lnTo>
                  <a:pt x="438876" y="45694"/>
                </a:lnTo>
                <a:lnTo>
                  <a:pt x="395698" y="29338"/>
                </a:lnTo>
                <a:lnTo>
                  <a:pt x="351698" y="16570"/>
                </a:lnTo>
                <a:lnTo>
                  <a:pt x="306977" y="7411"/>
                </a:lnTo>
                <a:lnTo>
                  <a:pt x="261635" y="1881"/>
                </a:lnTo>
                <a:lnTo>
                  <a:pt x="215773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56024" y="6642969"/>
            <a:ext cx="373380" cy="719455"/>
          </a:xfrm>
          <a:custGeom>
            <a:avLst/>
            <a:gdLst/>
            <a:ahLst/>
            <a:cxnLst/>
            <a:rect l="l" t="t" r="r" b="b"/>
            <a:pathLst>
              <a:path w="373379" h="719454">
                <a:moveTo>
                  <a:pt x="38983" y="0"/>
                </a:moveTo>
                <a:lnTo>
                  <a:pt x="0" y="91829"/>
                </a:lnTo>
                <a:lnTo>
                  <a:pt x="43914" y="113338"/>
                </a:lnTo>
                <a:lnTo>
                  <a:pt x="84453" y="138947"/>
                </a:lnTo>
                <a:lnTo>
                  <a:pt x="121468" y="168295"/>
                </a:lnTo>
                <a:lnTo>
                  <a:pt x="154814" y="201021"/>
                </a:lnTo>
                <a:lnTo>
                  <a:pt x="184346" y="236761"/>
                </a:lnTo>
                <a:lnTo>
                  <a:pt x="209916" y="275155"/>
                </a:lnTo>
                <a:lnTo>
                  <a:pt x="231378" y="315841"/>
                </a:lnTo>
                <a:lnTo>
                  <a:pt x="248587" y="358457"/>
                </a:lnTo>
                <a:lnTo>
                  <a:pt x="261397" y="402640"/>
                </a:lnTo>
                <a:lnTo>
                  <a:pt x="269660" y="448030"/>
                </a:lnTo>
                <a:lnTo>
                  <a:pt x="273232" y="494264"/>
                </a:lnTo>
                <a:lnTo>
                  <a:pt x="271966" y="540981"/>
                </a:lnTo>
                <a:lnTo>
                  <a:pt x="265716" y="587818"/>
                </a:lnTo>
                <a:lnTo>
                  <a:pt x="254335" y="634415"/>
                </a:lnTo>
                <a:lnTo>
                  <a:pt x="237678" y="680408"/>
                </a:lnTo>
                <a:lnTo>
                  <a:pt x="329466" y="719370"/>
                </a:lnTo>
                <a:lnTo>
                  <a:pt x="348495" y="667598"/>
                </a:lnTo>
                <a:lnTo>
                  <a:pt x="362160" y="614639"/>
                </a:lnTo>
                <a:lnTo>
                  <a:pt x="370420" y="560681"/>
                </a:lnTo>
                <a:lnTo>
                  <a:pt x="373234" y="505911"/>
                </a:lnTo>
                <a:lnTo>
                  <a:pt x="370768" y="453014"/>
                </a:lnTo>
                <a:lnTo>
                  <a:pt x="363250" y="400855"/>
                </a:lnTo>
                <a:lnTo>
                  <a:pt x="350714" y="349613"/>
                </a:lnTo>
                <a:lnTo>
                  <a:pt x="333194" y="299467"/>
                </a:lnTo>
                <a:lnTo>
                  <a:pt x="310984" y="251221"/>
                </a:lnTo>
                <a:lnTo>
                  <a:pt x="284425" y="205648"/>
                </a:lnTo>
                <a:lnTo>
                  <a:pt x="253618" y="162901"/>
                </a:lnTo>
                <a:lnTo>
                  <a:pt x="218663" y="123137"/>
                </a:lnTo>
                <a:lnTo>
                  <a:pt x="178617" y="85696"/>
                </a:lnTo>
                <a:lnTo>
                  <a:pt x="135215" y="52620"/>
                </a:lnTo>
                <a:lnTo>
                  <a:pt x="88618" y="24018"/>
                </a:lnTo>
                <a:lnTo>
                  <a:pt x="38983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311120" y="6649279"/>
            <a:ext cx="997585" cy="997585"/>
          </a:xfrm>
          <a:custGeom>
            <a:avLst/>
            <a:gdLst/>
            <a:ahLst/>
            <a:cxnLst/>
            <a:rect l="l" t="t" r="r" b="b"/>
            <a:pathLst>
              <a:path w="997584" h="997584">
                <a:moveTo>
                  <a:pt x="510990" y="0"/>
                </a:moveTo>
                <a:lnTo>
                  <a:pt x="465375" y="994"/>
                </a:lnTo>
                <a:lnTo>
                  <a:pt x="420315" y="6125"/>
                </a:lnTo>
                <a:lnTo>
                  <a:pt x="376083" y="15283"/>
                </a:lnTo>
                <a:lnTo>
                  <a:pt x="332955" y="28356"/>
                </a:lnTo>
                <a:lnTo>
                  <a:pt x="291204" y="45234"/>
                </a:lnTo>
                <a:lnTo>
                  <a:pt x="251104" y="65806"/>
                </a:lnTo>
                <a:lnTo>
                  <a:pt x="212928" y="89961"/>
                </a:lnTo>
                <a:lnTo>
                  <a:pt x="176952" y="117588"/>
                </a:lnTo>
                <a:lnTo>
                  <a:pt x="143449" y="148577"/>
                </a:lnTo>
                <a:lnTo>
                  <a:pt x="112693" y="182817"/>
                </a:lnTo>
                <a:lnTo>
                  <a:pt x="84957" y="220197"/>
                </a:lnTo>
                <a:lnTo>
                  <a:pt x="60517" y="260606"/>
                </a:lnTo>
                <a:lnTo>
                  <a:pt x="39646" y="303934"/>
                </a:lnTo>
                <a:lnTo>
                  <a:pt x="22977" y="349045"/>
                </a:lnTo>
                <a:lnTo>
                  <a:pt x="10886" y="394697"/>
                </a:lnTo>
                <a:lnTo>
                  <a:pt x="3264" y="440614"/>
                </a:lnTo>
                <a:lnTo>
                  <a:pt x="0" y="486524"/>
                </a:lnTo>
                <a:lnTo>
                  <a:pt x="982" y="532151"/>
                </a:lnTo>
                <a:lnTo>
                  <a:pt x="6100" y="577222"/>
                </a:lnTo>
                <a:lnTo>
                  <a:pt x="15243" y="621463"/>
                </a:lnTo>
                <a:lnTo>
                  <a:pt x="28301" y="664600"/>
                </a:lnTo>
                <a:lnTo>
                  <a:pt x="45163" y="706358"/>
                </a:lnTo>
                <a:lnTo>
                  <a:pt x="65719" y="746463"/>
                </a:lnTo>
                <a:lnTo>
                  <a:pt x="89857" y="784643"/>
                </a:lnTo>
                <a:lnTo>
                  <a:pt x="117467" y="820621"/>
                </a:lnTo>
                <a:lnTo>
                  <a:pt x="148438" y="854125"/>
                </a:lnTo>
                <a:lnTo>
                  <a:pt x="182660" y="884881"/>
                </a:lnTo>
                <a:lnTo>
                  <a:pt x="220021" y="912613"/>
                </a:lnTo>
                <a:lnTo>
                  <a:pt x="260412" y="937049"/>
                </a:lnTo>
                <a:lnTo>
                  <a:pt x="303722" y="957914"/>
                </a:lnTo>
                <a:lnTo>
                  <a:pt x="348817" y="974575"/>
                </a:lnTo>
                <a:lnTo>
                  <a:pt x="394453" y="986655"/>
                </a:lnTo>
                <a:lnTo>
                  <a:pt x="440356" y="994267"/>
                </a:lnTo>
                <a:lnTo>
                  <a:pt x="486253" y="997519"/>
                </a:lnTo>
                <a:lnTo>
                  <a:pt x="531868" y="996524"/>
                </a:lnTo>
                <a:lnTo>
                  <a:pt x="576928" y="991392"/>
                </a:lnTo>
                <a:lnTo>
                  <a:pt x="621159" y="982233"/>
                </a:lnTo>
                <a:lnTo>
                  <a:pt x="664288" y="969159"/>
                </a:lnTo>
                <a:lnTo>
                  <a:pt x="706039" y="952280"/>
                </a:lnTo>
                <a:lnTo>
                  <a:pt x="746139" y="931708"/>
                </a:lnTo>
                <a:lnTo>
                  <a:pt x="784314" y="907552"/>
                </a:lnTo>
                <a:lnTo>
                  <a:pt x="820291" y="879924"/>
                </a:lnTo>
                <a:lnTo>
                  <a:pt x="853794" y="848934"/>
                </a:lnTo>
                <a:lnTo>
                  <a:pt x="884550" y="814694"/>
                </a:lnTo>
                <a:lnTo>
                  <a:pt x="912285" y="777314"/>
                </a:lnTo>
                <a:lnTo>
                  <a:pt x="936726" y="736904"/>
                </a:lnTo>
                <a:lnTo>
                  <a:pt x="957597" y="693576"/>
                </a:lnTo>
                <a:lnTo>
                  <a:pt x="974266" y="648466"/>
                </a:lnTo>
                <a:lnTo>
                  <a:pt x="986357" y="602816"/>
                </a:lnTo>
                <a:lnTo>
                  <a:pt x="993979" y="556900"/>
                </a:lnTo>
                <a:lnTo>
                  <a:pt x="997245" y="510992"/>
                </a:lnTo>
                <a:lnTo>
                  <a:pt x="996263" y="465366"/>
                </a:lnTo>
                <a:lnTo>
                  <a:pt x="991146" y="420295"/>
                </a:lnTo>
                <a:lnTo>
                  <a:pt x="982003" y="376055"/>
                </a:lnTo>
                <a:lnTo>
                  <a:pt x="968945" y="332919"/>
                </a:lnTo>
                <a:lnTo>
                  <a:pt x="952083" y="291162"/>
                </a:lnTo>
                <a:lnTo>
                  <a:pt x="931528" y="251056"/>
                </a:lnTo>
                <a:lnTo>
                  <a:pt x="907390" y="212877"/>
                </a:lnTo>
                <a:lnTo>
                  <a:pt x="879780" y="176899"/>
                </a:lnTo>
                <a:lnTo>
                  <a:pt x="848809" y="143395"/>
                </a:lnTo>
                <a:lnTo>
                  <a:pt x="814587" y="112640"/>
                </a:lnTo>
                <a:lnTo>
                  <a:pt x="777224" y="84907"/>
                </a:lnTo>
                <a:lnTo>
                  <a:pt x="736832" y="60471"/>
                </a:lnTo>
                <a:lnTo>
                  <a:pt x="693521" y="39607"/>
                </a:lnTo>
                <a:lnTo>
                  <a:pt x="648426" y="22946"/>
                </a:lnTo>
                <a:lnTo>
                  <a:pt x="602790" y="10864"/>
                </a:lnTo>
                <a:lnTo>
                  <a:pt x="556886" y="3253"/>
                </a:lnTo>
                <a:lnTo>
                  <a:pt x="5109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596360" y="6574896"/>
            <a:ext cx="746760" cy="415290"/>
          </a:xfrm>
          <a:custGeom>
            <a:avLst/>
            <a:gdLst/>
            <a:ahLst/>
            <a:cxnLst/>
            <a:rect l="l" t="t" r="r" b="b"/>
            <a:pathLst>
              <a:path w="746759" h="415290">
                <a:moveTo>
                  <a:pt x="601533" y="150405"/>
                </a:moveTo>
                <a:lnTo>
                  <a:pt x="192125" y="150405"/>
                </a:lnTo>
                <a:lnTo>
                  <a:pt x="239296" y="150438"/>
                </a:lnTo>
                <a:lnTo>
                  <a:pt x="286680" y="155841"/>
                </a:lnTo>
                <a:lnTo>
                  <a:pt x="333857" y="166785"/>
                </a:lnTo>
                <a:lnTo>
                  <a:pt x="380407" y="183439"/>
                </a:lnTo>
                <a:lnTo>
                  <a:pt x="424723" y="205354"/>
                </a:lnTo>
                <a:lnTo>
                  <a:pt x="465367" y="231687"/>
                </a:lnTo>
                <a:lnTo>
                  <a:pt x="502168" y="262019"/>
                </a:lnTo>
                <a:lnTo>
                  <a:pt x="534958" y="295928"/>
                </a:lnTo>
                <a:lnTo>
                  <a:pt x="563567" y="332995"/>
                </a:lnTo>
                <a:lnTo>
                  <a:pt x="587825" y="372798"/>
                </a:lnTo>
                <a:lnTo>
                  <a:pt x="607562" y="414919"/>
                </a:lnTo>
                <a:lnTo>
                  <a:pt x="746458" y="358774"/>
                </a:lnTo>
                <a:lnTo>
                  <a:pt x="723238" y="308334"/>
                </a:lnTo>
                <a:lnTo>
                  <a:pt x="695473" y="260691"/>
                </a:lnTo>
                <a:lnTo>
                  <a:pt x="663267" y="216003"/>
                </a:lnTo>
                <a:lnTo>
                  <a:pt x="626724" y="174434"/>
                </a:lnTo>
                <a:lnTo>
                  <a:pt x="601533" y="150405"/>
                </a:lnTo>
                <a:close/>
              </a:path>
              <a:path w="746759" h="415290">
                <a:moveTo>
                  <a:pt x="215773" y="0"/>
                </a:moveTo>
                <a:lnTo>
                  <a:pt x="160485" y="2591"/>
                </a:lnTo>
                <a:lnTo>
                  <a:pt x="105966" y="10466"/>
                </a:lnTo>
                <a:lnTo>
                  <a:pt x="52407" y="23590"/>
                </a:lnTo>
                <a:lnTo>
                  <a:pt x="0" y="41925"/>
                </a:lnTo>
                <a:lnTo>
                  <a:pt x="29026" y="113981"/>
                </a:lnTo>
                <a:lnTo>
                  <a:pt x="45952" y="155841"/>
                </a:lnTo>
                <a:lnTo>
                  <a:pt x="56092" y="180832"/>
                </a:lnTo>
                <a:lnTo>
                  <a:pt x="100103" y="165772"/>
                </a:lnTo>
                <a:lnTo>
                  <a:pt x="145587" y="155573"/>
                </a:lnTo>
                <a:lnTo>
                  <a:pt x="192125" y="150405"/>
                </a:lnTo>
                <a:lnTo>
                  <a:pt x="601533" y="150405"/>
                </a:lnTo>
                <a:lnTo>
                  <a:pt x="593511" y="142753"/>
                </a:lnTo>
                <a:lnTo>
                  <a:pt x="558035" y="113981"/>
                </a:lnTo>
                <a:lnTo>
                  <a:pt x="520381" y="88175"/>
                </a:lnTo>
                <a:lnTo>
                  <a:pt x="480633" y="65393"/>
                </a:lnTo>
                <a:lnTo>
                  <a:pt x="438876" y="45694"/>
                </a:lnTo>
                <a:lnTo>
                  <a:pt x="395698" y="29338"/>
                </a:lnTo>
                <a:lnTo>
                  <a:pt x="351698" y="16570"/>
                </a:lnTo>
                <a:lnTo>
                  <a:pt x="306977" y="7411"/>
                </a:lnTo>
                <a:lnTo>
                  <a:pt x="261635" y="1881"/>
                </a:lnTo>
                <a:lnTo>
                  <a:pt x="215773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985148" y="6642969"/>
            <a:ext cx="373380" cy="719455"/>
          </a:xfrm>
          <a:custGeom>
            <a:avLst/>
            <a:gdLst/>
            <a:ahLst/>
            <a:cxnLst/>
            <a:rect l="l" t="t" r="r" b="b"/>
            <a:pathLst>
              <a:path w="373380" h="719454">
                <a:moveTo>
                  <a:pt x="38983" y="0"/>
                </a:moveTo>
                <a:lnTo>
                  <a:pt x="0" y="91829"/>
                </a:lnTo>
                <a:lnTo>
                  <a:pt x="43914" y="113338"/>
                </a:lnTo>
                <a:lnTo>
                  <a:pt x="84453" y="138947"/>
                </a:lnTo>
                <a:lnTo>
                  <a:pt x="121468" y="168295"/>
                </a:lnTo>
                <a:lnTo>
                  <a:pt x="154814" y="201021"/>
                </a:lnTo>
                <a:lnTo>
                  <a:pt x="184345" y="236761"/>
                </a:lnTo>
                <a:lnTo>
                  <a:pt x="209915" y="275155"/>
                </a:lnTo>
                <a:lnTo>
                  <a:pt x="231377" y="315841"/>
                </a:lnTo>
                <a:lnTo>
                  <a:pt x="248586" y="358457"/>
                </a:lnTo>
                <a:lnTo>
                  <a:pt x="261395" y="402640"/>
                </a:lnTo>
                <a:lnTo>
                  <a:pt x="269657" y="448030"/>
                </a:lnTo>
                <a:lnTo>
                  <a:pt x="273228" y="494264"/>
                </a:lnTo>
                <a:lnTo>
                  <a:pt x="271961" y="540981"/>
                </a:lnTo>
                <a:lnTo>
                  <a:pt x="265709" y="587818"/>
                </a:lnTo>
                <a:lnTo>
                  <a:pt x="254327" y="634415"/>
                </a:lnTo>
                <a:lnTo>
                  <a:pt x="237668" y="680408"/>
                </a:lnTo>
                <a:lnTo>
                  <a:pt x="329466" y="719370"/>
                </a:lnTo>
                <a:lnTo>
                  <a:pt x="348495" y="667598"/>
                </a:lnTo>
                <a:lnTo>
                  <a:pt x="362160" y="614639"/>
                </a:lnTo>
                <a:lnTo>
                  <a:pt x="370420" y="560681"/>
                </a:lnTo>
                <a:lnTo>
                  <a:pt x="373234" y="505911"/>
                </a:lnTo>
                <a:lnTo>
                  <a:pt x="370768" y="453014"/>
                </a:lnTo>
                <a:lnTo>
                  <a:pt x="363250" y="400855"/>
                </a:lnTo>
                <a:lnTo>
                  <a:pt x="350714" y="349613"/>
                </a:lnTo>
                <a:lnTo>
                  <a:pt x="333194" y="299467"/>
                </a:lnTo>
                <a:lnTo>
                  <a:pt x="310984" y="251221"/>
                </a:lnTo>
                <a:lnTo>
                  <a:pt x="284425" y="205648"/>
                </a:lnTo>
                <a:lnTo>
                  <a:pt x="253618" y="162901"/>
                </a:lnTo>
                <a:lnTo>
                  <a:pt x="218663" y="123137"/>
                </a:lnTo>
                <a:lnTo>
                  <a:pt x="178617" y="85696"/>
                </a:lnTo>
                <a:lnTo>
                  <a:pt x="135215" y="52620"/>
                </a:lnTo>
                <a:lnTo>
                  <a:pt x="88618" y="24018"/>
                </a:lnTo>
                <a:lnTo>
                  <a:pt x="38983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6834" y="6649279"/>
            <a:ext cx="997585" cy="997585"/>
          </a:xfrm>
          <a:custGeom>
            <a:avLst/>
            <a:gdLst/>
            <a:ahLst/>
            <a:cxnLst/>
            <a:rect l="l" t="t" r="r" b="b"/>
            <a:pathLst>
              <a:path w="997585" h="997584">
                <a:moveTo>
                  <a:pt x="510990" y="0"/>
                </a:moveTo>
                <a:lnTo>
                  <a:pt x="465375" y="994"/>
                </a:lnTo>
                <a:lnTo>
                  <a:pt x="420315" y="6125"/>
                </a:lnTo>
                <a:lnTo>
                  <a:pt x="376083" y="15283"/>
                </a:lnTo>
                <a:lnTo>
                  <a:pt x="332955" y="28356"/>
                </a:lnTo>
                <a:lnTo>
                  <a:pt x="291204" y="45234"/>
                </a:lnTo>
                <a:lnTo>
                  <a:pt x="251104" y="65806"/>
                </a:lnTo>
                <a:lnTo>
                  <a:pt x="212928" y="89961"/>
                </a:lnTo>
                <a:lnTo>
                  <a:pt x="176952" y="117588"/>
                </a:lnTo>
                <a:lnTo>
                  <a:pt x="143449" y="148577"/>
                </a:lnTo>
                <a:lnTo>
                  <a:pt x="112693" y="182817"/>
                </a:lnTo>
                <a:lnTo>
                  <a:pt x="84957" y="220197"/>
                </a:lnTo>
                <a:lnTo>
                  <a:pt x="60517" y="260606"/>
                </a:lnTo>
                <a:lnTo>
                  <a:pt x="39646" y="303934"/>
                </a:lnTo>
                <a:lnTo>
                  <a:pt x="22977" y="349045"/>
                </a:lnTo>
                <a:lnTo>
                  <a:pt x="10886" y="394697"/>
                </a:lnTo>
                <a:lnTo>
                  <a:pt x="3264" y="440614"/>
                </a:lnTo>
                <a:lnTo>
                  <a:pt x="0" y="486524"/>
                </a:lnTo>
                <a:lnTo>
                  <a:pt x="982" y="532151"/>
                </a:lnTo>
                <a:lnTo>
                  <a:pt x="6100" y="577222"/>
                </a:lnTo>
                <a:lnTo>
                  <a:pt x="15243" y="621463"/>
                </a:lnTo>
                <a:lnTo>
                  <a:pt x="28301" y="664600"/>
                </a:lnTo>
                <a:lnTo>
                  <a:pt x="45163" y="706358"/>
                </a:lnTo>
                <a:lnTo>
                  <a:pt x="65719" y="746463"/>
                </a:lnTo>
                <a:lnTo>
                  <a:pt x="89857" y="784643"/>
                </a:lnTo>
                <a:lnTo>
                  <a:pt x="117467" y="820621"/>
                </a:lnTo>
                <a:lnTo>
                  <a:pt x="148438" y="854125"/>
                </a:lnTo>
                <a:lnTo>
                  <a:pt x="182660" y="884881"/>
                </a:lnTo>
                <a:lnTo>
                  <a:pt x="220021" y="912613"/>
                </a:lnTo>
                <a:lnTo>
                  <a:pt x="260412" y="937049"/>
                </a:lnTo>
                <a:lnTo>
                  <a:pt x="303722" y="957914"/>
                </a:lnTo>
                <a:lnTo>
                  <a:pt x="348817" y="974575"/>
                </a:lnTo>
                <a:lnTo>
                  <a:pt x="394453" y="986655"/>
                </a:lnTo>
                <a:lnTo>
                  <a:pt x="440356" y="994267"/>
                </a:lnTo>
                <a:lnTo>
                  <a:pt x="486253" y="997519"/>
                </a:lnTo>
                <a:lnTo>
                  <a:pt x="531868" y="996524"/>
                </a:lnTo>
                <a:lnTo>
                  <a:pt x="576928" y="991392"/>
                </a:lnTo>
                <a:lnTo>
                  <a:pt x="621159" y="982233"/>
                </a:lnTo>
                <a:lnTo>
                  <a:pt x="664288" y="969159"/>
                </a:lnTo>
                <a:lnTo>
                  <a:pt x="706039" y="952280"/>
                </a:lnTo>
                <a:lnTo>
                  <a:pt x="746139" y="931708"/>
                </a:lnTo>
                <a:lnTo>
                  <a:pt x="784314" y="907552"/>
                </a:lnTo>
                <a:lnTo>
                  <a:pt x="820291" y="879924"/>
                </a:lnTo>
                <a:lnTo>
                  <a:pt x="853794" y="848934"/>
                </a:lnTo>
                <a:lnTo>
                  <a:pt x="884550" y="814694"/>
                </a:lnTo>
                <a:lnTo>
                  <a:pt x="912285" y="777314"/>
                </a:lnTo>
                <a:lnTo>
                  <a:pt x="936726" y="736904"/>
                </a:lnTo>
                <a:lnTo>
                  <a:pt x="957597" y="693576"/>
                </a:lnTo>
                <a:lnTo>
                  <a:pt x="974266" y="648466"/>
                </a:lnTo>
                <a:lnTo>
                  <a:pt x="986357" y="602816"/>
                </a:lnTo>
                <a:lnTo>
                  <a:pt x="993979" y="556900"/>
                </a:lnTo>
                <a:lnTo>
                  <a:pt x="997245" y="510992"/>
                </a:lnTo>
                <a:lnTo>
                  <a:pt x="996263" y="465366"/>
                </a:lnTo>
                <a:lnTo>
                  <a:pt x="991146" y="420295"/>
                </a:lnTo>
                <a:lnTo>
                  <a:pt x="982003" y="376055"/>
                </a:lnTo>
                <a:lnTo>
                  <a:pt x="968945" y="332919"/>
                </a:lnTo>
                <a:lnTo>
                  <a:pt x="952083" y="291162"/>
                </a:lnTo>
                <a:lnTo>
                  <a:pt x="931528" y="251056"/>
                </a:lnTo>
                <a:lnTo>
                  <a:pt x="907390" y="212877"/>
                </a:lnTo>
                <a:lnTo>
                  <a:pt x="879780" y="176899"/>
                </a:lnTo>
                <a:lnTo>
                  <a:pt x="848809" y="143395"/>
                </a:lnTo>
                <a:lnTo>
                  <a:pt x="814587" y="112640"/>
                </a:lnTo>
                <a:lnTo>
                  <a:pt x="777224" y="84907"/>
                </a:lnTo>
                <a:lnTo>
                  <a:pt x="736832" y="60471"/>
                </a:lnTo>
                <a:lnTo>
                  <a:pt x="693521" y="39607"/>
                </a:lnTo>
                <a:lnTo>
                  <a:pt x="648426" y="22946"/>
                </a:lnTo>
                <a:lnTo>
                  <a:pt x="602790" y="10864"/>
                </a:lnTo>
                <a:lnTo>
                  <a:pt x="556886" y="3253"/>
                </a:lnTo>
                <a:lnTo>
                  <a:pt x="5109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2073" y="6574896"/>
            <a:ext cx="746760" cy="415290"/>
          </a:xfrm>
          <a:custGeom>
            <a:avLst/>
            <a:gdLst/>
            <a:ahLst/>
            <a:cxnLst/>
            <a:rect l="l" t="t" r="r" b="b"/>
            <a:pathLst>
              <a:path w="746760" h="415290">
                <a:moveTo>
                  <a:pt x="601533" y="150405"/>
                </a:moveTo>
                <a:lnTo>
                  <a:pt x="192125" y="150405"/>
                </a:lnTo>
                <a:lnTo>
                  <a:pt x="239296" y="150438"/>
                </a:lnTo>
                <a:lnTo>
                  <a:pt x="286680" y="155841"/>
                </a:lnTo>
                <a:lnTo>
                  <a:pt x="333857" y="166785"/>
                </a:lnTo>
                <a:lnTo>
                  <a:pt x="380407" y="183439"/>
                </a:lnTo>
                <a:lnTo>
                  <a:pt x="424723" y="205354"/>
                </a:lnTo>
                <a:lnTo>
                  <a:pt x="465367" y="231687"/>
                </a:lnTo>
                <a:lnTo>
                  <a:pt x="502168" y="262019"/>
                </a:lnTo>
                <a:lnTo>
                  <a:pt x="534958" y="295928"/>
                </a:lnTo>
                <a:lnTo>
                  <a:pt x="563567" y="332995"/>
                </a:lnTo>
                <a:lnTo>
                  <a:pt x="587825" y="372798"/>
                </a:lnTo>
                <a:lnTo>
                  <a:pt x="607562" y="414919"/>
                </a:lnTo>
                <a:lnTo>
                  <a:pt x="746458" y="358774"/>
                </a:lnTo>
                <a:lnTo>
                  <a:pt x="723238" y="308334"/>
                </a:lnTo>
                <a:lnTo>
                  <a:pt x="695473" y="260691"/>
                </a:lnTo>
                <a:lnTo>
                  <a:pt x="663267" y="216003"/>
                </a:lnTo>
                <a:lnTo>
                  <a:pt x="626724" y="174434"/>
                </a:lnTo>
                <a:lnTo>
                  <a:pt x="601533" y="150405"/>
                </a:lnTo>
                <a:close/>
              </a:path>
              <a:path w="746760" h="415290">
                <a:moveTo>
                  <a:pt x="215773" y="0"/>
                </a:moveTo>
                <a:lnTo>
                  <a:pt x="160485" y="2591"/>
                </a:lnTo>
                <a:lnTo>
                  <a:pt x="105966" y="10466"/>
                </a:lnTo>
                <a:lnTo>
                  <a:pt x="52407" y="23590"/>
                </a:lnTo>
                <a:lnTo>
                  <a:pt x="0" y="41925"/>
                </a:lnTo>
                <a:lnTo>
                  <a:pt x="29022" y="113981"/>
                </a:lnTo>
                <a:lnTo>
                  <a:pt x="45950" y="155841"/>
                </a:lnTo>
                <a:lnTo>
                  <a:pt x="56092" y="180832"/>
                </a:lnTo>
                <a:lnTo>
                  <a:pt x="100103" y="165772"/>
                </a:lnTo>
                <a:lnTo>
                  <a:pt x="145587" y="155573"/>
                </a:lnTo>
                <a:lnTo>
                  <a:pt x="192125" y="150405"/>
                </a:lnTo>
                <a:lnTo>
                  <a:pt x="601533" y="150405"/>
                </a:lnTo>
                <a:lnTo>
                  <a:pt x="593511" y="142753"/>
                </a:lnTo>
                <a:lnTo>
                  <a:pt x="558035" y="113981"/>
                </a:lnTo>
                <a:lnTo>
                  <a:pt x="520381" y="88175"/>
                </a:lnTo>
                <a:lnTo>
                  <a:pt x="480633" y="65393"/>
                </a:lnTo>
                <a:lnTo>
                  <a:pt x="438876" y="45694"/>
                </a:lnTo>
                <a:lnTo>
                  <a:pt x="395698" y="29338"/>
                </a:lnTo>
                <a:lnTo>
                  <a:pt x="351698" y="16570"/>
                </a:lnTo>
                <a:lnTo>
                  <a:pt x="306977" y="7411"/>
                </a:lnTo>
                <a:lnTo>
                  <a:pt x="261635" y="1881"/>
                </a:lnTo>
                <a:lnTo>
                  <a:pt x="215773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40861" y="6642969"/>
            <a:ext cx="373380" cy="719455"/>
          </a:xfrm>
          <a:custGeom>
            <a:avLst/>
            <a:gdLst/>
            <a:ahLst/>
            <a:cxnLst/>
            <a:rect l="l" t="t" r="r" b="b"/>
            <a:pathLst>
              <a:path w="373380" h="719454">
                <a:moveTo>
                  <a:pt x="38983" y="0"/>
                </a:moveTo>
                <a:lnTo>
                  <a:pt x="0" y="91829"/>
                </a:lnTo>
                <a:lnTo>
                  <a:pt x="43914" y="113338"/>
                </a:lnTo>
                <a:lnTo>
                  <a:pt x="84453" y="138947"/>
                </a:lnTo>
                <a:lnTo>
                  <a:pt x="121468" y="168295"/>
                </a:lnTo>
                <a:lnTo>
                  <a:pt x="154814" y="201021"/>
                </a:lnTo>
                <a:lnTo>
                  <a:pt x="184346" y="236761"/>
                </a:lnTo>
                <a:lnTo>
                  <a:pt x="209916" y="275155"/>
                </a:lnTo>
                <a:lnTo>
                  <a:pt x="231378" y="315841"/>
                </a:lnTo>
                <a:lnTo>
                  <a:pt x="248587" y="358457"/>
                </a:lnTo>
                <a:lnTo>
                  <a:pt x="261397" y="402640"/>
                </a:lnTo>
                <a:lnTo>
                  <a:pt x="269660" y="448030"/>
                </a:lnTo>
                <a:lnTo>
                  <a:pt x="273232" y="494264"/>
                </a:lnTo>
                <a:lnTo>
                  <a:pt x="271966" y="540981"/>
                </a:lnTo>
                <a:lnTo>
                  <a:pt x="265716" y="587818"/>
                </a:lnTo>
                <a:lnTo>
                  <a:pt x="254335" y="634415"/>
                </a:lnTo>
                <a:lnTo>
                  <a:pt x="237678" y="680408"/>
                </a:lnTo>
                <a:lnTo>
                  <a:pt x="329466" y="719370"/>
                </a:lnTo>
                <a:lnTo>
                  <a:pt x="348500" y="667598"/>
                </a:lnTo>
                <a:lnTo>
                  <a:pt x="362164" y="614639"/>
                </a:lnTo>
                <a:lnTo>
                  <a:pt x="370421" y="560681"/>
                </a:lnTo>
                <a:lnTo>
                  <a:pt x="373234" y="505911"/>
                </a:lnTo>
                <a:lnTo>
                  <a:pt x="370768" y="453014"/>
                </a:lnTo>
                <a:lnTo>
                  <a:pt x="363250" y="400855"/>
                </a:lnTo>
                <a:lnTo>
                  <a:pt x="350714" y="349613"/>
                </a:lnTo>
                <a:lnTo>
                  <a:pt x="333194" y="299467"/>
                </a:lnTo>
                <a:lnTo>
                  <a:pt x="310984" y="251221"/>
                </a:lnTo>
                <a:lnTo>
                  <a:pt x="284425" y="205648"/>
                </a:lnTo>
                <a:lnTo>
                  <a:pt x="253618" y="162901"/>
                </a:lnTo>
                <a:lnTo>
                  <a:pt x="218663" y="123137"/>
                </a:lnTo>
                <a:lnTo>
                  <a:pt x="178617" y="85696"/>
                </a:lnTo>
                <a:lnTo>
                  <a:pt x="135215" y="52620"/>
                </a:lnTo>
                <a:lnTo>
                  <a:pt x="88618" y="24018"/>
                </a:lnTo>
                <a:lnTo>
                  <a:pt x="38983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195692" y="2390270"/>
            <a:ext cx="33782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solidFill>
                  <a:srgbClr val="FFFFFF"/>
                </a:solidFill>
                <a:latin typeface="Gotham"/>
                <a:cs typeface="Gotham"/>
              </a:rPr>
              <a:t>3</a:t>
            </a:r>
            <a:endParaRPr sz="3950">
              <a:latin typeface="Gotham"/>
              <a:cs typeface="Gotha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622471" y="2390270"/>
            <a:ext cx="34226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solidFill>
                  <a:srgbClr val="FFFFFF"/>
                </a:solidFill>
                <a:latin typeface="Gotham"/>
                <a:cs typeface="Gotham"/>
              </a:rPr>
              <a:t>5</a:t>
            </a:r>
            <a:endParaRPr sz="3950">
              <a:latin typeface="Gotham"/>
              <a:cs typeface="Gotha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78604" y="6829759"/>
            <a:ext cx="37211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spc="5" dirty="0">
                <a:solidFill>
                  <a:srgbClr val="FFFFFF"/>
                </a:solidFill>
                <a:latin typeface="Gotham"/>
                <a:cs typeface="Gotham"/>
              </a:rPr>
              <a:t>4</a:t>
            </a:r>
            <a:endParaRPr sz="3950">
              <a:latin typeface="Gotham"/>
              <a:cs typeface="Gotha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614428" y="6829759"/>
            <a:ext cx="35814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spc="5" dirty="0">
                <a:solidFill>
                  <a:srgbClr val="FFFFFF"/>
                </a:solidFill>
                <a:latin typeface="Gotham"/>
                <a:cs typeface="Gotham"/>
              </a:rPr>
              <a:t>6</a:t>
            </a:r>
            <a:endParaRPr sz="3950">
              <a:latin typeface="Gotham"/>
              <a:cs typeface="Gotha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79469" y="6829759"/>
            <a:ext cx="33909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solidFill>
                  <a:srgbClr val="FFFFFF"/>
                </a:solidFill>
                <a:latin typeface="Gotham"/>
                <a:cs typeface="Gotham"/>
              </a:rPr>
              <a:t>2</a:t>
            </a:r>
            <a:endParaRPr sz="3950">
              <a:latin typeface="Gotham"/>
              <a:cs typeface="Gotham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66834" y="2209995"/>
            <a:ext cx="997585" cy="997585"/>
          </a:xfrm>
          <a:custGeom>
            <a:avLst/>
            <a:gdLst/>
            <a:ahLst/>
            <a:cxnLst/>
            <a:rect l="l" t="t" r="r" b="b"/>
            <a:pathLst>
              <a:path w="997585" h="997585">
                <a:moveTo>
                  <a:pt x="510990" y="0"/>
                </a:moveTo>
                <a:lnTo>
                  <a:pt x="465375" y="994"/>
                </a:lnTo>
                <a:lnTo>
                  <a:pt x="420315" y="6125"/>
                </a:lnTo>
                <a:lnTo>
                  <a:pt x="376083" y="15283"/>
                </a:lnTo>
                <a:lnTo>
                  <a:pt x="332955" y="28356"/>
                </a:lnTo>
                <a:lnTo>
                  <a:pt x="291204" y="45234"/>
                </a:lnTo>
                <a:lnTo>
                  <a:pt x="251104" y="65806"/>
                </a:lnTo>
                <a:lnTo>
                  <a:pt x="212928" y="89961"/>
                </a:lnTo>
                <a:lnTo>
                  <a:pt x="176952" y="117588"/>
                </a:lnTo>
                <a:lnTo>
                  <a:pt x="143449" y="148577"/>
                </a:lnTo>
                <a:lnTo>
                  <a:pt x="112693" y="182817"/>
                </a:lnTo>
                <a:lnTo>
                  <a:pt x="84957" y="220197"/>
                </a:lnTo>
                <a:lnTo>
                  <a:pt x="60517" y="260606"/>
                </a:lnTo>
                <a:lnTo>
                  <a:pt x="39646" y="303934"/>
                </a:lnTo>
                <a:lnTo>
                  <a:pt x="22977" y="349045"/>
                </a:lnTo>
                <a:lnTo>
                  <a:pt x="10886" y="394697"/>
                </a:lnTo>
                <a:lnTo>
                  <a:pt x="3264" y="440614"/>
                </a:lnTo>
                <a:lnTo>
                  <a:pt x="0" y="486524"/>
                </a:lnTo>
                <a:lnTo>
                  <a:pt x="982" y="532151"/>
                </a:lnTo>
                <a:lnTo>
                  <a:pt x="6100" y="577222"/>
                </a:lnTo>
                <a:lnTo>
                  <a:pt x="15243" y="621463"/>
                </a:lnTo>
                <a:lnTo>
                  <a:pt x="28301" y="664600"/>
                </a:lnTo>
                <a:lnTo>
                  <a:pt x="45163" y="706358"/>
                </a:lnTo>
                <a:lnTo>
                  <a:pt x="65719" y="746463"/>
                </a:lnTo>
                <a:lnTo>
                  <a:pt x="89857" y="784643"/>
                </a:lnTo>
                <a:lnTo>
                  <a:pt x="117467" y="820621"/>
                </a:lnTo>
                <a:lnTo>
                  <a:pt x="148438" y="854125"/>
                </a:lnTo>
                <a:lnTo>
                  <a:pt x="182660" y="884881"/>
                </a:lnTo>
                <a:lnTo>
                  <a:pt x="220021" y="912613"/>
                </a:lnTo>
                <a:lnTo>
                  <a:pt x="260412" y="937049"/>
                </a:lnTo>
                <a:lnTo>
                  <a:pt x="303722" y="957914"/>
                </a:lnTo>
                <a:lnTo>
                  <a:pt x="348817" y="974575"/>
                </a:lnTo>
                <a:lnTo>
                  <a:pt x="394453" y="986655"/>
                </a:lnTo>
                <a:lnTo>
                  <a:pt x="440356" y="994267"/>
                </a:lnTo>
                <a:lnTo>
                  <a:pt x="486253" y="997519"/>
                </a:lnTo>
                <a:lnTo>
                  <a:pt x="531868" y="996524"/>
                </a:lnTo>
                <a:lnTo>
                  <a:pt x="576928" y="991392"/>
                </a:lnTo>
                <a:lnTo>
                  <a:pt x="621159" y="982233"/>
                </a:lnTo>
                <a:lnTo>
                  <a:pt x="664288" y="969159"/>
                </a:lnTo>
                <a:lnTo>
                  <a:pt x="706039" y="952280"/>
                </a:lnTo>
                <a:lnTo>
                  <a:pt x="746139" y="931708"/>
                </a:lnTo>
                <a:lnTo>
                  <a:pt x="784314" y="907552"/>
                </a:lnTo>
                <a:lnTo>
                  <a:pt x="820291" y="879924"/>
                </a:lnTo>
                <a:lnTo>
                  <a:pt x="853794" y="848934"/>
                </a:lnTo>
                <a:lnTo>
                  <a:pt x="884550" y="814694"/>
                </a:lnTo>
                <a:lnTo>
                  <a:pt x="912285" y="777314"/>
                </a:lnTo>
                <a:lnTo>
                  <a:pt x="936726" y="736904"/>
                </a:lnTo>
                <a:lnTo>
                  <a:pt x="957597" y="693576"/>
                </a:lnTo>
                <a:lnTo>
                  <a:pt x="974266" y="648466"/>
                </a:lnTo>
                <a:lnTo>
                  <a:pt x="986357" y="602816"/>
                </a:lnTo>
                <a:lnTo>
                  <a:pt x="993979" y="556900"/>
                </a:lnTo>
                <a:lnTo>
                  <a:pt x="997245" y="510992"/>
                </a:lnTo>
                <a:lnTo>
                  <a:pt x="996263" y="465366"/>
                </a:lnTo>
                <a:lnTo>
                  <a:pt x="991146" y="420295"/>
                </a:lnTo>
                <a:lnTo>
                  <a:pt x="982003" y="376055"/>
                </a:lnTo>
                <a:lnTo>
                  <a:pt x="968945" y="332919"/>
                </a:lnTo>
                <a:lnTo>
                  <a:pt x="952083" y="291162"/>
                </a:lnTo>
                <a:lnTo>
                  <a:pt x="931528" y="251056"/>
                </a:lnTo>
                <a:lnTo>
                  <a:pt x="907390" y="212877"/>
                </a:lnTo>
                <a:lnTo>
                  <a:pt x="879780" y="176899"/>
                </a:lnTo>
                <a:lnTo>
                  <a:pt x="848809" y="143395"/>
                </a:lnTo>
                <a:lnTo>
                  <a:pt x="814587" y="112640"/>
                </a:lnTo>
                <a:lnTo>
                  <a:pt x="777224" y="84907"/>
                </a:lnTo>
                <a:lnTo>
                  <a:pt x="736832" y="60471"/>
                </a:lnTo>
                <a:lnTo>
                  <a:pt x="693521" y="39607"/>
                </a:lnTo>
                <a:lnTo>
                  <a:pt x="648426" y="22946"/>
                </a:lnTo>
                <a:lnTo>
                  <a:pt x="602790" y="10864"/>
                </a:lnTo>
                <a:lnTo>
                  <a:pt x="556886" y="3253"/>
                </a:lnTo>
                <a:lnTo>
                  <a:pt x="5109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52073" y="2135613"/>
            <a:ext cx="746760" cy="415290"/>
          </a:xfrm>
          <a:custGeom>
            <a:avLst/>
            <a:gdLst/>
            <a:ahLst/>
            <a:cxnLst/>
            <a:rect l="l" t="t" r="r" b="b"/>
            <a:pathLst>
              <a:path w="746760" h="415289">
                <a:moveTo>
                  <a:pt x="601529" y="150402"/>
                </a:moveTo>
                <a:lnTo>
                  <a:pt x="192125" y="150402"/>
                </a:lnTo>
                <a:lnTo>
                  <a:pt x="239296" y="150433"/>
                </a:lnTo>
                <a:lnTo>
                  <a:pt x="286680" y="155837"/>
                </a:lnTo>
                <a:lnTo>
                  <a:pt x="333857" y="166782"/>
                </a:lnTo>
                <a:lnTo>
                  <a:pt x="380407" y="183439"/>
                </a:lnTo>
                <a:lnTo>
                  <a:pt x="424723" y="205354"/>
                </a:lnTo>
                <a:lnTo>
                  <a:pt x="465367" y="231687"/>
                </a:lnTo>
                <a:lnTo>
                  <a:pt x="502168" y="262019"/>
                </a:lnTo>
                <a:lnTo>
                  <a:pt x="534958" y="295928"/>
                </a:lnTo>
                <a:lnTo>
                  <a:pt x="563567" y="332995"/>
                </a:lnTo>
                <a:lnTo>
                  <a:pt x="587825" y="372798"/>
                </a:lnTo>
                <a:lnTo>
                  <a:pt x="607562" y="414919"/>
                </a:lnTo>
                <a:lnTo>
                  <a:pt x="746458" y="358774"/>
                </a:lnTo>
                <a:lnTo>
                  <a:pt x="723238" y="308334"/>
                </a:lnTo>
                <a:lnTo>
                  <a:pt x="695473" y="260691"/>
                </a:lnTo>
                <a:lnTo>
                  <a:pt x="663267" y="216003"/>
                </a:lnTo>
                <a:lnTo>
                  <a:pt x="626724" y="174434"/>
                </a:lnTo>
                <a:lnTo>
                  <a:pt x="601529" y="150402"/>
                </a:lnTo>
                <a:close/>
              </a:path>
              <a:path w="746760" h="415289">
                <a:moveTo>
                  <a:pt x="215773" y="0"/>
                </a:moveTo>
                <a:lnTo>
                  <a:pt x="160485" y="2591"/>
                </a:lnTo>
                <a:lnTo>
                  <a:pt x="105966" y="10466"/>
                </a:lnTo>
                <a:lnTo>
                  <a:pt x="52407" y="23590"/>
                </a:lnTo>
                <a:lnTo>
                  <a:pt x="0" y="41925"/>
                </a:lnTo>
                <a:lnTo>
                  <a:pt x="29022" y="113981"/>
                </a:lnTo>
                <a:lnTo>
                  <a:pt x="45949" y="155837"/>
                </a:lnTo>
                <a:lnTo>
                  <a:pt x="56092" y="180832"/>
                </a:lnTo>
                <a:lnTo>
                  <a:pt x="100103" y="165771"/>
                </a:lnTo>
                <a:lnTo>
                  <a:pt x="145587" y="155571"/>
                </a:lnTo>
                <a:lnTo>
                  <a:pt x="192125" y="150402"/>
                </a:lnTo>
                <a:lnTo>
                  <a:pt x="601529" y="150402"/>
                </a:lnTo>
                <a:lnTo>
                  <a:pt x="593511" y="142753"/>
                </a:lnTo>
                <a:lnTo>
                  <a:pt x="558035" y="113981"/>
                </a:lnTo>
                <a:lnTo>
                  <a:pt x="520381" y="88175"/>
                </a:lnTo>
                <a:lnTo>
                  <a:pt x="480633" y="65393"/>
                </a:lnTo>
                <a:lnTo>
                  <a:pt x="438876" y="45694"/>
                </a:lnTo>
                <a:lnTo>
                  <a:pt x="395698" y="29338"/>
                </a:lnTo>
                <a:lnTo>
                  <a:pt x="351698" y="16570"/>
                </a:lnTo>
                <a:lnTo>
                  <a:pt x="306977" y="7411"/>
                </a:lnTo>
                <a:lnTo>
                  <a:pt x="261635" y="1881"/>
                </a:lnTo>
                <a:lnTo>
                  <a:pt x="215773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40861" y="2203685"/>
            <a:ext cx="373380" cy="719455"/>
          </a:xfrm>
          <a:custGeom>
            <a:avLst/>
            <a:gdLst/>
            <a:ahLst/>
            <a:cxnLst/>
            <a:rect l="l" t="t" r="r" b="b"/>
            <a:pathLst>
              <a:path w="373380" h="719455">
                <a:moveTo>
                  <a:pt x="38983" y="0"/>
                </a:moveTo>
                <a:lnTo>
                  <a:pt x="0" y="91829"/>
                </a:lnTo>
                <a:lnTo>
                  <a:pt x="43914" y="113338"/>
                </a:lnTo>
                <a:lnTo>
                  <a:pt x="84453" y="138947"/>
                </a:lnTo>
                <a:lnTo>
                  <a:pt x="121468" y="168295"/>
                </a:lnTo>
                <a:lnTo>
                  <a:pt x="154814" y="201021"/>
                </a:lnTo>
                <a:lnTo>
                  <a:pt x="184346" y="236761"/>
                </a:lnTo>
                <a:lnTo>
                  <a:pt x="209916" y="275155"/>
                </a:lnTo>
                <a:lnTo>
                  <a:pt x="231378" y="315841"/>
                </a:lnTo>
                <a:lnTo>
                  <a:pt x="248587" y="358457"/>
                </a:lnTo>
                <a:lnTo>
                  <a:pt x="261397" y="402640"/>
                </a:lnTo>
                <a:lnTo>
                  <a:pt x="269660" y="448030"/>
                </a:lnTo>
                <a:lnTo>
                  <a:pt x="273232" y="494264"/>
                </a:lnTo>
                <a:lnTo>
                  <a:pt x="271966" y="540981"/>
                </a:lnTo>
                <a:lnTo>
                  <a:pt x="265716" y="587818"/>
                </a:lnTo>
                <a:lnTo>
                  <a:pt x="254335" y="634415"/>
                </a:lnTo>
                <a:lnTo>
                  <a:pt x="237678" y="680408"/>
                </a:lnTo>
                <a:lnTo>
                  <a:pt x="329466" y="719370"/>
                </a:lnTo>
                <a:lnTo>
                  <a:pt x="348500" y="667594"/>
                </a:lnTo>
                <a:lnTo>
                  <a:pt x="362164" y="614635"/>
                </a:lnTo>
                <a:lnTo>
                  <a:pt x="370421" y="560679"/>
                </a:lnTo>
                <a:lnTo>
                  <a:pt x="373234" y="505911"/>
                </a:lnTo>
                <a:lnTo>
                  <a:pt x="370768" y="453014"/>
                </a:lnTo>
                <a:lnTo>
                  <a:pt x="363250" y="400855"/>
                </a:lnTo>
                <a:lnTo>
                  <a:pt x="350714" y="349613"/>
                </a:lnTo>
                <a:lnTo>
                  <a:pt x="333194" y="299467"/>
                </a:lnTo>
                <a:lnTo>
                  <a:pt x="310984" y="251221"/>
                </a:lnTo>
                <a:lnTo>
                  <a:pt x="284425" y="205648"/>
                </a:lnTo>
                <a:lnTo>
                  <a:pt x="253618" y="162901"/>
                </a:lnTo>
                <a:lnTo>
                  <a:pt x="218663" y="123137"/>
                </a:lnTo>
                <a:lnTo>
                  <a:pt x="178617" y="85696"/>
                </a:lnTo>
                <a:lnTo>
                  <a:pt x="135215" y="52620"/>
                </a:lnTo>
                <a:lnTo>
                  <a:pt x="88618" y="24018"/>
                </a:lnTo>
                <a:lnTo>
                  <a:pt x="38983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830535" y="2390270"/>
            <a:ext cx="23812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solidFill>
                  <a:srgbClr val="FFFFFF"/>
                </a:solidFill>
                <a:latin typeface="Gotham"/>
                <a:cs typeface="Gotham"/>
              </a:rPr>
              <a:t>1</a:t>
            </a:r>
            <a:endParaRPr sz="3950">
              <a:latin typeface="Gotham"/>
              <a:cs typeface="Gotha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15996" y="2339572"/>
            <a:ext cx="36887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700"/>
              </a:lnSpc>
              <a:spcBef>
                <a:spcPts val="95"/>
              </a:spcBef>
            </a:pPr>
            <a:r>
              <a:rPr sz="1950" spc="10" dirty="0">
                <a:latin typeface="Gotham-Light"/>
                <a:cs typeface="Gotham-Light"/>
              </a:rPr>
              <a:t>What sort of </a:t>
            </a:r>
            <a:r>
              <a:rPr sz="1950" spc="5" dirty="0">
                <a:latin typeface="Gotham-Light"/>
                <a:cs typeface="Gotham-Light"/>
              </a:rPr>
              <a:t>work </a:t>
            </a:r>
            <a:r>
              <a:rPr sz="1950" spc="15" dirty="0">
                <a:latin typeface="Gotham-Light"/>
                <a:cs typeface="Gotham-Light"/>
              </a:rPr>
              <a:t>do </a:t>
            </a:r>
            <a:r>
              <a:rPr sz="1950" spc="-5" dirty="0">
                <a:latin typeface="Gotham-Light"/>
                <a:cs typeface="Gotham-Light"/>
              </a:rPr>
              <a:t>you</a:t>
            </a:r>
            <a:r>
              <a:rPr sz="1950" spc="-55" dirty="0">
                <a:latin typeface="Gotham-Light"/>
                <a:cs typeface="Gotham-Light"/>
              </a:rPr>
              <a:t> </a:t>
            </a:r>
            <a:r>
              <a:rPr sz="1950" spc="-5" dirty="0">
                <a:latin typeface="Gotham-Light"/>
                <a:cs typeface="Gotham-Light"/>
              </a:rPr>
              <a:t>like  </a:t>
            </a:r>
            <a:r>
              <a:rPr sz="1950" spc="15" dirty="0">
                <a:latin typeface="Gotham-Light"/>
                <a:cs typeface="Gotham-Light"/>
              </a:rPr>
              <a:t>the sound </a:t>
            </a:r>
            <a:r>
              <a:rPr sz="1950" spc="10" dirty="0">
                <a:latin typeface="Gotham-Light"/>
                <a:cs typeface="Gotham-Light"/>
              </a:rPr>
              <a:t>of</a:t>
            </a:r>
            <a:r>
              <a:rPr sz="1950" spc="-25" dirty="0">
                <a:latin typeface="Gotham-Light"/>
                <a:cs typeface="Gotham-Light"/>
              </a:rPr>
              <a:t> </a:t>
            </a:r>
            <a:r>
              <a:rPr sz="1950" spc="10" dirty="0">
                <a:latin typeface="Gotham-Light"/>
                <a:cs typeface="Gotham-Light"/>
              </a:rPr>
              <a:t>most?</a:t>
            </a:r>
            <a:endParaRPr sz="1950">
              <a:latin typeface="Gotham-Light"/>
              <a:cs typeface="Gotham-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31213" y="2339572"/>
            <a:ext cx="39147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700"/>
              </a:lnSpc>
              <a:spcBef>
                <a:spcPts val="95"/>
              </a:spcBef>
            </a:pPr>
            <a:r>
              <a:rPr sz="1950" spc="10" dirty="0">
                <a:latin typeface="Gotham-Light"/>
                <a:cs typeface="Gotham-Light"/>
              </a:rPr>
              <a:t>What </a:t>
            </a:r>
            <a:r>
              <a:rPr sz="1950" spc="15" dirty="0">
                <a:latin typeface="Gotham-Light"/>
                <a:cs typeface="Gotham-Light"/>
              </a:rPr>
              <a:t>do </a:t>
            </a:r>
            <a:r>
              <a:rPr sz="1950" spc="-5" dirty="0">
                <a:latin typeface="Gotham-Light"/>
                <a:cs typeface="Gotham-Light"/>
              </a:rPr>
              <a:t>you </a:t>
            </a:r>
            <a:r>
              <a:rPr sz="1950" spc="-20" dirty="0">
                <a:latin typeface="Gotham-Light"/>
                <a:cs typeface="Gotham-Light"/>
              </a:rPr>
              <a:t>love </a:t>
            </a:r>
            <a:r>
              <a:rPr sz="1950" spc="15" dirty="0">
                <a:latin typeface="Gotham-Light"/>
                <a:cs typeface="Gotham-Light"/>
              </a:rPr>
              <a:t>doing </a:t>
            </a:r>
            <a:r>
              <a:rPr sz="1950" spc="10" dirty="0">
                <a:latin typeface="Gotham-Light"/>
                <a:cs typeface="Gotham-Light"/>
              </a:rPr>
              <a:t>in</a:t>
            </a:r>
            <a:r>
              <a:rPr sz="1950" spc="-30" dirty="0">
                <a:latin typeface="Gotham-Light"/>
                <a:cs typeface="Gotham-Light"/>
              </a:rPr>
              <a:t> </a:t>
            </a:r>
            <a:r>
              <a:rPr sz="1950" dirty="0">
                <a:latin typeface="Gotham-Light"/>
                <a:cs typeface="Gotham-Light"/>
              </a:rPr>
              <a:t>your  </a:t>
            </a:r>
            <a:r>
              <a:rPr sz="1950" spc="5" dirty="0">
                <a:latin typeface="Gotham-Light"/>
                <a:cs typeface="Gotham-Light"/>
              </a:rPr>
              <a:t>spare</a:t>
            </a:r>
            <a:r>
              <a:rPr sz="1950" dirty="0">
                <a:latin typeface="Gotham-Light"/>
                <a:cs typeface="Gotham-Light"/>
              </a:rPr>
              <a:t> </a:t>
            </a:r>
            <a:r>
              <a:rPr sz="1950" spc="-5" dirty="0">
                <a:latin typeface="Gotham-Light"/>
                <a:cs typeface="Gotham-Light"/>
              </a:rPr>
              <a:t>time?</a:t>
            </a:r>
            <a:endParaRPr sz="1950">
              <a:latin typeface="Gotham-Light"/>
              <a:cs typeface="Gotham-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560254" y="2339572"/>
            <a:ext cx="323596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700"/>
              </a:lnSpc>
              <a:spcBef>
                <a:spcPts val="95"/>
              </a:spcBef>
            </a:pPr>
            <a:r>
              <a:rPr sz="1950" spc="-45" dirty="0">
                <a:latin typeface="Gotham-Light"/>
                <a:cs typeface="Gotham-Light"/>
              </a:rPr>
              <a:t>You’d </a:t>
            </a:r>
            <a:r>
              <a:rPr sz="1950" spc="10" dirty="0">
                <a:latin typeface="Gotham-Light"/>
                <a:cs typeface="Gotham-Light"/>
              </a:rPr>
              <a:t>think </a:t>
            </a:r>
            <a:r>
              <a:rPr sz="1950" dirty="0">
                <a:latin typeface="Gotham-Light"/>
                <a:cs typeface="Gotham-Light"/>
              </a:rPr>
              <a:t>your </a:t>
            </a:r>
            <a:r>
              <a:rPr sz="1950" spc="5" dirty="0">
                <a:latin typeface="Gotham-Light"/>
                <a:cs typeface="Gotham-Light"/>
              </a:rPr>
              <a:t>life was </a:t>
            </a:r>
            <a:r>
              <a:rPr sz="1950" spc="15" dirty="0">
                <a:latin typeface="Gotham-Light"/>
                <a:cs typeface="Gotham-Light"/>
              </a:rPr>
              <a:t>a  </a:t>
            </a:r>
            <a:r>
              <a:rPr sz="1950" dirty="0">
                <a:latin typeface="Gotham-Light"/>
                <a:cs typeface="Gotham-Light"/>
              </a:rPr>
              <a:t>success </a:t>
            </a:r>
            <a:r>
              <a:rPr sz="1950" spc="5" dirty="0">
                <a:latin typeface="Gotham-Light"/>
                <a:cs typeface="Gotham-Light"/>
              </a:rPr>
              <a:t>if</a:t>
            </a:r>
            <a:r>
              <a:rPr sz="1950" dirty="0">
                <a:latin typeface="Gotham-Light"/>
                <a:cs typeface="Gotham-Light"/>
              </a:rPr>
              <a:t> you:</a:t>
            </a:r>
            <a:endParaRPr sz="1950">
              <a:latin typeface="Gotham-Light"/>
              <a:cs typeface="Gotham-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131213" y="6611190"/>
            <a:ext cx="318198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2700"/>
              </a:lnSpc>
              <a:spcBef>
                <a:spcPts val="95"/>
              </a:spcBef>
            </a:pPr>
            <a:r>
              <a:rPr sz="1950" spc="15" dirty="0">
                <a:latin typeface="Gotham-Light"/>
                <a:cs typeface="Gotham-Light"/>
              </a:rPr>
              <a:t>Apart </a:t>
            </a:r>
            <a:r>
              <a:rPr sz="1950" dirty="0">
                <a:latin typeface="Gotham-Light"/>
                <a:cs typeface="Gotham-Light"/>
              </a:rPr>
              <a:t>from </a:t>
            </a:r>
            <a:r>
              <a:rPr sz="1950" spc="5" dirty="0">
                <a:latin typeface="Gotham-Light"/>
                <a:cs typeface="Gotham-Light"/>
              </a:rPr>
              <a:t>science, </a:t>
            </a:r>
            <a:r>
              <a:rPr sz="1950" spc="15" dirty="0">
                <a:latin typeface="Gotham-Light"/>
                <a:cs typeface="Gotham-Light"/>
              </a:rPr>
              <a:t>what  </a:t>
            </a:r>
            <a:r>
              <a:rPr sz="1950" spc="10" dirty="0">
                <a:latin typeface="Gotham-Light"/>
                <a:cs typeface="Gotham-Light"/>
              </a:rPr>
              <a:t>subjects </a:t>
            </a:r>
            <a:r>
              <a:rPr sz="1950" spc="5" dirty="0">
                <a:latin typeface="Gotham-Light"/>
                <a:cs typeface="Gotham-Light"/>
              </a:rPr>
              <a:t>at </a:t>
            </a:r>
            <a:r>
              <a:rPr sz="1950" spc="15" dirty="0">
                <a:latin typeface="Gotham-Light"/>
                <a:cs typeface="Gotham-Light"/>
              </a:rPr>
              <a:t>school do</a:t>
            </a:r>
            <a:r>
              <a:rPr sz="1950" spc="-55" dirty="0">
                <a:latin typeface="Gotham-Light"/>
                <a:cs typeface="Gotham-Light"/>
              </a:rPr>
              <a:t> </a:t>
            </a:r>
            <a:r>
              <a:rPr sz="1950" spc="-5" dirty="0">
                <a:latin typeface="Gotham-Light"/>
                <a:cs typeface="Gotham-Light"/>
              </a:rPr>
              <a:t>you  like</a:t>
            </a:r>
            <a:r>
              <a:rPr sz="1950" dirty="0">
                <a:latin typeface="Gotham-Light"/>
                <a:cs typeface="Gotham-Light"/>
              </a:rPr>
              <a:t> </a:t>
            </a:r>
            <a:r>
              <a:rPr sz="1950" spc="10" dirty="0">
                <a:latin typeface="Gotham-Light"/>
                <a:cs typeface="Gotham-Light"/>
              </a:rPr>
              <a:t>most?</a:t>
            </a:r>
            <a:endParaRPr sz="1950">
              <a:latin typeface="Gotham-Light"/>
              <a:cs typeface="Gotham-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560254" y="6611442"/>
            <a:ext cx="391922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700"/>
              </a:lnSpc>
              <a:spcBef>
                <a:spcPts val="95"/>
              </a:spcBef>
            </a:pPr>
            <a:r>
              <a:rPr sz="1950" spc="10" dirty="0">
                <a:latin typeface="Gotham-Light"/>
                <a:cs typeface="Gotham-Light"/>
              </a:rPr>
              <a:t>Pick </a:t>
            </a:r>
            <a:r>
              <a:rPr sz="1950" spc="15" dirty="0">
                <a:latin typeface="Gotham-Light"/>
                <a:cs typeface="Gotham-Light"/>
              </a:rPr>
              <a:t>the </a:t>
            </a:r>
            <a:r>
              <a:rPr sz="1950" spc="-10" dirty="0">
                <a:latin typeface="Gotham-Light"/>
                <a:cs typeface="Gotham-Light"/>
              </a:rPr>
              <a:t>word </a:t>
            </a:r>
            <a:r>
              <a:rPr sz="1950" spc="10" dirty="0">
                <a:latin typeface="Gotham-Light"/>
                <a:cs typeface="Gotham-Light"/>
              </a:rPr>
              <a:t>that most</a:t>
            </a:r>
            <a:r>
              <a:rPr sz="1950" spc="-30" dirty="0">
                <a:latin typeface="Gotham-Light"/>
                <a:cs typeface="Gotham-Light"/>
              </a:rPr>
              <a:t> </a:t>
            </a:r>
            <a:r>
              <a:rPr sz="1950" spc="10" dirty="0">
                <a:latin typeface="Gotham-Light"/>
                <a:cs typeface="Gotham-Light"/>
              </a:rPr>
              <a:t>closely  </a:t>
            </a:r>
            <a:r>
              <a:rPr sz="1950" spc="15" dirty="0">
                <a:latin typeface="Gotham-Light"/>
                <a:cs typeface="Gotham-Light"/>
              </a:rPr>
              <a:t>describes </a:t>
            </a:r>
            <a:r>
              <a:rPr sz="1950" spc="10" dirty="0">
                <a:latin typeface="Gotham-Light"/>
                <a:cs typeface="Gotham-Light"/>
              </a:rPr>
              <a:t>what </a:t>
            </a:r>
            <a:r>
              <a:rPr sz="1950" spc="-15" dirty="0">
                <a:latin typeface="Gotham-Light"/>
                <a:cs typeface="Gotham-Light"/>
              </a:rPr>
              <a:t>you’d </a:t>
            </a:r>
            <a:r>
              <a:rPr sz="1950" spc="-5" dirty="0">
                <a:latin typeface="Gotham-Light"/>
                <a:cs typeface="Gotham-Light"/>
              </a:rPr>
              <a:t>like </a:t>
            </a:r>
            <a:r>
              <a:rPr sz="1950" spc="15" dirty="0">
                <a:latin typeface="Gotham-Light"/>
                <a:cs typeface="Gotham-Light"/>
              </a:rPr>
              <a:t>the  </a:t>
            </a:r>
            <a:r>
              <a:rPr sz="1950" spc="5" dirty="0">
                <a:latin typeface="Gotham-Light"/>
                <a:cs typeface="Gotham-Light"/>
              </a:rPr>
              <a:t>world </a:t>
            </a:r>
            <a:r>
              <a:rPr sz="1950" spc="-5" dirty="0">
                <a:latin typeface="Gotham-Light"/>
                <a:cs typeface="Gotham-Light"/>
              </a:rPr>
              <a:t>to </a:t>
            </a:r>
            <a:r>
              <a:rPr sz="1950" spc="15" dirty="0">
                <a:latin typeface="Gotham-Light"/>
                <a:cs typeface="Gotham-Light"/>
              </a:rPr>
              <a:t>be </a:t>
            </a:r>
            <a:r>
              <a:rPr sz="1950" spc="10" dirty="0">
                <a:latin typeface="Gotham-Light"/>
                <a:cs typeface="Gotham-Light"/>
              </a:rPr>
              <a:t>in </a:t>
            </a:r>
            <a:r>
              <a:rPr sz="1950" spc="15" dirty="0">
                <a:latin typeface="Gotham-Light"/>
                <a:cs typeface="Gotham-Light"/>
              </a:rPr>
              <a:t>10 </a:t>
            </a:r>
            <a:r>
              <a:rPr sz="1950" dirty="0">
                <a:latin typeface="Gotham-Light"/>
                <a:cs typeface="Gotham-Light"/>
              </a:rPr>
              <a:t>years’</a:t>
            </a:r>
            <a:r>
              <a:rPr sz="1950" spc="-30" dirty="0">
                <a:latin typeface="Gotham-Light"/>
                <a:cs typeface="Gotham-Light"/>
              </a:rPr>
              <a:t> </a:t>
            </a:r>
            <a:r>
              <a:rPr sz="1950" spc="10" dirty="0">
                <a:latin typeface="Gotham-Light"/>
                <a:cs typeface="Gotham-Light"/>
              </a:rPr>
              <a:t>time:</a:t>
            </a:r>
            <a:endParaRPr sz="1950">
              <a:latin typeface="Gotham-Light"/>
              <a:cs typeface="Gotham-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15996" y="6979346"/>
            <a:ext cx="374967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latin typeface="Gotham-Light"/>
                <a:cs typeface="Gotham-Light"/>
              </a:rPr>
              <a:t>What’s your </a:t>
            </a:r>
            <a:r>
              <a:rPr sz="1950" spc="10" dirty="0">
                <a:latin typeface="Gotham-Light"/>
                <a:cs typeface="Gotham-Light"/>
              </a:rPr>
              <a:t>biggest</a:t>
            </a:r>
            <a:r>
              <a:rPr sz="1950" spc="-50" dirty="0">
                <a:latin typeface="Gotham-Light"/>
                <a:cs typeface="Gotham-Light"/>
              </a:rPr>
              <a:t> </a:t>
            </a:r>
            <a:r>
              <a:rPr sz="1950" dirty="0">
                <a:latin typeface="Gotham-Light"/>
                <a:cs typeface="Gotham-Light"/>
              </a:rPr>
              <a:t>strength?</a:t>
            </a:r>
            <a:endParaRPr sz="1950">
              <a:latin typeface="Gotham-Light"/>
              <a:cs typeface="Gotham-Ligh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71159" y="3523369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71159" y="4005029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71159" y="4486690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71159" y="4968351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71159" y="5450012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86325" y="3523369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86325" y="4005029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86325" y="4486690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86325" y="4968351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86325" y="5450012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315448" y="3523369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315448" y="4005029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315448" y="4486690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315448" y="4968351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315448" y="5450012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1716887" y="3436959"/>
          <a:ext cx="17091660" cy="2243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38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A. </a:t>
                      </a:r>
                      <a:r>
                        <a:rPr sz="1650" spc="-20" dirty="0">
                          <a:latin typeface="Gotham-Light"/>
                          <a:cs typeface="Gotham-Light"/>
                        </a:rPr>
                        <a:t>Working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with </a:t>
                      </a:r>
                      <a:r>
                        <a:rPr sz="1650" spc="-15" dirty="0">
                          <a:latin typeface="Gotham-Light"/>
                          <a:cs typeface="Gotham-Light"/>
                        </a:rPr>
                        <a:t>your</a:t>
                      </a:r>
                      <a:r>
                        <a:rPr sz="1650" spc="5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hands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14166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A. Building things, arts and 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crafts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1174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A. 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Cured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a disease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2857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6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B. </a:t>
                      </a:r>
                      <a:r>
                        <a:rPr sz="1650" spc="-20" dirty="0">
                          <a:latin typeface="Gotham-Light"/>
                          <a:cs typeface="Gotham-Light"/>
                        </a:rPr>
                        <a:t>Working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with numbers and</a:t>
                      </a:r>
                      <a:r>
                        <a:rPr sz="1650" spc="10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data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 marL="141668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B. Puzzles, </a:t>
                      </a:r>
                      <a:r>
                        <a:rPr sz="1650" spc="-15" dirty="0">
                          <a:latin typeface="Gotham-Light"/>
                          <a:cs typeface="Gotham-Light"/>
                        </a:rPr>
                        <a:t>strategy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games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 marL="117475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B. Earned a lot of</a:t>
                      </a:r>
                      <a:r>
                        <a:rPr sz="1650" spc="-15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money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6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C. Helping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others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 marL="141668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C. Meeting lots of 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different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 people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 marL="117475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C. Made a lot of 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people’s </a:t>
                      </a:r>
                      <a:r>
                        <a:rPr sz="1650" spc="-15" dirty="0">
                          <a:latin typeface="Gotham-Light"/>
                          <a:cs typeface="Gotham-Light"/>
                        </a:rPr>
                        <a:t>lives</a:t>
                      </a:r>
                      <a:r>
                        <a:rPr sz="1650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better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6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40" dirty="0">
                          <a:latin typeface="Gotham-Light"/>
                          <a:cs typeface="Gotham-Light"/>
                        </a:rPr>
                        <a:t>D. 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Problem</a:t>
                      </a:r>
                      <a:r>
                        <a:rPr sz="1650" spc="25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solving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 marL="141668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40" dirty="0">
                          <a:latin typeface="Gotham-Light"/>
                          <a:cs typeface="Gotham-Light"/>
                        </a:rPr>
                        <a:t>D.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Reading the </a:t>
                      </a:r>
                      <a:r>
                        <a:rPr sz="1650" spc="-15" dirty="0">
                          <a:latin typeface="Gotham-Light"/>
                          <a:cs typeface="Gotham-Light"/>
                        </a:rPr>
                        <a:t>news,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discussing</a:t>
                      </a:r>
                      <a:r>
                        <a:rPr sz="1650" spc="35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politics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 marL="117475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40" dirty="0">
                          <a:latin typeface="Gotham-Light"/>
                          <a:cs typeface="Gotham-Light"/>
                        </a:rPr>
                        <a:t>D. </a:t>
                      </a:r>
                      <a:r>
                        <a:rPr sz="1650" spc="-15" dirty="0">
                          <a:latin typeface="Gotham-Light"/>
                          <a:cs typeface="Gotham-Light"/>
                        </a:rPr>
                        <a:t>Fixed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some of 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society’s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biggest</a:t>
                      </a:r>
                      <a:r>
                        <a:rPr sz="1650" spc="45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issues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38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E. Something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15" dirty="0">
                          <a:latin typeface="Gotham-Light"/>
                          <a:cs typeface="Gotham-Light"/>
                        </a:rPr>
                        <a:t>creative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 marL="141668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E. Reading books, 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listening </a:t>
                      </a:r>
                      <a:r>
                        <a:rPr sz="1650" spc="-15" dirty="0">
                          <a:latin typeface="Gotham-Light"/>
                          <a:cs typeface="Gotham-Light"/>
                        </a:rPr>
                        <a:t>to</a:t>
                      </a:r>
                      <a:r>
                        <a:rPr sz="1650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music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 marL="117475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E. Could </a:t>
                      </a:r>
                      <a:r>
                        <a:rPr sz="1650" spc="-20" dirty="0">
                          <a:latin typeface="Gotham-Light"/>
                          <a:cs typeface="Gotham-Light"/>
                        </a:rPr>
                        <a:t>express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 yourself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" name="object 52"/>
          <p:cNvSpPr/>
          <p:nvPr/>
        </p:nvSpPr>
        <p:spPr>
          <a:xfrm>
            <a:off x="7886325" y="7962647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86325" y="8444308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86325" y="8925969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886325" y="9407629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86325" y="9889290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315448" y="7962647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315448" y="8444308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15448" y="8925969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315448" y="9407629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315448" y="9889290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71159" y="7962647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71159" y="8444308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71159" y="8925969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71159" y="9407629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71159" y="9889290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7" name="object 67"/>
          <p:cNvGraphicFramePr>
            <a:graphicFrameLocks noGrp="1"/>
          </p:cNvGraphicFramePr>
          <p:nvPr/>
        </p:nvGraphicFramePr>
        <p:xfrm>
          <a:off x="1716887" y="7876242"/>
          <a:ext cx="14418944" cy="2243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2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5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38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A. </a:t>
                      </a:r>
                      <a:r>
                        <a:rPr sz="1650" spc="-50" dirty="0">
                          <a:latin typeface="Gotham-Light"/>
                          <a:cs typeface="Gotham-Light"/>
                        </a:rPr>
                        <a:t>Your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attention </a:t>
                      </a:r>
                      <a:r>
                        <a:rPr sz="1650" spc="-15" dirty="0">
                          <a:latin typeface="Gotham-Light"/>
                          <a:cs typeface="Gotham-Light"/>
                        </a:rPr>
                        <a:t>to</a:t>
                      </a:r>
                      <a:r>
                        <a:rPr sz="1650" spc="35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detail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9645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A. Art / 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textiles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/ design 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tech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A.</a:t>
                      </a:r>
                      <a:r>
                        <a:rPr sz="1650" spc="-15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Healthy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2857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6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B. Thinking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logically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 marL="96456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B. Maths / ICT / 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computer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science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B.</a:t>
                      </a:r>
                      <a:r>
                        <a:rPr sz="1650" spc="-35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Prosperous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6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C. Getting on with 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different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types of</a:t>
                      </a:r>
                      <a:r>
                        <a:rPr sz="1650" spc="10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people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 marL="96456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C. Health and social </a:t>
                      </a:r>
                      <a:r>
                        <a:rPr sz="1650" spc="-15" dirty="0">
                          <a:latin typeface="Gotham-Light"/>
                          <a:cs typeface="Gotham-Light"/>
                        </a:rPr>
                        <a:t>care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/</a:t>
                      </a:r>
                      <a:r>
                        <a:rPr sz="1650" spc="10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sociology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C.</a:t>
                      </a:r>
                      <a:r>
                        <a:rPr sz="1650" spc="-15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Happy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6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40" dirty="0">
                          <a:latin typeface="Gotham-Light"/>
                          <a:cs typeface="Gotham-Light"/>
                        </a:rPr>
                        <a:t>D. </a:t>
                      </a:r>
                      <a:r>
                        <a:rPr sz="1650" spc="-20" dirty="0">
                          <a:latin typeface="Gotham-Light"/>
                          <a:cs typeface="Gotham-Light"/>
                        </a:rPr>
                        <a:t>Working 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through</a:t>
                      </a:r>
                      <a:r>
                        <a:rPr sz="1650" spc="40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problems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 marL="96456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40" dirty="0">
                          <a:latin typeface="Gotham-Light"/>
                          <a:cs typeface="Gotham-Light"/>
                        </a:rPr>
                        <a:t>D. 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History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/ politics /</a:t>
                      </a:r>
                      <a:r>
                        <a:rPr sz="1650" spc="30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geography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40" dirty="0">
                          <a:latin typeface="Gotham-Light"/>
                          <a:cs typeface="Gotham-Light"/>
                        </a:rPr>
                        <a:t>D.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Harmonious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38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E. </a:t>
                      </a:r>
                      <a:r>
                        <a:rPr sz="1650" spc="-50" dirty="0">
                          <a:latin typeface="Gotham-Light"/>
                          <a:cs typeface="Gotham-Light"/>
                        </a:rPr>
                        <a:t>Your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imagination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 marL="96456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E. English / music /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media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E.</a:t>
                      </a:r>
                      <a:r>
                        <a:rPr sz="1650" spc="-15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Radiant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8" name="object 6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92" y="615547"/>
            <a:ext cx="294640" cy="223774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" dirty="0">
                <a:latin typeface="Gotham-Medium"/>
                <a:cs typeface="Gotham-Medium"/>
              </a:rPr>
              <a:t>A </a:t>
            </a:r>
            <a:r>
              <a:rPr sz="1650" spc="-10" dirty="0">
                <a:latin typeface="Gotham-Medium"/>
                <a:cs typeface="Gotham-Medium"/>
              </a:rPr>
              <a:t>future </a:t>
            </a:r>
            <a:r>
              <a:rPr sz="1650" spc="-5" dirty="0">
                <a:latin typeface="Gotham-Medium"/>
                <a:cs typeface="Gotham-Medium"/>
              </a:rPr>
              <a:t>in</a:t>
            </a:r>
            <a:r>
              <a:rPr sz="1650" spc="-40" dirty="0">
                <a:latin typeface="Gotham-Medium"/>
                <a:cs typeface="Gotham-Medium"/>
              </a:rPr>
              <a:t> </a:t>
            </a:r>
            <a:r>
              <a:rPr sz="1650" spc="-5" dirty="0">
                <a:latin typeface="Gotham-Medium"/>
                <a:cs typeface="Gotham-Medium"/>
              </a:rPr>
              <a:t>chemistry</a:t>
            </a:r>
            <a:endParaRPr sz="1650">
              <a:latin typeface="Gotham-Medium"/>
              <a:cs typeface="Gotham-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33507"/>
            <a:ext cx="1083945" cy="657225"/>
          </a:xfrm>
          <a:custGeom>
            <a:avLst/>
            <a:gdLst/>
            <a:ahLst/>
            <a:cxnLst/>
            <a:rect l="l" t="t" r="r" b="b"/>
            <a:pathLst>
              <a:path w="1083945" h="657225">
                <a:moveTo>
                  <a:pt x="854264" y="237464"/>
                </a:moveTo>
                <a:lnTo>
                  <a:pt x="219764" y="237464"/>
                </a:lnTo>
                <a:lnTo>
                  <a:pt x="267289" y="237493"/>
                </a:lnTo>
                <a:lnTo>
                  <a:pt x="315000" y="240945"/>
                </a:lnTo>
                <a:lnTo>
                  <a:pt x="362726" y="247889"/>
                </a:lnTo>
                <a:lnTo>
                  <a:pt x="410295" y="258394"/>
                </a:lnTo>
                <a:lnTo>
                  <a:pt x="457536" y="272531"/>
                </a:lnTo>
                <a:lnTo>
                  <a:pt x="504276" y="290368"/>
                </a:lnTo>
                <a:lnTo>
                  <a:pt x="549573" y="311600"/>
                </a:lnTo>
                <a:lnTo>
                  <a:pt x="592556" y="335762"/>
                </a:lnTo>
                <a:lnTo>
                  <a:pt x="633156" y="362682"/>
                </a:lnTo>
                <a:lnTo>
                  <a:pt x="671303" y="392189"/>
                </a:lnTo>
                <a:lnTo>
                  <a:pt x="706928" y="424112"/>
                </a:lnTo>
                <a:lnTo>
                  <a:pt x="739962" y="458279"/>
                </a:lnTo>
                <a:lnTo>
                  <a:pt x="770336" y="494519"/>
                </a:lnTo>
                <a:lnTo>
                  <a:pt x="797979" y="532660"/>
                </a:lnTo>
                <a:lnTo>
                  <a:pt x="822823" y="572530"/>
                </a:lnTo>
                <a:lnTo>
                  <a:pt x="844799" y="613959"/>
                </a:lnTo>
                <a:lnTo>
                  <a:pt x="863836" y="656775"/>
                </a:lnTo>
                <a:lnTo>
                  <a:pt x="1083683" y="567898"/>
                </a:lnTo>
                <a:lnTo>
                  <a:pt x="1063575" y="521754"/>
                </a:lnTo>
                <a:lnTo>
                  <a:pt x="1041093" y="477017"/>
                </a:lnTo>
                <a:lnTo>
                  <a:pt x="1016268" y="433735"/>
                </a:lnTo>
                <a:lnTo>
                  <a:pt x="989131" y="391956"/>
                </a:lnTo>
                <a:lnTo>
                  <a:pt x="959713" y="351728"/>
                </a:lnTo>
                <a:lnTo>
                  <a:pt x="928046" y="313099"/>
                </a:lnTo>
                <a:lnTo>
                  <a:pt x="894160" y="276117"/>
                </a:lnTo>
                <a:lnTo>
                  <a:pt x="856983" y="239830"/>
                </a:lnTo>
                <a:lnTo>
                  <a:pt x="854264" y="237464"/>
                </a:lnTo>
                <a:close/>
              </a:path>
              <a:path w="1083945" h="657225">
                <a:moveTo>
                  <a:pt x="243687" y="0"/>
                </a:moveTo>
                <a:lnTo>
                  <a:pt x="193543" y="1315"/>
                </a:lnTo>
                <a:lnTo>
                  <a:pt x="143756" y="5371"/>
                </a:lnTo>
                <a:lnTo>
                  <a:pt x="94383" y="12156"/>
                </a:lnTo>
                <a:lnTo>
                  <a:pt x="45480" y="21659"/>
                </a:lnTo>
                <a:lnTo>
                  <a:pt x="0" y="33137"/>
                </a:lnTo>
                <a:lnTo>
                  <a:pt x="0" y="282936"/>
                </a:lnTo>
                <a:lnTo>
                  <a:pt x="34953" y="270195"/>
                </a:lnTo>
                <a:lnTo>
                  <a:pt x="80019" y="257224"/>
                </a:lnTo>
                <a:lnTo>
                  <a:pt x="125957" y="247399"/>
                </a:lnTo>
                <a:lnTo>
                  <a:pt x="172596" y="240790"/>
                </a:lnTo>
                <a:lnTo>
                  <a:pt x="219764" y="237464"/>
                </a:lnTo>
                <a:lnTo>
                  <a:pt x="854264" y="237464"/>
                </a:lnTo>
                <a:lnTo>
                  <a:pt x="817958" y="205879"/>
                </a:lnTo>
                <a:lnTo>
                  <a:pt x="777135" y="174297"/>
                </a:lnTo>
                <a:lnTo>
                  <a:pt x="734560" y="145119"/>
                </a:lnTo>
                <a:lnTo>
                  <a:pt x="690283" y="118376"/>
                </a:lnTo>
                <a:lnTo>
                  <a:pt x="644353" y="94103"/>
                </a:lnTo>
                <a:lnTo>
                  <a:pt x="596818" y="72332"/>
                </a:lnTo>
                <a:lnTo>
                  <a:pt x="548139" y="53266"/>
                </a:lnTo>
                <a:lnTo>
                  <a:pt x="498774" y="37091"/>
                </a:lnTo>
                <a:lnTo>
                  <a:pt x="448781" y="23820"/>
                </a:lnTo>
                <a:lnTo>
                  <a:pt x="398218" y="13463"/>
                </a:lnTo>
                <a:lnTo>
                  <a:pt x="347142" y="6033"/>
                </a:lnTo>
                <a:lnTo>
                  <a:pt x="295613" y="1541"/>
                </a:lnTo>
                <a:lnTo>
                  <a:pt x="243687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544" y="10241267"/>
            <a:ext cx="591185" cy="1067435"/>
          </a:xfrm>
          <a:custGeom>
            <a:avLst/>
            <a:gdLst/>
            <a:ahLst/>
            <a:cxnLst/>
            <a:rect l="l" t="t" r="r" b="b"/>
            <a:pathLst>
              <a:path w="591185" h="1067434">
                <a:moveTo>
                  <a:pt x="61704" y="0"/>
                </a:moveTo>
                <a:lnTo>
                  <a:pt x="0" y="145356"/>
                </a:lnTo>
                <a:lnTo>
                  <a:pt x="44059" y="165843"/>
                </a:lnTo>
                <a:lnTo>
                  <a:pt x="86065" y="188949"/>
                </a:lnTo>
                <a:lnTo>
                  <a:pt x="125960" y="214535"/>
                </a:lnTo>
                <a:lnTo>
                  <a:pt x="163687" y="242460"/>
                </a:lnTo>
                <a:lnTo>
                  <a:pt x="199191" y="272586"/>
                </a:lnTo>
                <a:lnTo>
                  <a:pt x="232416" y="304772"/>
                </a:lnTo>
                <a:lnTo>
                  <a:pt x="263303" y="338878"/>
                </a:lnTo>
                <a:lnTo>
                  <a:pt x="291798" y="374765"/>
                </a:lnTo>
                <a:lnTo>
                  <a:pt x="317843" y="412292"/>
                </a:lnTo>
                <a:lnTo>
                  <a:pt x="341383" y="451320"/>
                </a:lnTo>
                <a:lnTo>
                  <a:pt x="362360" y="491709"/>
                </a:lnTo>
                <a:lnTo>
                  <a:pt x="380718" y="533320"/>
                </a:lnTo>
                <a:lnTo>
                  <a:pt x="396402" y="576011"/>
                </a:lnTo>
                <a:lnTo>
                  <a:pt x="409353" y="619645"/>
                </a:lnTo>
                <a:lnTo>
                  <a:pt x="419517" y="664080"/>
                </a:lnTo>
                <a:lnTo>
                  <a:pt x="426835" y="709177"/>
                </a:lnTo>
                <a:lnTo>
                  <a:pt x="431253" y="754796"/>
                </a:lnTo>
                <a:lnTo>
                  <a:pt x="432714" y="800802"/>
                </a:lnTo>
                <a:lnTo>
                  <a:pt x="431160" y="847041"/>
                </a:lnTo>
                <a:lnTo>
                  <a:pt x="426536" y="893388"/>
                </a:lnTo>
                <a:lnTo>
                  <a:pt x="418786" y="939697"/>
                </a:lnTo>
                <a:lnTo>
                  <a:pt x="407852" y="985829"/>
                </a:lnTo>
                <a:lnTo>
                  <a:pt x="393678" y="1031645"/>
                </a:lnTo>
                <a:lnTo>
                  <a:pt x="379950" y="1067289"/>
                </a:lnTo>
                <a:lnTo>
                  <a:pt x="547893" y="1067289"/>
                </a:lnTo>
                <a:lnTo>
                  <a:pt x="567949" y="997023"/>
                </a:lnTo>
                <a:lnTo>
                  <a:pt x="577866" y="948644"/>
                </a:lnTo>
                <a:lnTo>
                  <a:pt x="584984" y="899778"/>
                </a:lnTo>
                <a:lnTo>
                  <a:pt x="589291" y="850479"/>
                </a:lnTo>
                <a:lnTo>
                  <a:pt x="590777" y="800798"/>
                </a:lnTo>
                <a:lnTo>
                  <a:pt x="589531" y="752827"/>
                </a:lnTo>
                <a:lnTo>
                  <a:pt x="585666" y="705193"/>
                </a:lnTo>
                <a:lnTo>
                  <a:pt x="579191" y="657954"/>
                </a:lnTo>
                <a:lnTo>
                  <a:pt x="570117" y="611164"/>
                </a:lnTo>
                <a:lnTo>
                  <a:pt x="558453" y="564875"/>
                </a:lnTo>
                <a:lnTo>
                  <a:pt x="544209" y="519142"/>
                </a:lnTo>
                <a:lnTo>
                  <a:pt x="527397" y="474016"/>
                </a:lnTo>
                <a:lnTo>
                  <a:pt x="508163" y="429872"/>
                </a:lnTo>
                <a:lnTo>
                  <a:pt x="486658" y="387076"/>
                </a:lnTo>
                <a:lnTo>
                  <a:pt x="462912" y="345673"/>
                </a:lnTo>
                <a:lnTo>
                  <a:pt x="436955" y="305709"/>
                </a:lnTo>
                <a:lnTo>
                  <a:pt x="408817" y="267229"/>
                </a:lnTo>
                <a:lnTo>
                  <a:pt x="378527" y="230279"/>
                </a:lnTo>
                <a:lnTo>
                  <a:pt x="346115" y="194905"/>
                </a:lnTo>
                <a:lnTo>
                  <a:pt x="310558" y="160204"/>
                </a:lnTo>
                <a:lnTo>
                  <a:pt x="273232" y="127736"/>
                </a:lnTo>
                <a:lnTo>
                  <a:pt x="234184" y="97532"/>
                </a:lnTo>
                <a:lnTo>
                  <a:pt x="193460" y="69624"/>
                </a:lnTo>
                <a:lnTo>
                  <a:pt x="151108" y="44045"/>
                </a:lnTo>
                <a:lnTo>
                  <a:pt x="107174" y="20826"/>
                </a:lnTo>
                <a:lnTo>
                  <a:pt x="61704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53223" y="364244"/>
            <a:ext cx="10463530" cy="149161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4950" spc="-105" dirty="0">
                <a:solidFill>
                  <a:srgbClr val="000000"/>
                </a:solidFill>
                <a:latin typeface="Gotham"/>
                <a:cs typeface="Gotham"/>
              </a:rPr>
              <a:t>Check </a:t>
            </a:r>
            <a:r>
              <a:rPr sz="4950" spc="-135" dirty="0">
                <a:solidFill>
                  <a:srgbClr val="000000"/>
                </a:solidFill>
                <a:latin typeface="Gotham"/>
                <a:cs typeface="Gotham"/>
              </a:rPr>
              <a:t>your</a:t>
            </a:r>
            <a:r>
              <a:rPr sz="4950" spc="-400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60" dirty="0">
                <a:solidFill>
                  <a:srgbClr val="000000"/>
                </a:solidFill>
                <a:latin typeface="Gotham"/>
                <a:cs typeface="Gotham"/>
              </a:rPr>
              <a:t>answers</a:t>
            </a:r>
            <a:endParaRPr sz="495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3300" b="0" spc="-5" dirty="0">
                <a:solidFill>
                  <a:srgbClr val="000000"/>
                </a:solidFill>
                <a:latin typeface="Gotham-Light"/>
                <a:cs typeface="Gotham-Light"/>
              </a:rPr>
              <a:t>Check </a:t>
            </a:r>
            <a:r>
              <a:rPr sz="3300" b="0" spc="-30" dirty="0">
                <a:solidFill>
                  <a:srgbClr val="000000"/>
                </a:solidFill>
                <a:latin typeface="Gotham-Light"/>
                <a:cs typeface="Gotham-Light"/>
              </a:rPr>
              <a:t>your </a:t>
            </a:r>
            <a:r>
              <a:rPr sz="3300" b="0" spc="-25" dirty="0">
                <a:solidFill>
                  <a:srgbClr val="000000"/>
                </a:solidFill>
                <a:latin typeface="Gotham-Light"/>
                <a:cs typeface="Gotham-Light"/>
              </a:rPr>
              <a:t>scores </a:t>
            </a:r>
            <a:r>
              <a:rPr sz="3300" b="0" spc="-5" dirty="0">
                <a:solidFill>
                  <a:srgbClr val="000000"/>
                </a:solidFill>
                <a:latin typeface="Gotham-Light"/>
                <a:cs typeface="Gotham-Light"/>
              </a:rPr>
              <a:t>and find the </a:t>
            </a:r>
            <a:r>
              <a:rPr sz="3300" b="0" spc="-10" dirty="0">
                <a:solidFill>
                  <a:srgbClr val="000000"/>
                </a:solidFill>
                <a:latin typeface="Gotham-Light"/>
                <a:cs typeface="Gotham-Light"/>
              </a:rPr>
              <a:t>most </a:t>
            </a:r>
            <a:r>
              <a:rPr sz="3300" b="0" spc="-15" dirty="0">
                <a:solidFill>
                  <a:srgbClr val="000000"/>
                </a:solidFill>
                <a:latin typeface="Gotham-Light"/>
                <a:cs typeface="Gotham-Light"/>
              </a:rPr>
              <a:t>relatable</a:t>
            </a:r>
            <a:r>
              <a:rPr sz="3300" b="0" spc="60" dirty="0">
                <a:solidFill>
                  <a:srgbClr val="000000"/>
                </a:solidFill>
                <a:latin typeface="Gotham-Light"/>
                <a:cs typeface="Gotham-Light"/>
              </a:rPr>
              <a:t> </a:t>
            </a:r>
            <a:r>
              <a:rPr sz="3300" b="0" spc="-5" dirty="0">
                <a:solidFill>
                  <a:srgbClr val="000000"/>
                </a:solidFill>
                <a:latin typeface="Gotham-Light"/>
                <a:cs typeface="Gotham-Light"/>
              </a:rPr>
              <a:t>jobs</a:t>
            </a:r>
            <a:endParaRPr sz="3300">
              <a:latin typeface="Gotham-Light"/>
              <a:cs typeface="Gotham-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5923" y="7032372"/>
            <a:ext cx="5165725" cy="653415"/>
          </a:xfrm>
          <a:prstGeom prst="rect">
            <a:avLst/>
          </a:prstGeom>
          <a:solidFill>
            <a:srgbClr val="EB6012"/>
          </a:solidFill>
        </p:spPr>
        <p:txBody>
          <a:bodyPr vert="horz" wrap="square" lIns="0" tIns="151765" rIns="0" bIns="0" rtlCol="0">
            <a:spAutoFit/>
          </a:bodyPr>
          <a:lstStyle/>
          <a:p>
            <a:pPr marL="208915">
              <a:lnSpc>
                <a:spcPct val="100000"/>
              </a:lnSpc>
              <a:spcBef>
                <a:spcPts val="1195"/>
              </a:spcBef>
            </a:pPr>
            <a:r>
              <a:rPr sz="2300" b="1" spc="-20" dirty="0">
                <a:solidFill>
                  <a:srgbClr val="FFFFFF"/>
                </a:solidFill>
                <a:latin typeface="Gotham"/>
                <a:cs typeface="Gotham"/>
              </a:rPr>
              <a:t>Mostly</a:t>
            </a:r>
            <a:r>
              <a:rPr sz="2300" b="1" spc="5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Gotham"/>
                <a:cs typeface="Gotham"/>
              </a:rPr>
              <a:t>Bs</a:t>
            </a:r>
            <a:endParaRPr sz="2300">
              <a:latin typeface="Gotham"/>
              <a:cs typeface="Gotha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88063" y="7032372"/>
            <a:ext cx="5165725" cy="653415"/>
          </a:xfrm>
          <a:prstGeom prst="rect">
            <a:avLst/>
          </a:prstGeom>
          <a:solidFill>
            <a:srgbClr val="EB6012"/>
          </a:solidFill>
        </p:spPr>
        <p:txBody>
          <a:bodyPr vert="horz" wrap="square" lIns="0" tIns="151765" rIns="0" bIns="0" rtlCol="0">
            <a:spAutoFit/>
          </a:bodyPr>
          <a:lstStyle/>
          <a:p>
            <a:pPr marL="208915">
              <a:lnSpc>
                <a:spcPct val="100000"/>
              </a:lnSpc>
              <a:spcBef>
                <a:spcPts val="1195"/>
              </a:spcBef>
            </a:pPr>
            <a:r>
              <a:rPr sz="2300" b="1" spc="-20" dirty="0">
                <a:solidFill>
                  <a:srgbClr val="FFFFFF"/>
                </a:solidFill>
                <a:latin typeface="Gotham"/>
                <a:cs typeface="Gotham"/>
              </a:rPr>
              <a:t>Mostly</a:t>
            </a:r>
            <a:r>
              <a:rPr sz="2300" b="1" spc="5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Gotham"/>
                <a:cs typeface="Gotham"/>
              </a:rPr>
              <a:t>Ds</a:t>
            </a:r>
            <a:endParaRPr sz="2300">
              <a:latin typeface="Gotham"/>
              <a:cs typeface="Gotha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71159" y="3730211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1159" y="4211871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1159" y="4693532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1159" y="5175193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71159" y="5656853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1159" y="6138514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93298" y="3730211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93298" y="4211871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3298" y="4693532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93298" y="5175193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93298" y="5656853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315448" y="3730211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315448" y="4211871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315448" y="4693532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315448" y="5175193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315448" y="5656853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1434173" y="2764313"/>
          <a:ext cx="18042254" cy="36048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5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3383"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2300" b="1" spc="-2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Mostly</a:t>
                      </a:r>
                      <a:r>
                        <a:rPr sz="2300" b="1" spc="5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 </a:t>
                      </a:r>
                      <a:r>
                        <a:rPr sz="2300" b="1" spc="-15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As</a:t>
                      </a:r>
                      <a:endParaRPr sz="2300">
                        <a:latin typeface="Gotham"/>
                        <a:cs typeface="Gotham"/>
                      </a:endParaRPr>
                    </a:p>
                  </a:txBody>
                  <a:tcPr marL="0" marR="0" marT="151765" marB="0">
                    <a:solidFill>
                      <a:srgbClr val="EB60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2300" b="1" spc="-2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Mostly</a:t>
                      </a:r>
                      <a:r>
                        <a:rPr sz="2300" b="1" spc="5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 </a:t>
                      </a:r>
                      <a:r>
                        <a:rPr sz="2300" b="1" spc="-5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Cs</a:t>
                      </a:r>
                      <a:endParaRPr sz="2300">
                        <a:latin typeface="Gotham"/>
                        <a:cs typeface="Gotham"/>
                      </a:endParaRPr>
                    </a:p>
                  </a:txBody>
                  <a:tcPr marL="0" marR="0" marT="151765" marB="0">
                    <a:solidFill>
                      <a:srgbClr val="EB60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2300" b="1" spc="-2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Mostly</a:t>
                      </a:r>
                      <a:r>
                        <a:rPr sz="2300" b="1" spc="5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 </a:t>
                      </a:r>
                      <a:r>
                        <a:rPr sz="2300" b="1" spc="-1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Es</a:t>
                      </a:r>
                      <a:endParaRPr sz="2300">
                        <a:latin typeface="Gotham"/>
                        <a:cs typeface="Gotham"/>
                      </a:endParaRPr>
                    </a:p>
                  </a:txBody>
                  <a:tcPr marL="0" marR="0" marT="151765" marB="0">
                    <a:solidFill>
                      <a:srgbClr val="EB60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14325">
                        <a:lnSpc>
                          <a:spcPct val="100000"/>
                        </a:lnSpc>
                      </a:pPr>
                      <a:r>
                        <a:rPr sz="1650" spc="-10" dirty="0">
                          <a:latin typeface="Gotham-Light"/>
                          <a:cs typeface="Gotham-Light"/>
                        </a:rPr>
                        <a:t>Researcher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82575">
                        <a:lnSpc>
                          <a:spcPct val="100000"/>
                        </a:lnSpc>
                      </a:pPr>
                      <a:r>
                        <a:rPr sz="1650" spc="-35" dirty="0">
                          <a:latin typeface="Gotham-Light"/>
                          <a:cs typeface="Gotham-Light"/>
                        </a:rPr>
                        <a:t>Teacher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82575">
                        <a:lnSpc>
                          <a:spcPct val="100000"/>
                        </a:lnSpc>
                      </a:pPr>
                      <a:r>
                        <a:rPr sz="1650" dirty="0">
                          <a:latin typeface="Gotham-Light"/>
                          <a:cs typeface="Gotham-Light"/>
                        </a:rPr>
                        <a:t>Games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designer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660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Medicinal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chemist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Doctor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10" dirty="0">
                          <a:latin typeface="Gotham-Light"/>
                          <a:cs typeface="Gotham-Light"/>
                        </a:rPr>
                        <a:t>Food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scientist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660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Cosmetic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scientist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45" dirty="0">
                          <a:latin typeface="Gotham-Light"/>
                          <a:cs typeface="Gotham-Light"/>
                        </a:rPr>
                        <a:t>Vet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Science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journalist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660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Biochemist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Nurse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Art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20" dirty="0">
                          <a:latin typeface="Gotham-Light"/>
                          <a:cs typeface="Gotham-Light"/>
                        </a:rPr>
                        <a:t>restorer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660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Material</a:t>
                      </a:r>
                      <a:r>
                        <a:rPr sz="1650" spc="-10" dirty="0">
                          <a:latin typeface="Gotham-Light"/>
                          <a:cs typeface="Gotham-Light"/>
                        </a:rPr>
                        <a:t> </a:t>
                      </a:r>
                      <a:r>
                        <a:rPr sz="1650" spc="-5" dirty="0">
                          <a:latin typeface="Gotham-Light"/>
                          <a:cs typeface="Gotham-Light"/>
                        </a:rPr>
                        <a:t>scientist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Midwife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5" dirty="0">
                          <a:latin typeface="Gotham-Light"/>
                          <a:cs typeface="Gotham-Light"/>
                        </a:rPr>
                        <a:t>Chef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382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50" spc="-10" dirty="0">
                          <a:latin typeface="Gotham-Light"/>
                          <a:cs typeface="Gotham-Light"/>
                        </a:rPr>
                        <a:t>Oceanographer</a:t>
                      </a:r>
                      <a:endParaRPr sz="1650">
                        <a:latin typeface="Gotham-Light"/>
                        <a:cs typeface="Gotham-Light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1471159" y="7998269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735937" y="7927978"/>
            <a:ext cx="159575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80" dirty="0">
                <a:latin typeface="Gotham-Light"/>
                <a:cs typeface="Gotham-Light"/>
              </a:rPr>
              <a:t>Tax</a:t>
            </a:r>
            <a:r>
              <a:rPr sz="1650" spc="-40" dirty="0">
                <a:latin typeface="Gotham-Light"/>
                <a:cs typeface="Gotham-Light"/>
              </a:rPr>
              <a:t> </a:t>
            </a:r>
            <a:r>
              <a:rPr sz="1650" spc="-10" dirty="0">
                <a:latin typeface="Gotham-Light"/>
                <a:cs typeface="Gotham-Light"/>
              </a:rPr>
              <a:t>accountant</a:t>
            </a:r>
            <a:endParaRPr sz="1650">
              <a:latin typeface="Gotham-Light"/>
              <a:cs typeface="Gotham-Ligh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71159" y="8479930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735937" y="8409639"/>
            <a:ext cx="163068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10" dirty="0">
                <a:latin typeface="Gotham-Light"/>
                <a:cs typeface="Gotham-Light"/>
              </a:rPr>
              <a:t>Patent</a:t>
            </a:r>
            <a:r>
              <a:rPr sz="1650" spc="-60" dirty="0">
                <a:latin typeface="Gotham-Light"/>
                <a:cs typeface="Gotham-Light"/>
              </a:rPr>
              <a:t> </a:t>
            </a:r>
            <a:r>
              <a:rPr sz="1650" spc="-15" dirty="0">
                <a:latin typeface="Gotham-Light"/>
                <a:cs typeface="Gotham-Light"/>
              </a:rPr>
              <a:t>attorney</a:t>
            </a:r>
            <a:endParaRPr sz="1650">
              <a:latin typeface="Gotham-Light"/>
              <a:cs typeface="Gotham-Ligh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471159" y="8961590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735937" y="8891299"/>
            <a:ext cx="167195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20" dirty="0">
                <a:latin typeface="Gotham-Light"/>
                <a:cs typeface="Gotham-Light"/>
              </a:rPr>
              <a:t>Systems</a:t>
            </a:r>
            <a:r>
              <a:rPr sz="1650" spc="-55" dirty="0">
                <a:latin typeface="Gotham-Light"/>
                <a:cs typeface="Gotham-Light"/>
              </a:rPr>
              <a:t> </a:t>
            </a:r>
            <a:r>
              <a:rPr sz="1650" spc="-10" dirty="0">
                <a:latin typeface="Gotham-Light"/>
                <a:cs typeface="Gotham-Light"/>
              </a:rPr>
              <a:t>analyst</a:t>
            </a:r>
            <a:endParaRPr sz="1650">
              <a:latin typeface="Gotham-Light"/>
              <a:cs typeface="Gotham-Ligh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471159" y="9443251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735937" y="9372961"/>
            <a:ext cx="190246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15" dirty="0">
                <a:latin typeface="Gotham-Light"/>
                <a:cs typeface="Gotham-Light"/>
              </a:rPr>
              <a:t>Software</a:t>
            </a:r>
            <a:r>
              <a:rPr sz="1650" spc="-30" dirty="0">
                <a:latin typeface="Gotham-Light"/>
                <a:cs typeface="Gotham-Light"/>
              </a:rPr>
              <a:t> </a:t>
            </a:r>
            <a:r>
              <a:rPr sz="1650" spc="-5" dirty="0">
                <a:latin typeface="Gotham-Light"/>
                <a:cs typeface="Gotham-Light"/>
              </a:rPr>
              <a:t>designer</a:t>
            </a:r>
            <a:endParaRPr sz="1650">
              <a:latin typeface="Gotham-Light"/>
              <a:cs typeface="Gotham-Ligh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893298" y="7998269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158080" y="7927978"/>
            <a:ext cx="180975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10" dirty="0">
                <a:latin typeface="Gotham-Light"/>
                <a:cs typeface="Gotham-Light"/>
              </a:rPr>
              <a:t>Forensic</a:t>
            </a:r>
            <a:r>
              <a:rPr sz="1650" spc="-65" dirty="0">
                <a:latin typeface="Gotham-Light"/>
                <a:cs typeface="Gotham-Light"/>
              </a:rPr>
              <a:t> </a:t>
            </a:r>
            <a:r>
              <a:rPr sz="1650" spc="-5" dirty="0">
                <a:latin typeface="Gotham-Light"/>
                <a:cs typeface="Gotham-Light"/>
              </a:rPr>
              <a:t>scientist</a:t>
            </a:r>
            <a:endParaRPr sz="1650">
              <a:latin typeface="Gotham-Light"/>
              <a:cs typeface="Gotham-Ligh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893298" y="8479930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158080" y="8409639"/>
            <a:ext cx="231902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5" dirty="0">
                <a:latin typeface="Gotham-Light"/>
                <a:cs typeface="Gotham-Light"/>
              </a:rPr>
              <a:t>Science policy</a:t>
            </a:r>
            <a:r>
              <a:rPr sz="1650" spc="-50" dirty="0">
                <a:latin typeface="Gotham-Light"/>
                <a:cs typeface="Gotham-Light"/>
              </a:rPr>
              <a:t> </a:t>
            </a:r>
            <a:r>
              <a:rPr sz="1650" spc="-5" dirty="0">
                <a:latin typeface="Gotham-Light"/>
                <a:cs typeface="Gotham-Light"/>
              </a:rPr>
              <a:t>advisor</a:t>
            </a:r>
            <a:endParaRPr sz="1650">
              <a:latin typeface="Gotham-Light"/>
              <a:cs typeface="Gotham-Ligh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893298" y="8961590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158080" y="8891299"/>
            <a:ext cx="95885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5" dirty="0">
                <a:latin typeface="Gotham-Light"/>
                <a:cs typeface="Gotham-Light"/>
              </a:rPr>
              <a:t>Politician</a:t>
            </a:r>
            <a:endParaRPr sz="1650">
              <a:latin typeface="Gotham-Light"/>
              <a:cs typeface="Gotham-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893298" y="9443251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158080" y="9372961"/>
            <a:ext cx="242189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10" dirty="0">
                <a:latin typeface="Gotham-Light"/>
                <a:cs typeface="Gotham-Light"/>
              </a:rPr>
              <a:t>Environmental</a:t>
            </a:r>
            <a:r>
              <a:rPr sz="1650" spc="-35" dirty="0">
                <a:latin typeface="Gotham-Light"/>
                <a:cs typeface="Gotham-Light"/>
              </a:rPr>
              <a:t> </a:t>
            </a:r>
            <a:r>
              <a:rPr sz="1650" spc="-5" dirty="0">
                <a:latin typeface="Gotham-Light"/>
                <a:cs typeface="Gotham-Light"/>
              </a:rPr>
              <a:t>scientist</a:t>
            </a:r>
            <a:endParaRPr sz="1650">
              <a:latin typeface="Gotham-Light"/>
              <a:cs typeface="Gotham-Ligh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893298" y="9924912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93298" y="10406573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0" y="146592"/>
                </a:moveTo>
                <a:lnTo>
                  <a:pt x="146592" y="146592"/>
                </a:lnTo>
                <a:lnTo>
                  <a:pt x="146592" y="0"/>
                </a:lnTo>
                <a:lnTo>
                  <a:pt x="0" y="0"/>
                </a:lnTo>
                <a:lnTo>
                  <a:pt x="0" y="146592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158080" y="9854621"/>
            <a:ext cx="1622425" cy="758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10" dirty="0">
                <a:latin typeface="Gotham-Light"/>
                <a:cs typeface="Gotham-Light"/>
              </a:rPr>
              <a:t>Conservationist</a:t>
            </a:r>
            <a:endParaRPr sz="1650">
              <a:latin typeface="Gotham-Light"/>
              <a:cs typeface="Gotham-Light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250">
              <a:latin typeface="Gotham-Light"/>
              <a:cs typeface="Gotham-Light"/>
            </a:endParaRPr>
          </a:p>
          <a:p>
            <a:pPr marL="12700">
              <a:lnSpc>
                <a:spcPct val="100000"/>
              </a:lnSpc>
            </a:pPr>
            <a:r>
              <a:rPr sz="1650" spc="-5" dirty="0">
                <a:latin typeface="Gotham-Light"/>
                <a:cs typeface="Gotham-Light"/>
              </a:rPr>
              <a:t>Seismologist</a:t>
            </a:r>
            <a:endParaRPr sz="1650">
              <a:latin typeface="Gotham-Light"/>
              <a:cs typeface="Gotham-Light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92" y="615547"/>
            <a:ext cx="294640" cy="223774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" dirty="0">
                <a:latin typeface="Gotham-Medium"/>
                <a:cs typeface="Gotham-Medium"/>
              </a:rPr>
              <a:t>A </a:t>
            </a:r>
            <a:r>
              <a:rPr sz="1650" spc="-10" dirty="0">
                <a:latin typeface="Gotham-Medium"/>
                <a:cs typeface="Gotham-Medium"/>
              </a:rPr>
              <a:t>future </a:t>
            </a:r>
            <a:r>
              <a:rPr sz="1650" spc="-5" dirty="0">
                <a:latin typeface="Gotham-Medium"/>
                <a:cs typeface="Gotham-Medium"/>
              </a:rPr>
              <a:t>in</a:t>
            </a:r>
            <a:r>
              <a:rPr sz="1650" spc="-40" dirty="0">
                <a:latin typeface="Gotham-Medium"/>
                <a:cs typeface="Gotham-Medium"/>
              </a:rPr>
              <a:t> </a:t>
            </a:r>
            <a:r>
              <a:rPr sz="1650" spc="-5" dirty="0">
                <a:latin typeface="Gotham-Medium"/>
                <a:cs typeface="Gotham-Medium"/>
              </a:rPr>
              <a:t>chemistry</a:t>
            </a:r>
            <a:endParaRPr sz="1650">
              <a:latin typeface="Gotham-Medium"/>
              <a:cs typeface="Gotham-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33507"/>
            <a:ext cx="1083945" cy="657225"/>
          </a:xfrm>
          <a:custGeom>
            <a:avLst/>
            <a:gdLst/>
            <a:ahLst/>
            <a:cxnLst/>
            <a:rect l="l" t="t" r="r" b="b"/>
            <a:pathLst>
              <a:path w="1083945" h="657225">
                <a:moveTo>
                  <a:pt x="854264" y="237464"/>
                </a:moveTo>
                <a:lnTo>
                  <a:pt x="219764" y="237464"/>
                </a:lnTo>
                <a:lnTo>
                  <a:pt x="267289" y="237493"/>
                </a:lnTo>
                <a:lnTo>
                  <a:pt x="315000" y="240945"/>
                </a:lnTo>
                <a:lnTo>
                  <a:pt x="362726" y="247889"/>
                </a:lnTo>
                <a:lnTo>
                  <a:pt x="410295" y="258394"/>
                </a:lnTo>
                <a:lnTo>
                  <a:pt x="457536" y="272531"/>
                </a:lnTo>
                <a:lnTo>
                  <a:pt x="504276" y="290368"/>
                </a:lnTo>
                <a:lnTo>
                  <a:pt x="549573" y="311600"/>
                </a:lnTo>
                <a:lnTo>
                  <a:pt x="592556" y="335762"/>
                </a:lnTo>
                <a:lnTo>
                  <a:pt x="633156" y="362682"/>
                </a:lnTo>
                <a:lnTo>
                  <a:pt x="671303" y="392189"/>
                </a:lnTo>
                <a:lnTo>
                  <a:pt x="706928" y="424112"/>
                </a:lnTo>
                <a:lnTo>
                  <a:pt x="739962" y="458279"/>
                </a:lnTo>
                <a:lnTo>
                  <a:pt x="770336" y="494519"/>
                </a:lnTo>
                <a:lnTo>
                  <a:pt x="797979" y="532660"/>
                </a:lnTo>
                <a:lnTo>
                  <a:pt x="822823" y="572530"/>
                </a:lnTo>
                <a:lnTo>
                  <a:pt x="844799" y="613959"/>
                </a:lnTo>
                <a:lnTo>
                  <a:pt x="863836" y="656775"/>
                </a:lnTo>
                <a:lnTo>
                  <a:pt x="1083683" y="567898"/>
                </a:lnTo>
                <a:lnTo>
                  <a:pt x="1063575" y="521754"/>
                </a:lnTo>
                <a:lnTo>
                  <a:pt x="1041093" y="477017"/>
                </a:lnTo>
                <a:lnTo>
                  <a:pt x="1016268" y="433735"/>
                </a:lnTo>
                <a:lnTo>
                  <a:pt x="989131" y="391956"/>
                </a:lnTo>
                <a:lnTo>
                  <a:pt x="959713" y="351728"/>
                </a:lnTo>
                <a:lnTo>
                  <a:pt x="928046" y="313099"/>
                </a:lnTo>
                <a:lnTo>
                  <a:pt x="894160" y="276117"/>
                </a:lnTo>
                <a:lnTo>
                  <a:pt x="856983" y="239830"/>
                </a:lnTo>
                <a:lnTo>
                  <a:pt x="854264" y="237464"/>
                </a:lnTo>
                <a:close/>
              </a:path>
              <a:path w="1083945" h="657225">
                <a:moveTo>
                  <a:pt x="243687" y="0"/>
                </a:moveTo>
                <a:lnTo>
                  <a:pt x="193543" y="1315"/>
                </a:lnTo>
                <a:lnTo>
                  <a:pt x="143756" y="5371"/>
                </a:lnTo>
                <a:lnTo>
                  <a:pt x="94383" y="12156"/>
                </a:lnTo>
                <a:lnTo>
                  <a:pt x="45480" y="21659"/>
                </a:lnTo>
                <a:lnTo>
                  <a:pt x="0" y="33137"/>
                </a:lnTo>
                <a:lnTo>
                  <a:pt x="0" y="282936"/>
                </a:lnTo>
                <a:lnTo>
                  <a:pt x="34953" y="270195"/>
                </a:lnTo>
                <a:lnTo>
                  <a:pt x="80019" y="257224"/>
                </a:lnTo>
                <a:lnTo>
                  <a:pt x="125957" y="247399"/>
                </a:lnTo>
                <a:lnTo>
                  <a:pt x="172596" y="240790"/>
                </a:lnTo>
                <a:lnTo>
                  <a:pt x="219764" y="237464"/>
                </a:lnTo>
                <a:lnTo>
                  <a:pt x="854264" y="237464"/>
                </a:lnTo>
                <a:lnTo>
                  <a:pt x="817958" y="205879"/>
                </a:lnTo>
                <a:lnTo>
                  <a:pt x="777135" y="174297"/>
                </a:lnTo>
                <a:lnTo>
                  <a:pt x="734560" y="145119"/>
                </a:lnTo>
                <a:lnTo>
                  <a:pt x="690283" y="118376"/>
                </a:lnTo>
                <a:lnTo>
                  <a:pt x="644353" y="94103"/>
                </a:lnTo>
                <a:lnTo>
                  <a:pt x="596818" y="72332"/>
                </a:lnTo>
                <a:lnTo>
                  <a:pt x="548139" y="53266"/>
                </a:lnTo>
                <a:lnTo>
                  <a:pt x="498774" y="37091"/>
                </a:lnTo>
                <a:lnTo>
                  <a:pt x="448781" y="23820"/>
                </a:lnTo>
                <a:lnTo>
                  <a:pt x="398218" y="13463"/>
                </a:lnTo>
                <a:lnTo>
                  <a:pt x="347142" y="6033"/>
                </a:lnTo>
                <a:lnTo>
                  <a:pt x="295613" y="1541"/>
                </a:lnTo>
                <a:lnTo>
                  <a:pt x="243687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544" y="10241267"/>
            <a:ext cx="591185" cy="1067435"/>
          </a:xfrm>
          <a:custGeom>
            <a:avLst/>
            <a:gdLst/>
            <a:ahLst/>
            <a:cxnLst/>
            <a:rect l="l" t="t" r="r" b="b"/>
            <a:pathLst>
              <a:path w="591185" h="1067434">
                <a:moveTo>
                  <a:pt x="61704" y="0"/>
                </a:moveTo>
                <a:lnTo>
                  <a:pt x="0" y="145356"/>
                </a:lnTo>
                <a:lnTo>
                  <a:pt x="44059" y="165843"/>
                </a:lnTo>
                <a:lnTo>
                  <a:pt x="86065" y="188949"/>
                </a:lnTo>
                <a:lnTo>
                  <a:pt x="125960" y="214535"/>
                </a:lnTo>
                <a:lnTo>
                  <a:pt x="163687" y="242460"/>
                </a:lnTo>
                <a:lnTo>
                  <a:pt x="199191" y="272586"/>
                </a:lnTo>
                <a:lnTo>
                  <a:pt x="232416" y="304772"/>
                </a:lnTo>
                <a:lnTo>
                  <a:pt x="263303" y="338878"/>
                </a:lnTo>
                <a:lnTo>
                  <a:pt x="291798" y="374765"/>
                </a:lnTo>
                <a:lnTo>
                  <a:pt x="317843" y="412292"/>
                </a:lnTo>
                <a:lnTo>
                  <a:pt x="341383" y="451320"/>
                </a:lnTo>
                <a:lnTo>
                  <a:pt x="362360" y="491709"/>
                </a:lnTo>
                <a:lnTo>
                  <a:pt x="380718" y="533320"/>
                </a:lnTo>
                <a:lnTo>
                  <a:pt x="396402" y="576011"/>
                </a:lnTo>
                <a:lnTo>
                  <a:pt x="409353" y="619645"/>
                </a:lnTo>
                <a:lnTo>
                  <a:pt x="419517" y="664080"/>
                </a:lnTo>
                <a:lnTo>
                  <a:pt x="426835" y="709177"/>
                </a:lnTo>
                <a:lnTo>
                  <a:pt x="431253" y="754796"/>
                </a:lnTo>
                <a:lnTo>
                  <a:pt x="432714" y="800802"/>
                </a:lnTo>
                <a:lnTo>
                  <a:pt x="431160" y="847041"/>
                </a:lnTo>
                <a:lnTo>
                  <a:pt x="426536" y="893388"/>
                </a:lnTo>
                <a:lnTo>
                  <a:pt x="418786" y="939697"/>
                </a:lnTo>
                <a:lnTo>
                  <a:pt x="407852" y="985829"/>
                </a:lnTo>
                <a:lnTo>
                  <a:pt x="393678" y="1031645"/>
                </a:lnTo>
                <a:lnTo>
                  <a:pt x="379950" y="1067289"/>
                </a:lnTo>
                <a:lnTo>
                  <a:pt x="547893" y="1067289"/>
                </a:lnTo>
                <a:lnTo>
                  <a:pt x="567949" y="997023"/>
                </a:lnTo>
                <a:lnTo>
                  <a:pt x="577866" y="948644"/>
                </a:lnTo>
                <a:lnTo>
                  <a:pt x="584984" y="899778"/>
                </a:lnTo>
                <a:lnTo>
                  <a:pt x="589291" y="850479"/>
                </a:lnTo>
                <a:lnTo>
                  <a:pt x="590777" y="800798"/>
                </a:lnTo>
                <a:lnTo>
                  <a:pt x="589531" y="752827"/>
                </a:lnTo>
                <a:lnTo>
                  <a:pt x="585666" y="705193"/>
                </a:lnTo>
                <a:lnTo>
                  <a:pt x="579191" y="657954"/>
                </a:lnTo>
                <a:lnTo>
                  <a:pt x="570117" y="611164"/>
                </a:lnTo>
                <a:lnTo>
                  <a:pt x="558453" y="564875"/>
                </a:lnTo>
                <a:lnTo>
                  <a:pt x="544209" y="519142"/>
                </a:lnTo>
                <a:lnTo>
                  <a:pt x="527397" y="474016"/>
                </a:lnTo>
                <a:lnTo>
                  <a:pt x="508163" y="429872"/>
                </a:lnTo>
                <a:lnTo>
                  <a:pt x="486658" y="387076"/>
                </a:lnTo>
                <a:lnTo>
                  <a:pt x="462912" y="345673"/>
                </a:lnTo>
                <a:lnTo>
                  <a:pt x="436955" y="305709"/>
                </a:lnTo>
                <a:lnTo>
                  <a:pt x="408817" y="267229"/>
                </a:lnTo>
                <a:lnTo>
                  <a:pt x="378527" y="230279"/>
                </a:lnTo>
                <a:lnTo>
                  <a:pt x="346115" y="194905"/>
                </a:lnTo>
                <a:lnTo>
                  <a:pt x="310558" y="160204"/>
                </a:lnTo>
                <a:lnTo>
                  <a:pt x="273232" y="127736"/>
                </a:lnTo>
                <a:lnTo>
                  <a:pt x="234184" y="97532"/>
                </a:lnTo>
                <a:lnTo>
                  <a:pt x="193460" y="69624"/>
                </a:lnTo>
                <a:lnTo>
                  <a:pt x="151108" y="44045"/>
                </a:lnTo>
                <a:lnTo>
                  <a:pt x="107174" y="20826"/>
                </a:lnTo>
                <a:lnTo>
                  <a:pt x="61704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53223" y="2992439"/>
            <a:ext cx="7026909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950" spc="-114" dirty="0">
                <a:solidFill>
                  <a:srgbClr val="000000"/>
                </a:solidFill>
                <a:latin typeface="Gotham"/>
                <a:cs typeface="Gotham"/>
              </a:rPr>
              <a:t>Chemical </a:t>
            </a:r>
            <a:r>
              <a:rPr sz="4950" spc="-120" dirty="0">
                <a:solidFill>
                  <a:srgbClr val="000000"/>
                </a:solidFill>
                <a:latin typeface="Gotham"/>
                <a:cs typeface="Gotham"/>
              </a:rPr>
              <a:t>scientists</a:t>
            </a:r>
            <a:r>
              <a:rPr sz="4950" spc="-434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05" dirty="0">
                <a:solidFill>
                  <a:srgbClr val="000000"/>
                </a:solidFill>
                <a:latin typeface="Gotham"/>
                <a:cs typeface="Gotham"/>
              </a:rPr>
              <a:t>are  </a:t>
            </a:r>
            <a:r>
              <a:rPr sz="4950" spc="-130" dirty="0">
                <a:solidFill>
                  <a:srgbClr val="000000"/>
                </a:solidFill>
                <a:latin typeface="Gotham"/>
                <a:cs typeface="Gotham"/>
              </a:rPr>
              <a:t>well</a:t>
            </a:r>
            <a:r>
              <a:rPr sz="4950" spc="-254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30" dirty="0">
                <a:solidFill>
                  <a:srgbClr val="000000"/>
                </a:solidFill>
                <a:latin typeface="Gotham"/>
                <a:cs typeface="Gotham"/>
              </a:rPr>
              <a:t>paid</a:t>
            </a:r>
            <a:endParaRPr sz="4950">
              <a:latin typeface="Gotham"/>
              <a:cs typeface="Gotha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71159" y="5041731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89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1159" y="6064885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89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1159" y="6721475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90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1159" y="7788275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90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25986" y="4960965"/>
            <a:ext cx="7997463" cy="445006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687070">
              <a:lnSpc>
                <a:spcPct val="102299"/>
              </a:lnSpc>
              <a:spcBef>
                <a:spcPts val="35"/>
              </a:spcBef>
            </a:pPr>
            <a:r>
              <a:rPr sz="2150" spc="-10" dirty="0">
                <a:latin typeface="Gotham-Book"/>
                <a:cs typeface="Gotham-Book"/>
              </a:rPr>
              <a:t>Chemistry </a:t>
            </a:r>
            <a:r>
              <a:rPr sz="2150" spc="-20" dirty="0">
                <a:latin typeface="Gotham-Book"/>
                <a:cs typeface="Gotham-Book"/>
              </a:rPr>
              <a:t>graduates </a:t>
            </a:r>
            <a:r>
              <a:rPr sz="2150" spc="-5" dirty="0">
                <a:latin typeface="Gotham-Book"/>
                <a:cs typeface="Gotham-Book"/>
              </a:rPr>
              <a:t>get </a:t>
            </a:r>
            <a:r>
              <a:rPr sz="2150" b="1" spc="-35" dirty="0">
                <a:latin typeface="Gotham"/>
                <a:cs typeface="Gotham"/>
              </a:rPr>
              <a:t>15% </a:t>
            </a:r>
            <a:r>
              <a:rPr sz="2150" b="1" spc="-15" dirty="0">
                <a:latin typeface="Gotham"/>
                <a:cs typeface="Gotham"/>
              </a:rPr>
              <a:t>higher </a:t>
            </a:r>
            <a:r>
              <a:rPr sz="2150" spc="-10" dirty="0">
                <a:latin typeface="Gotham-Book"/>
                <a:cs typeface="Gotham-Book"/>
              </a:rPr>
              <a:t>starting </a:t>
            </a:r>
            <a:r>
              <a:rPr sz="2150" spc="-5" dirty="0">
                <a:latin typeface="Gotham-Book"/>
                <a:cs typeface="Gotham-Book"/>
              </a:rPr>
              <a:t>salaries  </a:t>
            </a:r>
            <a:r>
              <a:rPr sz="2150" spc="-15" dirty="0">
                <a:latin typeface="Gotham-Book"/>
                <a:cs typeface="Gotham-Book"/>
              </a:rPr>
              <a:t>compared </a:t>
            </a:r>
            <a:r>
              <a:rPr sz="2150" spc="-5" dirty="0">
                <a:latin typeface="Gotham-Book"/>
                <a:cs typeface="Gotham-Book"/>
              </a:rPr>
              <a:t>with the </a:t>
            </a:r>
            <a:r>
              <a:rPr sz="2150" spc="-30" dirty="0">
                <a:latin typeface="Gotham-Book"/>
                <a:cs typeface="Gotham-Book"/>
              </a:rPr>
              <a:t>average </a:t>
            </a:r>
            <a:r>
              <a:rPr sz="2150" spc="-15" dirty="0">
                <a:latin typeface="Gotham-Book"/>
                <a:cs typeface="Gotham-Book"/>
              </a:rPr>
              <a:t>for</a:t>
            </a:r>
            <a:r>
              <a:rPr sz="2150" spc="25" dirty="0">
                <a:latin typeface="Gotham-Book"/>
                <a:cs typeface="Gotham-Book"/>
              </a:rPr>
              <a:t> </a:t>
            </a:r>
            <a:r>
              <a:rPr sz="2150" spc="-20" dirty="0">
                <a:latin typeface="Gotham-Book"/>
                <a:cs typeface="Gotham-Book"/>
              </a:rPr>
              <a:t>graduates</a:t>
            </a:r>
            <a:endParaRPr sz="2150" dirty="0">
              <a:latin typeface="Gotham-Book"/>
              <a:cs typeface="Gotham-Book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350" dirty="0">
              <a:latin typeface="Gotham-Book"/>
              <a:cs typeface="Gotham-Book"/>
            </a:endParaRPr>
          </a:p>
          <a:p>
            <a:pPr marL="12700">
              <a:lnSpc>
                <a:spcPct val="100000"/>
              </a:lnSpc>
            </a:pPr>
            <a:r>
              <a:rPr sz="2150" spc="-10" dirty="0">
                <a:latin typeface="Gotham-Book"/>
                <a:cs typeface="Gotham-Book"/>
              </a:rPr>
              <a:t>Chemistry </a:t>
            </a:r>
            <a:r>
              <a:rPr sz="2150" spc="-20" dirty="0">
                <a:latin typeface="Gotham-Book"/>
                <a:cs typeface="Gotham-Book"/>
              </a:rPr>
              <a:t>graduates </a:t>
            </a:r>
            <a:r>
              <a:rPr sz="2150" spc="-35" dirty="0">
                <a:latin typeface="Gotham-Book"/>
                <a:cs typeface="Gotham-Book"/>
              </a:rPr>
              <a:t>have </a:t>
            </a:r>
            <a:r>
              <a:rPr sz="2150" spc="-5" dirty="0">
                <a:latin typeface="Gotham-Book"/>
                <a:cs typeface="Gotham-Book"/>
              </a:rPr>
              <a:t>a </a:t>
            </a:r>
            <a:r>
              <a:rPr sz="2150" b="1" spc="-20" dirty="0">
                <a:latin typeface="Gotham"/>
                <a:cs typeface="Gotham"/>
              </a:rPr>
              <a:t>high </a:t>
            </a:r>
            <a:r>
              <a:rPr sz="2150" b="1" spc="-30" dirty="0">
                <a:latin typeface="Gotham"/>
                <a:cs typeface="Gotham"/>
              </a:rPr>
              <a:t>employment</a:t>
            </a:r>
            <a:r>
              <a:rPr sz="2150" b="1" spc="175" dirty="0">
                <a:latin typeface="Gotham"/>
                <a:cs typeface="Gotham"/>
              </a:rPr>
              <a:t> </a:t>
            </a:r>
            <a:r>
              <a:rPr sz="2150" b="1" spc="-45" dirty="0">
                <a:latin typeface="Gotham"/>
                <a:cs typeface="Gotham"/>
              </a:rPr>
              <a:t>rate</a:t>
            </a:r>
            <a:endParaRPr sz="2150" dirty="0">
              <a:latin typeface="Gotham"/>
              <a:cs typeface="Gotham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 dirty="0">
              <a:latin typeface="Gotham"/>
              <a:cs typeface="Gotham"/>
            </a:endParaRPr>
          </a:p>
          <a:p>
            <a:pPr marL="12700" marR="841375">
              <a:lnSpc>
                <a:spcPct val="102299"/>
              </a:lnSpc>
            </a:pPr>
            <a:r>
              <a:rPr sz="2150" b="1" spc="-35" dirty="0">
                <a:latin typeface="Gotham"/>
                <a:cs typeface="Gotham"/>
              </a:rPr>
              <a:t>70%+ </a:t>
            </a:r>
            <a:r>
              <a:rPr sz="2150" spc="-5" dirty="0">
                <a:latin typeface="Gotham-Book"/>
                <a:cs typeface="Gotham-Book"/>
              </a:rPr>
              <a:t>of </a:t>
            </a:r>
            <a:r>
              <a:rPr sz="2150" spc="-10" dirty="0">
                <a:latin typeface="Gotham-Book"/>
                <a:cs typeface="Gotham-Book"/>
              </a:rPr>
              <a:t>chemistry students </a:t>
            </a:r>
            <a:r>
              <a:rPr sz="2150" spc="-15" dirty="0">
                <a:latin typeface="Gotham-Book"/>
                <a:cs typeface="Gotham-Book"/>
              </a:rPr>
              <a:t>enter </a:t>
            </a:r>
            <a:r>
              <a:rPr sz="2150" spc="-5" dirty="0">
                <a:latin typeface="Gotham-Book"/>
                <a:cs typeface="Gotham-Book"/>
              </a:rPr>
              <a:t>a </a:t>
            </a:r>
            <a:r>
              <a:rPr sz="2150" b="1" spc="-20" dirty="0">
                <a:latin typeface="Gotham"/>
                <a:cs typeface="Gotham"/>
              </a:rPr>
              <a:t>professional </a:t>
            </a:r>
            <a:r>
              <a:rPr sz="2150" b="1" spc="-10" dirty="0">
                <a:latin typeface="Gotham"/>
                <a:cs typeface="Gotham"/>
              </a:rPr>
              <a:t>or  </a:t>
            </a:r>
            <a:r>
              <a:rPr sz="2150" b="1" spc="-20" dirty="0">
                <a:latin typeface="Gotham"/>
                <a:cs typeface="Gotham"/>
              </a:rPr>
              <a:t>managerial </a:t>
            </a:r>
            <a:r>
              <a:rPr sz="2150" b="1" spc="-10" dirty="0">
                <a:latin typeface="Gotham"/>
                <a:cs typeface="Gotham"/>
              </a:rPr>
              <a:t>role </a:t>
            </a:r>
            <a:r>
              <a:rPr sz="2150" spc="-10" dirty="0">
                <a:latin typeface="Gotham-Book"/>
                <a:cs typeface="Gotham-Book"/>
              </a:rPr>
              <a:t>after</a:t>
            </a:r>
            <a:r>
              <a:rPr sz="2150" spc="110" dirty="0">
                <a:latin typeface="Gotham-Book"/>
                <a:cs typeface="Gotham-Book"/>
              </a:rPr>
              <a:t> </a:t>
            </a:r>
            <a:r>
              <a:rPr sz="2150" spc="-15" dirty="0">
                <a:latin typeface="Gotham-Book"/>
                <a:cs typeface="Gotham-Book"/>
              </a:rPr>
              <a:t>graduation</a:t>
            </a:r>
            <a:endParaRPr sz="2150" dirty="0">
              <a:latin typeface="Gotham-Book"/>
              <a:cs typeface="Gotham-Book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350" dirty="0">
              <a:latin typeface="Gotham-Book"/>
              <a:cs typeface="Gotham-Book"/>
            </a:endParaRPr>
          </a:p>
          <a:p>
            <a:pPr marL="12700">
              <a:lnSpc>
                <a:spcPct val="100000"/>
              </a:lnSpc>
            </a:pPr>
            <a:r>
              <a:rPr lang="en-GB" sz="2150" spc="-5" dirty="0" smtClean="0">
                <a:latin typeface="Gotham-Book"/>
                <a:cs typeface="Gotham-Book"/>
              </a:rPr>
              <a:t>There are about 275,000 chemistry-using professionals in the UK (2019)</a:t>
            </a:r>
          </a:p>
          <a:p>
            <a:pPr marL="12700">
              <a:lnSpc>
                <a:spcPct val="100000"/>
              </a:lnSpc>
            </a:pPr>
            <a:endParaRPr lang="en-GB" sz="2150" spc="-5" dirty="0">
              <a:latin typeface="Gotham-Book"/>
              <a:cs typeface="Gotham-Book"/>
            </a:endParaRPr>
          </a:p>
          <a:p>
            <a:pPr marL="12700">
              <a:lnSpc>
                <a:spcPct val="100000"/>
              </a:lnSpc>
            </a:pPr>
            <a:r>
              <a:rPr lang="en-US" sz="2150" spc="-5" dirty="0" smtClean="0">
                <a:latin typeface="Gotham-Book"/>
                <a:cs typeface="Gotham-Book"/>
              </a:rPr>
              <a:t>Chemistry-using professionals contribute </a:t>
            </a:r>
            <a:r>
              <a:rPr lang="en-US" sz="2150" spc="-5" dirty="0">
                <a:latin typeface="Gotham-Book"/>
                <a:cs typeface="Gotham-Book"/>
              </a:rPr>
              <a:t>an enormous £87 billion to UK GDP (2019)</a:t>
            </a:r>
            <a:endParaRPr sz="2150" dirty="0">
              <a:latin typeface="Gotham-Book"/>
              <a:cs typeface="Gotham-Boo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1C4E86-B75D-6042-8B94-38D8BC363C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9213" y="0"/>
            <a:ext cx="9084887" cy="11309350"/>
          </a:xfrm>
          <a:prstGeom prst="rect">
            <a:avLst/>
          </a:prstGeom>
        </p:spPr>
      </p:pic>
      <p:sp>
        <p:nvSpPr>
          <p:cNvPr id="13" name="object 10"/>
          <p:cNvSpPr/>
          <p:nvPr/>
        </p:nvSpPr>
        <p:spPr>
          <a:xfrm>
            <a:off x="1441450" y="8731885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90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10E0A4F-C2EA-5A4E-900A-B48A85A0A4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71992" y="615547"/>
            <a:ext cx="294640" cy="223774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" dirty="0">
                <a:latin typeface="Gotham-Medium"/>
                <a:cs typeface="Gotham-Medium"/>
              </a:rPr>
              <a:t>A </a:t>
            </a:r>
            <a:r>
              <a:rPr sz="1650" spc="-10" dirty="0">
                <a:latin typeface="Gotham-Medium"/>
                <a:cs typeface="Gotham-Medium"/>
              </a:rPr>
              <a:t>future </a:t>
            </a:r>
            <a:r>
              <a:rPr sz="1650" spc="-5" dirty="0">
                <a:latin typeface="Gotham-Medium"/>
                <a:cs typeface="Gotham-Medium"/>
              </a:rPr>
              <a:t>in</a:t>
            </a:r>
            <a:r>
              <a:rPr sz="1650" spc="-40" dirty="0">
                <a:latin typeface="Gotham-Medium"/>
                <a:cs typeface="Gotham-Medium"/>
              </a:rPr>
              <a:t> </a:t>
            </a:r>
            <a:r>
              <a:rPr sz="1650" spc="-5" dirty="0">
                <a:latin typeface="Gotham-Medium"/>
                <a:cs typeface="Gotham-Medium"/>
              </a:rPr>
              <a:t>chemistry</a:t>
            </a:r>
            <a:endParaRPr sz="1650">
              <a:latin typeface="Gotham-Medium"/>
              <a:cs typeface="Gotham-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33507"/>
            <a:ext cx="1083945" cy="657225"/>
          </a:xfrm>
          <a:custGeom>
            <a:avLst/>
            <a:gdLst/>
            <a:ahLst/>
            <a:cxnLst/>
            <a:rect l="l" t="t" r="r" b="b"/>
            <a:pathLst>
              <a:path w="1083945" h="657225">
                <a:moveTo>
                  <a:pt x="854264" y="237464"/>
                </a:moveTo>
                <a:lnTo>
                  <a:pt x="219764" y="237464"/>
                </a:lnTo>
                <a:lnTo>
                  <a:pt x="267289" y="237493"/>
                </a:lnTo>
                <a:lnTo>
                  <a:pt x="315000" y="240945"/>
                </a:lnTo>
                <a:lnTo>
                  <a:pt x="362726" y="247889"/>
                </a:lnTo>
                <a:lnTo>
                  <a:pt x="410295" y="258394"/>
                </a:lnTo>
                <a:lnTo>
                  <a:pt x="457536" y="272531"/>
                </a:lnTo>
                <a:lnTo>
                  <a:pt x="504276" y="290368"/>
                </a:lnTo>
                <a:lnTo>
                  <a:pt x="549573" y="311600"/>
                </a:lnTo>
                <a:lnTo>
                  <a:pt x="592556" y="335762"/>
                </a:lnTo>
                <a:lnTo>
                  <a:pt x="633156" y="362682"/>
                </a:lnTo>
                <a:lnTo>
                  <a:pt x="671303" y="392189"/>
                </a:lnTo>
                <a:lnTo>
                  <a:pt x="706928" y="424112"/>
                </a:lnTo>
                <a:lnTo>
                  <a:pt x="739962" y="458279"/>
                </a:lnTo>
                <a:lnTo>
                  <a:pt x="770336" y="494519"/>
                </a:lnTo>
                <a:lnTo>
                  <a:pt x="797979" y="532660"/>
                </a:lnTo>
                <a:lnTo>
                  <a:pt x="822823" y="572530"/>
                </a:lnTo>
                <a:lnTo>
                  <a:pt x="844799" y="613959"/>
                </a:lnTo>
                <a:lnTo>
                  <a:pt x="863836" y="656775"/>
                </a:lnTo>
                <a:lnTo>
                  <a:pt x="1083683" y="567898"/>
                </a:lnTo>
                <a:lnTo>
                  <a:pt x="1063575" y="521754"/>
                </a:lnTo>
                <a:lnTo>
                  <a:pt x="1041093" y="477017"/>
                </a:lnTo>
                <a:lnTo>
                  <a:pt x="1016268" y="433735"/>
                </a:lnTo>
                <a:lnTo>
                  <a:pt x="989131" y="391956"/>
                </a:lnTo>
                <a:lnTo>
                  <a:pt x="959713" y="351728"/>
                </a:lnTo>
                <a:lnTo>
                  <a:pt x="928046" y="313099"/>
                </a:lnTo>
                <a:lnTo>
                  <a:pt x="894160" y="276117"/>
                </a:lnTo>
                <a:lnTo>
                  <a:pt x="856983" y="239830"/>
                </a:lnTo>
                <a:lnTo>
                  <a:pt x="854264" y="237464"/>
                </a:lnTo>
                <a:close/>
              </a:path>
              <a:path w="1083945" h="657225">
                <a:moveTo>
                  <a:pt x="243687" y="0"/>
                </a:moveTo>
                <a:lnTo>
                  <a:pt x="193543" y="1315"/>
                </a:lnTo>
                <a:lnTo>
                  <a:pt x="143756" y="5371"/>
                </a:lnTo>
                <a:lnTo>
                  <a:pt x="94383" y="12156"/>
                </a:lnTo>
                <a:lnTo>
                  <a:pt x="45480" y="21659"/>
                </a:lnTo>
                <a:lnTo>
                  <a:pt x="0" y="33137"/>
                </a:lnTo>
                <a:lnTo>
                  <a:pt x="0" y="282936"/>
                </a:lnTo>
                <a:lnTo>
                  <a:pt x="34953" y="270195"/>
                </a:lnTo>
                <a:lnTo>
                  <a:pt x="80019" y="257224"/>
                </a:lnTo>
                <a:lnTo>
                  <a:pt x="125957" y="247399"/>
                </a:lnTo>
                <a:lnTo>
                  <a:pt x="172596" y="240790"/>
                </a:lnTo>
                <a:lnTo>
                  <a:pt x="219764" y="237464"/>
                </a:lnTo>
                <a:lnTo>
                  <a:pt x="854264" y="237464"/>
                </a:lnTo>
                <a:lnTo>
                  <a:pt x="817958" y="205879"/>
                </a:lnTo>
                <a:lnTo>
                  <a:pt x="777135" y="174297"/>
                </a:lnTo>
                <a:lnTo>
                  <a:pt x="734560" y="145119"/>
                </a:lnTo>
                <a:lnTo>
                  <a:pt x="690283" y="118376"/>
                </a:lnTo>
                <a:lnTo>
                  <a:pt x="644353" y="94103"/>
                </a:lnTo>
                <a:lnTo>
                  <a:pt x="596818" y="72332"/>
                </a:lnTo>
                <a:lnTo>
                  <a:pt x="548139" y="53266"/>
                </a:lnTo>
                <a:lnTo>
                  <a:pt x="498774" y="37091"/>
                </a:lnTo>
                <a:lnTo>
                  <a:pt x="448781" y="23820"/>
                </a:lnTo>
                <a:lnTo>
                  <a:pt x="398218" y="13463"/>
                </a:lnTo>
                <a:lnTo>
                  <a:pt x="347142" y="6033"/>
                </a:lnTo>
                <a:lnTo>
                  <a:pt x="295613" y="1541"/>
                </a:lnTo>
                <a:lnTo>
                  <a:pt x="243687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544" y="10241267"/>
            <a:ext cx="591185" cy="1067435"/>
          </a:xfrm>
          <a:custGeom>
            <a:avLst/>
            <a:gdLst/>
            <a:ahLst/>
            <a:cxnLst/>
            <a:rect l="l" t="t" r="r" b="b"/>
            <a:pathLst>
              <a:path w="591185" h="1067434">
                <a:moveTo>
                  <a:pt x="61704" y="0"/>
                </a:moveTo>
                <a:lnTo>
                  <a:pt x="0" y="145356"/>
                </a:lnTo>
                <a:lnTo>
                  <a:pt x="44059" y="165843"/>
                </a:lnTo>
                <a:lnTo>
                  <a:pt x="86065" y="188949"/>
                </a:lnTo>
                <a:lnTo>
                  <a:pt x="125960" y="214535"/>
                </a:lnTo>
                <a:lnTo>
                  <a:pt x="163687" y="242460"/>
                </a:lnTo>
                <a:lnTo>
                  <a:pt x="199191" y="272586"/>
                </a:lnTo>
                <a:lnTo>
                  <a:pt x="232416" y="304772"/>
                </a:lnTo>
                <a:lnTo>
                  <a:pt x="263303" y="338878"/>
                </a:lnTo>
                <a:lnTo>
                  <a:pt x="291798" y="374765"/>
                </a:lnTo>
                <a:lnTo>
                  <a:pt x="317843" y="412292"/>
                </a:lnTo>
                <a:lnTo>
                  <a:pt x="341383" y="451320"/>
                </a:lnTo>
                <a:lnTo>
                  <a:pt x="362360" y="491709"/>
                </a:lnTo>
                <a:lnTo>
                  <a:pt x="380718" y="533320"/>
                </a:lnTo>
                <a:lnTo>
                  <a:pt x="396402" y="576011"/>
                </a:lnTo>
                <a:lnTo>
                  <a:pt x="409353" y="619645"/>
                </a:lnTo>
                <a:lnTo>
                  <a:pt x="419517" y="664080"/>
                </a:lnTo>
                <a:lnTo>
                  <a:pt x="426835" y="709177"/>
                </a:lnTo>
                <a:lnTo>
                  <a:pt x="431253" y="754796"/>
                </a:lnTo>
                <a:lnTo>
                  <a:pt x="432714" y="800802"/>
                </a:lnTo>
                <a:lnTo>
                  <a:pt x="431160" y="847041"/>
                </a:lnTo>
                <a:lnTo>
                  <a:pt x="426536" y="893388"/>
                </a:lnTo>
                <a:lnTo>
                  <a:pt x="418786" y="939697"/>
                </a:lnTo>
                <a:lnTo>
                  <a:pt x="407852" y="985829"/>
                </a:lnTo>
                <a:lnTo>
                  <a:pt x="393678" y="1031645"/>
                </a:lnTo>
                <a:lnTo>
                  <a:pt x="379950" y="1067289"/>
                </a:lnTo>
                <a:lnTo>
                  <a:pt x="547893" y="1067289"/>
                </a:lnTo>
                <a:lnTo>
                  <a:pt x="567949" y="997023"/>
                </a:lnTo>
                <a:lnTo>
                  <a:pt x="577866" y="948644"/>
                </a:lnTo>
                <a:lnTo>
                  <a:pt x="584984" y="899778"/>
                </a:lnTo>
                <a:lnTo>
                  <a:pt x="589291" y="850479"/>
                </a:lnTo>
                <a:lnTo>
                  <a:pt x="590777" y="800798"/>
                </a:lnTo>
                <a:lnTo>
                  <a:pt x="589531" y="752827"/>
                </a:lnTo>
                <a:lnTo>
                  <a:pt x="585666" y="705193"/>
                </a:lnTo>
                <a:lnTo>
                  <a:pt x="579191" y="657954"/>
                </a:lnTo>
                <a:lnTo>
                  <a:pt x="570117" y="611164"/>
                </a:lnTo>
                <a:lnTo>
                  <a:pt x="558453" y="564875"/>
                </a:lnTo>
                <a:lnTo>
                  <a:pt x="544209" y="519142"/>
                </a:lnTo>
                <a:lnTo>
                  <a:pt x="527397" y="474016"/>
                </a:lnTo>
                <a:lnTo>
                  <a:pt x="508163" y="429872"/>
                </a:lnTo>
                <a:lnTo>
                  <a:pt x="486658" y="387076"/>
                </a:lnTo>
                <a:lnTo>
                  <a:pt x="462912" y="345673"/>
                </a:lnTo>
                <a:lnTo>
                  <a:pt x="436955" y="305709"/>
                </a:lnTo>
                <a:lnTo>
                  <a:pt x="408817" y="267229"/>
                </a:lnTo>
                <a:lnTo>
                  <a:pt x="378527" y="230279"/>
                </a:lnTo>
                <a:lnTo>
                  <a:pt x="346115" y="194905"/>
                </a:lnTo>
                <a:lnTo>
                  <a:pt x="310558" y="160204"/>
                </a:lnTo>
                <a:lnTo>
                  <a:pt x="273232" y="127736"/>
                </a:lnTo>
                <a:lnTo>
                  <a:pt x="234184" y="97532"/>
                </a:lnTo>
                <a:lnTo>
                  <a:pt x="193460" y="69624"/>
                </a:lnTo>
                <a:lnTo>
                  <a:pt x="151108" y="44045"/>
                </a:lnTo>
                <a:lnTo>
                  <a:pt x="107174" y="20826"/>
                </a:lnTo>
                <a:lnTo>
                  <a:pt x="61704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53223" y="364244"/>
            <a:ext cx="12051030" cy="149161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4950" spc="-120" dirty="0">
                <a:solidFill>
                  <a:srgbClr val="000000"/>
                </a:solidFill>
                <a:latin typeface="Gotham"/>
                <a:cs typeface="Gotham"/>
              </a:rPr>
              <a:t>Learning chemistry </a:t>
            </a:r>
            <a:r>
              <a:rPr sz="4950" spc="-65" dirty="0">
                <a:solidFill>
                  <a:srgbClr val="000000"/>
                </a:solidFill>
                <a:latin typeface="Gotham"/>
                <a:cs typeface="Gotham"/>
              </a:rPr>
              <a:t>is</a:t>
            </a:r>
            <a:r>
              <a:rPr sz="4950" spc="-515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30" dirty="0">
                <a:solidFill>
                  <a:srgbClr val="000000"/>
                </a:solidFill>
                <a:latin typeface="Gotham"/>
                <a:cs typeface="Gotham"/>
              </a:rPr>
              <a:t>useful!</a:t>
            </a:r>
            <a:endParaRPr sz="495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3300" b="0" spc="-65" dirty="0">
                <a:solidFill>
                  <a:srgbClr val="000000"/>
                </a:solidFill>
                <a:latin typeface="Gotham-Light"/>
                <a:cs typeface="Gotham-Light"/>
              </a:rPr>
              <a:t>You’ll </a:t>
            </a:r>
            <a:r>
              <a:rPr sz="3300" b="0" spc="-5" dirty="0">
                <a:solidFill>
                  <a:srgbClr val="000000"/>
                </a:solidFill>
                <a:latin typeface="Gotham-Light"/>
                <a:cs typeface="Gotham-Light"/>
              </a:rPr>
              <a:t>learn skills </a:t>
            </a:r>
            <a:r>
              <a:rPr sz="3300" b="0" spc="-15" dirty="0">
                <a:solidFill>
                  <a:srgbClr val="000000"/>
                </a:solidFill>
                <a:latin typeface="Gotham-Light"/>
                <a:cs typeface="Gotham-Light"/>
              </a:rPr>
              <a:t>for </a:t>
            </a:r>
            <a:r>
              <a:rPr sz="3300" b="0" spc="-5" dirty="0">
                <a:solidFill>
                  <a:srgbClr val="000000"/>
                </a:solidFill>
                <a:latin typeface="Gotham-Light"/>
                <a:cs typeface="Gotham-Light"/>
              </a:rPr>
              <a:t>being </a:t>
            </a:r>
            <a:r>
              <a:rPr sz="3300" b="0" spc="-15" dirty="0">
                <a:solidFill>
                  <a:srgbClr val="000000"/>
                </a:solidFill>
                <a:latin typeface="Gotham-Light"/>
                <a:cs typeface="Gotham-Light"/>
              </a:rPr>
              <a:t>successful </a:t>
            </a:r>
            <a:r>
              <a:rPr sz="3300" b="0" spc="-5" dirty="0">
                <a:solidFill>
                  <a:srgbClr val="000000"/>
                </a:solidFill>
                <a:latin typeface="Gotham-Light"/>
                <a:cs typeface="Gotham-Light"/>
              </a:rPr>
              <a:t>in the </a:t>
            </a:r>
            <a:r>
              <a:rPr sz="3300" b="0" spc="-20" dirty="0">
                <a:solidFill>
                  <a:srgbClr val="000000"/>
                </a:solidFill>
                <a:latin typeface="Gotham-Light"/>
                <a:cs typeface="Gotham-Light"/>
              </a:rPr>
              <a:t>future, </a:t>
            </a:r>
            <a:r>
              <a:rPr sz="3300" b="0" spc="-5" dirty="0">
                <a:solidFill>
                  <a:srgbClr val="000000"/>
                </a:solidFill>
                <a:latin typeface="Gotham-Light"/>
                <a:cs typeface="Gotham-Light"/>
              </a:rPr>
              <a:t>such</a:t>
            </a:r>
            <a:r>
              <a:rPr sz="3300" b="0" spc="145" dirty="0">
                <a:solidFill>
                  <a:srgbClr val="000000"/>
                </a:solidFill>
                <a:latin typeface="Gotham-Light"/>
                <a:cs typeface="Gotham-Light"/>
              </a:rPr>
              <a:t> </a:t>
            </a:r>
            <a:r>
              <a:rPr sz="3300" b="0" spc="-5" dirty="0">
                <a:solidFill>
                  <a:srgbClr val="000000"/>
                </a:solidFill>
                <a:latin typeface="Gotham-Light"/>
                <a:cs typeface="Gotham-Light"/>
              </a:rPr>
              <a:t>as:</a:t>
            </a:r>
            <a:endParaRPr sz="3300">
              <a:latin typeface="Gotham-Light"/>
              <a:cs typeface="Gotham-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39599" y="2120150"/>
            <a:ext cx="2722880" cy="2722880"/>
          </a:xfrm>
          <a:custGeom>
            <a:avLst/>
            <a:gdLst/>
            <a:ahLst/>
            <a:cxnLst/>
            <a:rect l="l" t="t" r="r" b="b"/>
            <a:pathLst>
              <a:path w="2722879" h="2722879">
                <a:moveTo>
                  <a:pt x="1361215" y="0"/>
                </a:moveTo>
                <a:lnTo>
                  <a:pt x="1313427" y="823"/>
                </a:lnTo>
                <a:lnTo>
                  <a:pt x="1266052" y="3274"/>
                </a:lnTo>
                <a:lnTo>
                  <a:pt x="1219118" y="7327"/>
                </a:lnTo>
                <a:lnTo>
                  <a:pt x="1172652" y="12954"/>
                </a:lnTo>
                <a:lnTo>
                  <a:pt x="1126681" y="20129"/>
                </a:lnTo>
                <a:lnTo>
                  <a:pt x="1081231" y="28824"/>
                </a:lnTo>
                <a:lnTo>
                  <a:pt x="1036329" y="39012"/>
                </a:lnTo>
                <a:lnTo>
                  <a:pt x="992003" y="50667"/>
                </a:lnTo>
                <a:lnTo>
                  <a:pt x="948280" y="63761"/>
                </a:lnTo>
                <a:lnTo>
                  <a:pt x="905186" y="78267"/>
                </a:lnTo>
                <a:lnTo>
                  <a:pt x="862749" y="94159"/>
                </a:lnTo>
                <a:lnTo>
                  <a:pt x="820995" y="111409"/>
                </a:lnTo>
                <a:lnTo>
                  <a:pt x="779952" y="129991"/>
                </a:lnTo>
                <a:lnTo>
                  <a:pt x="739647" y="149877"/>
                </a:lnTo>
                <a:lnTo>
                  <a:pt x="700106" y="171040"/>
                </a:lnTo>
                <a:lnTo>
                  <a:pt x="661356" y="193454"/>
                </a:lnTo>
                <a:lnTo>
                  <a:pt x="623426" y="217091"/>
                </a:lnTo>
                <a:lnTo>
                  <a:pt x="586340" y="241925"/>
                </a:lnTo>
                <a:lnTo>
                  <a:pt x="550127" y="267928"/>
                </a:lnTo>
                <a:lnTo>
                  <a:pt x="514814" y="295074"/>
                </a:lnTo>
                <a:lnTo>
                  <a:pt x="480427" y="323335"/>
                </a:lnTo>
                <a:lnTo>
                  <a:pt x="446994" y="352684"/>
                </a:lnTo>
                <a:lnTo>
                  <a:pt x="414541" y="383095"/>
                </a:lnTo>
                <a:lnTo>
                  <a:pt x="383095" y="414541"/>
                </a:lnTo>
                <a:lnTo>
                  <a:pt x="352684" y="446994"/>
                </a:lnTo>
                <a:lnTo>
                  <a:pt x="323335" y="480427"/>
                </a:lnTo>
                <a:lnTo>
                  <a:pt x="295074" y="514814"/>
                </a:lnTo>
                <a:lnTo>
                  <a:pt x="267928" y="550127"/>
                </a:lnTo>
                <a:lnTo>
                  <a:pt x="241925" y="586340"/>
                </a:lnTo>
                <a:lnTo>
                  <a:pt x="217091" y="623426"/>
                </a:lnTo>
                <a:lnTo>
                  <a:pt x="193454" y="661356"/>
                </a:lnTo>
                <a:lnTo>
                  <a:pt x="171040" y="700106"/>
                </a:lnTo>
                <a:lnTo>
                  <a:pt x="149877" y="739647"/>
                </a:lnTo>
                <a:lnTo>
                  <a:pt x="129991" y="779952"/>
                </a:lnTo>
                <a:lnTo>
                  <a:pt x="111409" y="820995"/>
                </a:lnTo>
                <a:lnTo>
                  <a:pt x="94159" y="862749"/>
                </a:lnTo>
                <a:lnTo>
                  <a:pt x="78267" y="905186"/>
                </a:lnTo>
                <a:lnTo>
                  <a:pt x="63761" y="948280"/>
                </a:lnTo>
                <a:lnTo>
                  <a:pt x="50667" y="992003"/>
                </a:lnTo>
                <a:lnTo>
                  <a:pt x="39012" y="1036329"/>
                </a:lnTo>
                <a:lnTo>
                  <a:pt x="28824" y="1081231"/>
                </a:lnTo>
                <a:lnTo>
                  <a:pt x="20129" y="1126681"/>
                </a:lnTo>
                <a:lnTo>
                  <a:pt x="12954" y="1172652"/>
                </a:lnTo>
                <a:lnTo>
                  <a:pt x="7327" y="1219118"/>
                </a:lnTo>
                <a:lnTo>
                  <a:pt x="3274" y="1266052"/>
                </a:lnTo>
                <a:lnTo>
                  <a:pt x="823" y="1313427"/>
                </a:lnTo>
                <a:lnTo>
                  <a:pt x="0" y="1361215"/>
                </a:lnTo>
                <a:lnTo>
                  <a:pt x="823" y="1409003"/>
                </a:lnTo>
                <a:lnTo>
                  <a:pt x="3274" y="1456377"/>
                </a:lnTo>
                <a:lnTo>
                  <a:pt x="7327" y="1503311"/>
                </a:lnTo>
                <a:lnTo>
                  <a:pt x="12954" y="1549777"/>
                </a:lnTo>
                <a:lnTo>
                  <a:pt x="20129" y="1595749"/>
                </a:lnTo>
                <a:lnTo>
                  <a:pt x="28824" y="1641199"/>
                </a:lnTo>
                <a:lnTo>
                  <a:pt x="39012" y="1686100"/>
                </a:lnTo>
                <a:lnTo>
                  <a:pt x="50667" y="1730426"/>
                </a:lnTo>
                <a:lnTo>
                  <a:pt x="63761" y="1774149"/>
                </a:lnTo>
                <a:lnTo>
                  <a:pt x="78267" y="1817243"/>
                </a:lnTo>
                <a:lnTo>
                  <a:pt x="94159" y="1859680"/>
                </a:lnTo>
                <a:lnTo>
                  <a:pt x="111409" y="1901434"/>
                </a:lnTo>
                <a:lnTo>
                  <a:pt x="129991" y="1942477"/>
                </a:lnTo>
                <a:lnTo>
                  <a:pt x="149877" y="1982782"/>
                </a:lnTo>
                <a:lnTo>
                  <a:pt x="171040" y="2022323"/>
                </a:lnTo>
                <a:lnTo>
                  <a:pt x="193454" y="2061073"/>
                </a:lnTo>
                <a:lnTo>
                  <a:pt x="217091" y="2099004"/>
                </a:lnTo>
                <a:lnTo>
                  <a:pt x="241925" y="2136089"/>
                </a:lnTo>
                <a:lnTo>
                  <a:pt x="267928" y="2172302"/>
                </a:lnTo>
                <a:lnTo>
                  <a:pt x="295074" y="2207615"/>
                </a:lnTo>
                <a:lnTo>
                  <a:pt x="323335" y="2242002"/>
                </a:lnTo>
                <a:lnTo>
                  <a:pt x="352684" y="2275436"/>
                </a:lnTo>
                <a:lnTo>
                  <a:pt x="383095" y="2307889"/>
                </a:lnTo>
                <a:lnTo>
                  <a:pt x="414541" y="2339334"/>
                </a:lnTo>
                <a:lnTo>
                  <a:pt x="446994" y="2369745"/>
                </a:lnTo>
                <a:lnTo>
                  <a:pt x="480427" y="2399095"/>
                </a:lnTo>
                <a:lnTo>
                  <a:pt x="514814" y="2427356"/>
                </a:lnTo>
                <a:lnTo>
                  <a:pt x="550127" y="2454501"/>
                </a:lnTo>
                <a:lnTo>
                  <a:pt x="586340" y="2480504"/>
                </a:lnTo>
                <a:lnTo>
                  <a:pt x="623426" y="2505338"/>
                </a:lnTo>
                <a:lnTo>
                  <a:pt x="661356" y="2528975"/>
                </a:lnTo>
                <a:lnTo>
                  <a:pt x="700106" y="2551389"/>
                </a:lnTo>
                <a:lnTo>
                  <a:pt x="739647" y="2572553"/>
                </a:lnTo>
                <a:lnTo>
                  <a:pt x="779952" y="2592439"/>
                </a:lnTo>
                <a:lnTo>
                  <a:pt x="820995" y="2611020"/>
                </a:lnTo>
                <a:lnTo>
                  <a:pt x="862749" y="2628270"/>
                </a:lnTo>
                <a:lnTo>
                  <a:pt x="905186" y="2644162"/>
                </a:lnTo>
                <a:lnTo>
                  <a:pt x="948280" y="2658669"/>
                </a:lnTo>
                <a:lnTo>
                  <a:pt x="992003" y="2671763"/>
                </a:lnTo>
                <a:lnTo>
                  <a:pt x="1036329" y="2683417"/>
                </a:lnTo>
                <a:lnTo>
                  <a:pt x="1081231" y="2693606"/>
                </a:lnTo>
                <a:lnTo>
                  <a:pt x="1126681" y="2702300"/>
                </a:lnTo>
                <a:lnTo>
                  <a:pt x="1172652" y="2709475"/>
                </a:lnTo>
                <a:lnTo>
                  <a:pt x="1219118" y="2715102"/>
                </a:lnTo>
                <a:lnTo>
                  <a:pt x="1266052" y="2719155"/>
                </a:lnTo>
                <a:lnTo>
                  <a:pt x="1313427" y="2721607"/>
                </a:lnTo>
                <a:lnTo>
                  <a:pt x="1361215" y="2722430"/>
                </a:lnTo>
                <a:lnTo>
                  <a:pt x="1409003" y="2721607"/>
                </a:lnTo>
                <a:lnTo>
                  <a:pt x="1456377" y="2719155"/>
                </a:lnTo>
                <a:lnTo>
                  <a:pt x="1503311" y="2715102"/>
                </a:lnTo>
                <a:lnTo>
                  <a:pt x="1549777" y="2709475"/>
                </a:lnTo>
                <a:lnTo>
                  <a:pt x="1595749" y="2702300"/>
                </a:lnTo>
                <a:lnTo>
                  <a:pt x="1641199" y="2693606"/>
                </a:lnTo>
                <a:lnTo>
                  <a:pt x="1686100" y="2683417"/>
                </a:lnTo>
                <a:lnTo>
                  <a:pt x="1730426" y="2671763"/>
                </a:lnTo>
                <a:lnTo>
                  <a:pt x="1774149" y="2658669"/>
                </a:lnTo>
                <a:lnTo>
                  <a:pt x="1817243" y="2644162"/>
                </a:lnTo>
                <a:lnTo>
                  <a:pt x="1859680" y="2628270"/>
                </a:lnTo>
                <a:lnTo>
                  <a:pt x="1901434" y="2611020"/>
                </a:lnTo>
                <a:lnTo>
                  <a:pt x="1942477" y="2592439"/>
                </a:lnTo>
                <a:lnTo>
                  <a:pt x="1982782" y="2572553"/>
                </a:lnTo>
                <a:lnTo>
                  <a:pt x="2022323" y="2551389"/>
                </a:lnTo>
                <a:lnTo>
                  <a:pt x="2061073" y="2528975"/>
                </a:lnTo>
                <a:lnTo>
                  <a:pt x="2099004" y="2505338"/>
                </a:lnTo>
                <a:lnTo>
                  <a:pt x="2136089" y="2480504"/>
                </a:lnTo>
                <a:lnTo>
                  <a:pt x="2172302" y="2454501"/>
                </a:lnTo>
                <a:lnTo>
                  <a:pt x="2207615" y="2427356"/>
                </a:lnTo>
                <a:lnTo>
                  <a:pt x="2242002" y="2399095"/>
                </a:lnTo>
                <a:lnTo>
                  <a:pt x="2275436" y="2369745"/>
                </a:lnTo>
                <a:lnTo>
                  <a:pt x="2307889" y="2339334"/>
                </a:lnTo>
                <a:lnTo>
                  <a:pt x="2339334" y="2307889"/>
                </a:lnTo>
                <a:lnTo>
                  <a:pt x="2369745" y="2275436"/>
                </a:lnTo>
                <a:lnTo>
                  <a:pt x="2399095" y="2242002"/>
                </a:lnTo>
                <a:lnTo>
                  <a:pt x="2427356" y="2207615"/>
                </a:lnTo>
                <a:lnTo>
                  <a:pt x="2454501" y="2172302"/>
                </a:lnTo>
                <a:lnTo>
                  <a:pt x="2480504" y="2136089"/>
                </a:lnTo>
                <a:lnTo>
                  <a:pt x="2505338" y="2099004"/>
                </a:lnTo>
                <a:lnTo>
                  <a:pt x="2528975" y="2061073"/>
                </a:lnTo>
                <a:lnTo>
                  <a:pt x="2551389" y="2022323"/>
                </a:lnTo>
                <a:lnTo>
                  <a:pt x="2572553" y="1982782"/>
                </a:lnTo>
                <a:lnTo>
                  <a:pt x="2592439" y="1942477"/>
                </a:lnTo>
                <a:lnTo>
                  <a:pt x="2611020" y="1901434"/>
                </a:lnTo>
                <a:lnTo>
                  <a:pt x="2628270" y="1859680"/>
                </a:lnTo>
                <a:lnTo>
                  <a:pt x="2644162" y="1817243"/>
                </a:lnTo>
                <a:lnTo>
                  <a:pt x="2658669" y="1774149"/>
                </a:lnTo>
                <a:lnTo>
                  <a:pt x="2671763" y="1730426"/>
                </a:lnTo>
                <a:lnTo>
                  <a:pt x="2683417" y="1686100"/>
                </a:lnTo>
                <a:lnTo>
                  <a:pt x="2693606" y="1641199"/>
                </a:lnTo>
                <a:lnTo>
                  <a:pt x="2702300" y="1595749"/>
                </a:lnTo>
                <a:lnTo>
                  <a:pt x="2709475" y="1549777"/>
                </a:lnTo>
                <a:lnTo>
                  <a:pt x="2715102" y="1503311"/>
                </a:lnTo>
                <a:lnTo>
                  <a:pt x="2719155" y="1456377"/>
                </a:lnTo>
                <a:lnTo>
                  <a:pt x="2721607" y="1409003"/>
                </a:lnTo>
                <a:lnTo>
                  <a:pt x="2722430" y="1361215"/>
                </a:lnTo>
                <a:lnTo>
                  <a:pt x="2721607" y="1313427"/>
                </a:lnTo>
                <a:lnTo>
                  <a:pt x="2719155" y="1266052"/>
                </a:lnTo>
                <a:lnTo>
                  <a:pt x="2715102" y="1219118"/>
                </a:lnTo>
                <a:lnTo>
                  <a:pt x="2709475" y="1172652"/>
                </a:lnTo>
                <a:lnTo>
                  <a:pt x="2702300" y="1126681"/>
                </a:lnTo>
                <a:lnTo>
                  <a:pt x="2693606" y="1081231"/>
                </a:lnTo>
                <a:lnTo>
                  <a:pt x="2683417" y="1036329"/>
                </a:lnTo>
                <a:lnTo>
                  <a:pt x="2671763" y="992003"/>
                </a:lnTo>
                <a:lnTo>
                  <a:pt x="2658669" y="948280"/>
                </a:lnTo>
                <a:lnTo>
                  <a:pt x="2644162" y="905186"/>
                </a:lnTo>
                <a:lnTo>
                  <a:pt x="2628270" y="862749"/>
                </a:lnTo>
                <a:lnTo>
                  <a:pt x="2611020" y="820995"/>
                </a:lnTo>
                <a:lnTo>
                  <a:pt x="2592439" y="779952"/>
                </a:lnTo>
                <a:lnTo>
                  <a:pt x="2572553" y="739647"/>
                </a:lnTo>
                <a:lnTo>
                  <a:pt x="2551389" y="700106"/>
                </a:lnTo>
                <a:lnTo>
                  <a:pt x="2528975" y="661356"/>
                </a:lnTo>
                <a:lnTo>
                  <a:pt x="2505338" y="623426"/>
                </a:lnTo>
                <a:lnTo>
                  <a:pt x="2480504" y="586340"/>
                </a:lnTo>
                <a:lnTo>
                  <a:pt x="2454501" y="550127"/>
                </a:lnTo>
                <a:lnTo>
                  <a:pt x="2427356" y="514814"/>
                </a:lnTo>
                <a:lnTo>
                  <a:pt x="2399095" y="480427"/>
                </a:lnTo>
                <a:lnTo>
                  <a:pt x="2369745" y="446994"/>
                </a:lnTo>
                <a:lnTo>
                  <a:pt x="2339334" y="414541"/>
                </a:lnTo>
                <a:lnTo>
                  <a:pt x="2307889" y="383095"/>
                </a:lnTo>
                <a:lnTo>
                  <a:pt x="2275436" y="352684"/>
                </a:lnTo>
                <a:lnTo>
                  <a:pt x="2242002" y="323335"/>
                </a:lnTo>
                <a:lnTo>
                  <a:pt x="2207615" y="295074"/>
                </a:lnTo>
                <a:lnTo>
                  <a:pt x="2172302" y="267928"/>
                </a:lnTo>
                <a:lnTo>
                  <a:pt x="2136089" y="241925"/>
                </a:lnTo>
                <a:lnTo>
                  <a:pt x="2099004" y="217091"/>
                </a:lnTo>
                <a:lnTo>
                  <a:pt x="2061073" y="193454"/>
                </a:lnTo>
                <a:lnTo>
                  <a:pt x="2022323" y="171040"/>
                </a:lnTo>
                <a:lnTo>
                  <a:pt x="1982782" y="149877"/>
                </a:lnTo>
                <a:lnTo>
                  <a:pt x="1942477" y="129991"/>
                </a:lnTo>
                <a:lnTo>
                  <a:pt x="1901434" y="111409"/>
                </a:lnTo>
                <a:lnTo>
                  <a:pt x="1859680" y="94159"/>
                </a:lnTo>
                <a:lnTo>
                  <a:pt x="1817243" y="78267"/>
                </a:lnTo>
                <a:lnTo>
                  <a:pt x="1774149" y="63761"/>
                </a:lnTo>
                <a:lnTo>
                  <a:pt x="1730426" y="50667"/>
                </a:lnTo>
                <a:lnTo>
                  <a:pt x="1686100" y="39012"/>
                </a:lnTo>
                <a:lnTo>
                  <a:pt x="1641199" y="28824"/>
                </a:lnTo>
                <a:lnTo>
                  <a:pt x="1595749" y="20129"/>
                </a:lnTo>
                <a:lnTo>
                  <a:pt x="1549777" y="12954"/>
                </a:lnTo>
                <a:lnTo>
                  <a:pt x="1503311" y="7327"/>
                </a:lnTo>
                <a:lnTo>
                  <a:pt x="1456377" y="3274"/>
                </a:lnTo>
                <a:lnTo>
                  <a:pt x="1409003" y="823"/>
                </a:lnTo>
                <a:lnTo>
                  <a:pt x="136121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34682" y="3028989"/>
            <a:ext cx="1322070" cy="862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2395" marR="5080" indent="-100330" algn="ctr">
              <a:lnSpc>
                <a:spcPct val="112100"/>
              </a:lnSpc>
              <a:spcBef>
                <a:spcPts val="95"/>
              </a:spcBef>
            </a:pPr>
            <a:r>
              <a:rPr sz="2450" spc="15" dirty="0">
                <a:latin typeface="Gotham-Light"/>
                <a:cs typeface="Gotham-Light"/>
              </a:rPr>
              <a:t>P</a:t>
            </a:r>
            <a:r>
              <a:rPr sz="2450" spc="-60" dirty="0">
                <a:latin typeface="Gotham-Light"/>
                <a:cs typeface="Gotham-Light"/>
              </a:rPr>
              <a:t>r</a:t>
            </a:r>
            <a:r>
              <a:rPr sz="2450" spc="10" dirty="0">
                <a:latin typeface="Gotham-Light"/>
                <a:cs typeface="Gotham-Light"/>
              </a:rPr>
              <a:t>oblem  solving</a:t>
            </a:r>
            <a:endParaRPr sz="2450" dirty="0">
              <a:latin typeface="Gotham-Light"/>
              <a:cs typeface="Gotham-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961729" y="2120150"/>
            <a:ext cx="2722880" cy="2722880"/>
          </a:xfrm>
          <a:custGeom>
            <a:avLst/>
            <a:gdLst/>
            <a:ahLst/>
            <a:cxnLst/>
            <a:rect l="l" t="t" r="r" b="b"/>
            <a:pathLst>
              <a:path w="2722880" h="2722879">
                <a:moveTo>
                  <a:pt x="1361215" y="0"/>
                </a:moveTo>
                <a:lnTo>
                  <a:pt x="1313427" y="823"/>
                </a:lnTo>
                <a:lnTo>
                  <a:pt x="1266052" y="3274"/>
                </a:lnTo>
                <a:lnTo>
                  <a:pt x="1219118" y="7327"/>
                </a:lnTo>
                <a:lnTo>
                  <a:pt x="1172652" y="12954"/>
                </a:lnTo>
                <a:lnTo>
                  <a:pt x="1126681" y="20129"/>
                </a:lnTo>
                <a:lnTo>
                  <a:pt x="1081231" y="28824"/>
                </a:lnTo>
                <a:lnTo>
                  <a:pt x="1036329" y="39012"/>
                </a:lnTo>
                <a:lnTo>
                  <a:pt x="992003" y="50667"/>
                </a:lnTo>
                <a:lnTo>
                  <a:pt x="948280" y="63761"/>
                </a:lnTo>
                <a:lnTo>
                  <a:pt x="905186" y="78267"/>
                </a:lnTo>
                <a:lnTo>
                  <a:pt x="862749" y="94159"/>
                </a:lnTo>
                <a:lnTo>
                  <a:pt x="820995" y="111409"/>
                </a:lnTo>
                <a:lnTo>
                  <a:pt x="779952" y="129991"/>
                </a:lnTo>
                <a:lnTo>
                  <a:pt x="739647" y="149877"/>
                </a:lnTo>
                <a:lnTo>
                  <a:pt x="700106" y="171040"/>
                </a:lnTo>
                <a:lnTo>
                  <a:pt x="661356" y="193454"/>
                </a:lnTo>
                <a:lnTo>
                  <a:pt x="623426" y="217091"/>
                </a:lnTo>
                <a:lnTo>
                  <a:pt x="586340" y="241925"/>
                </a:lnTo>
                <a:lnTo>
                  <a:pt x="550127" y="267928"/>
                </a:lnTo>
                <a:lnTo>
                  <a:pt x="514814" y="295074"/>
                </a:lnTo>
                <a:lnTo>
                  <a:pt x="480427" y="323335"/>
                </a:lnTo>
                <a:lnTo>
                  <a:pt x="446994" y="352684"/>
                </a:lnTo>
                <a:lnTo>
                  <a:pt x="414541" y="383095"/>
                </a:lnTo>
                <a:lnTo>
                  <a:pt x="383095" y="414541"/>
                </a:lnTo>
                <a:lnTo>
                  <a:pt x="352684" y="446994"/>
                </a:lnTo>
                <a:lnTo>
                  <a:pt x="323335" y="480427"/>
                </a:lnTo>
                <a:lnTo>
                  <a:pt x="295074" y="514814"/>
                </a:lnTo>
                <a:lnTo>
                  <a:pt x="267928" y="550127"/>
                </a:lnTo>
                <a:lnTo>
                  <a:pt x="241925" y="586340"/>
                </a:lnTo>
                <a:lnTo>
                  <a:pt x="217091" y="623426"/>
                </a:lnTo>
                <a:lnTo>
                  <a:pt x="193454" y="661356"/>
                </a:lnTo>
                <a:lnTo>
                  <a:pt x="171040" y="700106"/>
                </a:lnTo>
                <a:lnTo>
                  <a:pt x="149877" y="739647"/>
                </a:lnTo>
                <a:lnTo>
                  <a:pt x="129991" y="779952"/>
                </a:lnTo>
                <a:lnTo>
                  <a:pt x="111409" y="820995"/>
                </a:lnTo>
                <a:lnTo>
                  <a:pt x="94159" y="862749"/>
                </a:lnTo>
                <a:lnTo>
                  <a:pt x="78267" y="905186"/>
                </a:lnTo>
                <a:lnTo>
                  <a:pt x="63761" y="948280"/>
                </a:lnTo>
                <a:lnTo>
                  <a:pt x="50667" y="992003"/>
                </a:lnTo>
                <a:lnTo>
                  <a:pt x="39012" y="1036329"/>
                </a:lnTo>
                <a:lnTo>
                  <a:pt x="28824" y="1081231"/>
                </a:lnTo>
                <a:lnTo>
                  <a:pt x="20129" y="1126681"/>
                </a:lnTo>
                <a:lnTo>
                  <a:pt x="12954" y="1172652"/>
                </a:lnTo>
                <a:lnTo>
                  <a:pt x="7327" y="1219118"/>
                </a:lnTo>
                <a:lnTo>
                  <a:pt x="3274" y="1266052"/>
                </a:lnTo>
                <a:lnTo>
                  <a:pt x="823" y="1313427"/>
                </a:lnTo>
                <a:lnTo>
                  <a:pt x="0" y="1361215"/>
                </a:lnTo>
                <a:lnTo>
                  <a:pt x="823" y="1409003"/>
                </a:lnTo>
                <a:lnTo>
                  <a:pt x="3274" y="1456377"/>
                </a:lnTo>
                <a:lnTo>
                  <a:pt x="7327" y="1503311"/>
                </a:lnTo>
                <a:lnTo>
                  <a:pt x="12954" y="1549777"/>
                </a:lnTo>
                <a:lnTo>
                  <a:pt x="20129" y="1595749"/>
                </a:lnTo>
                <a:lnTo>
                  <a:pt x="28824" y="1641199"/>
                </a:lnTo>
                <a:lnTo>
                  <a:pt x="39012" y="1686100"/>
                </a:lnTo>
                <a:lnTo>
                  <a:pt x="50667" y="1730426"/>
                </a:lnTo>
                <a:lnTo>
                  <a:pt x="63761" y="1774149"/>
                </a:lnTo>
                <a:lnTo>
                  <a:pt x="78267" y="1817243"/>
                </a:lnTo>
                <a:lnTo>
                  <a:pt x="94159" y="1859680"/>
                </a:lnTo>
                <a:lnTo>
                  <a:pt x="111409" y="1901434"/>
                </a:lnTo>
                <a:lnTo>
                  <a:pt x="129991" y="1942477"/>
                </a:lnTo>
                <a:lnTo>
                  <a:pt x="149877" y="1982782"/>
                </a:lnTo>
                <a:lnTo>
                  <a:pt x="171040" y="2022323"/>
                </a:lnTo>
                <a:lnTo>
                  <a:pt x="193454" y="2061073"/>
                </a:lnTo>
                <a:lnTo>
                  <a:pt x="217091" y="2099004"/>
                </a:lnTo>
                <a:lnTo>
                  <a:pt x="241925" y="2136089"/>
                </a:lnTo>
                <a:lnTo>
                  <a:pt x="267928" y="2172302"/>
                </a:lnTo>
                <a:lnTo>
                  <a:pt x="295074" y="2207615"/>
                </a:lnTo>
                <a:lnTo>
                  <a:pt x="323335" y="2242002"/>
                </a:lnTo>
                <a:lnTo>
                  <a:pt x="352684" y="2275436"/>
                </a:lnTo>
                <a:lnTo>
                  <a:pt x="383095" y="2307889"/>
                </a:lnTo>
                <a:lnTo>
                  <a:pt x="414541" y="2339334"/>
                </a:lnTo>
                <a:lnTo>
                  <a:pt x="446994" y="2369745"/>
                </a:lnTo>
                <a:lnTo>
                  <a:pt x="480427" y="2399095"/>
                </a:lnTo>
                <a:lnTo>
                  <a:pt x="514814" y="2427356"/>
                </a:lnTo>
                <a:lnTo>
                  <a:pt x="550127" y="2454501"/>
                </a:lnTo>
                <a:lnTo>
                  <a:pt x="586340" y="2480504"/>
                </a:lnTo>
                <a:lnTo>
                  <a:pt x="623426" y="2505338"/>
                </a:lnTo>
                <a:lnTo>
                  <a:pt x="661356" y="2528975"/>
                </a:lnTo>
                <a:lnTo>
                  <a:pt x="700106" y="2551389"/>
                </a:lnTo>
                <a:lnTo>
                  <a:pt x="739647" y="2572553"/>
                </a:lnTo>
                <a:lnTo>
                  <a:pt x="779952" y="2592439"/>
                </a:lnTo>
                <a:lnTo>
                  <a:pt x="820995" y="2611020"/>
                </a:lnTo>
                <a:lnTo>
                  <a:pt x="862749" y="2628270"/>
                </a:lnTo>
                <a:lnTo>
                  <a:pt x="905186" y="2644162"/>
                </a:lnTo>
                <a:lnTo>
                  <a:pt x="948280" y="2658669"/>
                </a:lnTo>
                <a:lnTo>
                  <a:pt x="992003" y="2671763"/>
                </a:lnTo>
                <a:lnTo>
                  <a:pt x="1036329" y="2683417"/>
                </a:lnTo>
                <a:lnTo>
                  <a:pt x="1081231" y="2693606"/>
                </a:lnTo>
                <a:lnTo>
                  <a:pt x="1126681" y="2702300"/>
                </a:lnTo>
                <a:lnTo>
                  <a:pt x="1172652" y="2709475"/>
                </a:lnTo>
                <a:lnTo>
                  <a:pt x="1219118" y="2715102"/>
                </a:lnTo>
                <a:lnTo>
                  <a:pt x="1266052" y="2719155"/>
                </a:lnTo>
                <a:lnTo>
                  <a:pt x="1313427" y="2721607"/>
                </a:lnTo>
                <a:lnTo>
                  <a:pt x="1361215" y="2722430"/>
                </a:lnTo>
                <a:lnTo>
                  <a:pt x="1409003" y="2721607"/>
                </a:lnTo>
                <a:lnTo>
                  <a:pt x="1456377" y="2719155"/>
                </a:lnTo>
                <a:lnTo>
                  <a:pt x="1503311" y="2715102"/>
                </a:lnTo>
                <a:lnTo>
                  <a:pt x="1549777" y="2709475"/>
                </a:lnTo>
                <a:lnTo>
                  <a:pt x="1595749" y="2702300"/>
                </a:lnTo>
                <a:lnTo>
                  <a:pt x="1641199" y="2693606"/>
                </a:lnTo>
                <a:lnTo>
                  <a:pt x="1686100" y="2683417"/>
                </a:lnTo>
                <a:lnTo>
                  <a:pt x="1730426" y="2671763"/>
                </a:lnTo>
                <a:lnTo>
                  <a:pt x="1774149" y="2658669"/>
                </a:lnTo>
                <a:lnTo>
                  <a:pt x="1817243" y="2644162"/>
                </a:lnTo>
                <a:lnTo>
                  <a:pt x="1859680" y="2628270"/>
                </a:lnTo>
                <a:lnTo>
                  <a:pt x="1901434" y="2611020"/>
                </a:lnTo>
                <a:lnTo>
                  <a:pt x="1942477" y="2592439"/>
                </a:lnTo>
                <a:lnTo>
                  <a:pt x="1982782" y="2572553"/>
                </a:lnTo>
                <a:lnTo>
                  <a:pt x="2022323" y="2551389"/>
                </a:lnTo>
                <a:lnTo>
                  <a:pt x="2061073" y="2528975"/>
                </a:lnTo>
                <a:lnTo>
                  <a:pt x="2099004" y="2505338"/>
                </a:lnTo>
                <a:lnTo>
                  <a:pt x="2136089" y="2480504"/>
                </a:lnTo>
                <a:lnTo>
                  <a:pt x="2172302" y="2454501"/>
                </a:lnTo>
                <a:lnTo>
                  <a:pt x="2207615" y="2427356"/>
                </a:lnTo>
                <a:lnTo>
                  <a:pt x="2242002" y="2399095"/>
                </a:lnTo>
                <a:lnTo>
                  <a:pt x="2275436" y="2369745"/>
                </a:lnTo>
                <a:lnTo>
                  <a:pt x="2307889" y="2339334"/>
                </a:lnTo>
                <a:lnTo>
                  <a:pt x="2339334" y="2307889"/>
                </a:lnTo>
                <a:lnTo>
                  <a:pt x="2369745" y="2275436"/>
                </a:lnTo>
                <a:lnTo>
                  <a:pt x="2399095" y="2242002"/>
                </a:lnTo>
                <a:lnTo>
                  <a:pt x="2427356" y="2207615"/>
                </a:lnTo>
                <a:lnTo>
                  <a:pt x="2454501" y="2172302"/>
                </a:lnTo>
                <a:lnTo>
                  <a:pt x="2480504" y="2136089"/>
                </a:lnTo>
                <a:lnTo>
                  <a:pt x="2505338" y="2099004"/>
                </a:lnTo>
                <a:lnTo>
                  <a:pt x="2528975" y="2061073"/>
                </a:lnTo>
                <a:lnTo>
                  <a:pt x="2551389" y="2022323"/>
                </a:lnTo>
                <a:lnTo>
                  <a:pt x="2572553" y="1982782"/>
                </a:lnTo>
                <a:lnTo>
                  <a:pt x="2592439" y="1942477"/>
                </a:lnTo>
                <a:lnTo>
                  <a:pt x="2611020" y="1901434"/>
                </a:lnTo>
                <a:lnTo>
                  <a:pt x="2628270" y="1859680"/>
                </a:lnTo>
                <a:lnTo>
                  <a:pt x="2644162" y="1817243"/>
                </a:lnTo>
                <a:lnTo>
                  <a:pt x="2658669" y="1774149"/>
                </a:lnTo>
                <a:lnTo>
                  <a:pt x="2671763" y="1730426"/>
                </a:lnTo>
                <a:lnTo>
                  <a:pt x="2683417" y="1686100"/>
                </a:lnTo>
                <a:lnTo>
                  <a:pt x="2693606" y="1641199"/>
                </a:lnTo>
                <a:lnTo>
                  <a:pt x="2702300" y="1595749"/>
                </a:lnTo>
                <a:lnTo>
                  <a:pt x="2709475" y="1549777"/>
                </a:lnTo>
                <a:lnTo>
                  <a:pt x="2715102" y="1503311"/>
                </a:lnTo>
                <a:lnTo>
                  <a:pt x="2719155" y="1456377"/>
                </a:lnTo>
                <a:lnTo>
                  <a:pt x="2721607" y="1409003"/>
                </a:lnTo>
                <a:lnTo>
                  <a:pt x="2722430" y="1361215"/>
                </a:lnTo>
                <a:lnTo>
                  <a:pt x="2721607" y="1313427"/>
                </a:lnTo>
                <a:lnTo>
                  <a:pt x="2719155" y="1266052"/>
                </a:lnTo>
                <a:lnTo>
                  <a:pt x="2715102" y="1219118"/>
                </a:lnTo>
                <a:lnTo>
                  <a:pt x="2709475" y="1172652"/>
                </a:lnTo>
                <a:lnTo>
                  <a:pt x="2702300" y="1126681"/>
                </a:lnTo>
                <a:lnTo>
                  <a:pt x="2693606" y="1081231"/>
                </a:lnTo>
                <a:lnTo>
                  <a:pt x="2683417" y="1036329"/>
                </a:lnTo>
                <a:lnTo>
                  <a:pt x="2671763" y="992003"/>
                </a:lnTo>
                <a:lnTo>
                  <a:pt x="2658669" y="948280"/>
                </a:lnTo>
                <a:lnTo>
                  <a:pt x="2644162" y="905186"/>
                </a:lnTo>
                <a:lnTo>
                  <a:pt x="2628270" y="862749"/>
                </a:lnTo>
                <a:lnTo>
                  <a:pt x="2611020" y="820995"/>
                </a:lnTo>
                <a:lnTo>
                  <a:pt x="2592439" y="779952"/>
                </a:lnTo>
                <a:lnTo>
                  <a:pt x="2572553" y="739647"/>
                </a:lnTo>
                <a:lnTo>
                  <a:pt x="2551389" y="700106"/>
                </a:lnTo>
                <a:lnTo>
                  <a:pt x="2528975" y="661356"/>
                </a:lnTo>
                <a:lnTo>
                  <a:pt x="2505338" y="623426"/>
                </a:lnTo>
                <a:lnTo>
                  <a:pt x="2480504" y="586340"/>
                </a:lnTo>
                <a:lnTo>
                  <a:pt x="2454501" y="550127"/>
                </a:lnTo>
                <a:lnTo>
                  <a:pt x="2427356" y="514814"/>
                </a:lnTo>
                <a:lnTo>
                  <a:pt x="2399095" y="480427"/>
                </a:lnTo>
                <a:lnTo>
                  <a:pt x="2369745" y="446994"/>
                </a:lnTo>
                <a:lnTo>
                  <a:pt x="2339334" y="414541"/>
                </a:lnTo>
                <a:lnTo>
                  <a:pt x="2307889" y="383095"/>
                </a:lnTo>
                <a:lnTo>
                  <a:pt x="2275436" y="352684"/>
                </a:lnTo>
                <a:lnTo>
                  <a:pt x="2242002" y="323335"/>
                </a:lnTo>
                <a:lnTo>
                  <a:pt x="2207615" y="295074"/>
                </a:lnTo>
                <a:lnTo>
                  <a:pt x="2172302" y="267928"/>
                </a:lnTo>
                <a:lnTo>
                  <a:pt x="2136089" y="241925"/>
                </a:lnTo>
                <a:lnTo>
                  <a:pt x="2099004" y="217091"/>
                </a:lnTo>
                <a:lnTo>
                  <a:pt x="2061073" y="193454"/>
                </a:lnTo>
                <a:lnTo>
                  <a:pt x="2022323" y="171040"/>
                </a:lnTo>
                <a:lnTo>
                  <a:pt x="1982782" y="149877"/>
                </a:lnTo>
                <a:lnTo>
                  <a:pt x="1942477" y="129991"/>
                </a:lnTo>
                <a:lnTo>
                  <a:pt x="1901434" y="111409"/>
                </a:lnTo>
                <a:lnTo>
                  <a:pt x="1859680" y="94159"/>
                </a:lnTo>
                <a:lnTo>
                  <a:pt x="1817243" y="78267"/>
                </a:lnTo>
                <a:lnTo>
                  <a:pt x="1774149" y="63761"/>
                </a:lnTo>
                <a:lnTo>
                  <a:pt x="1730426" y="50667"/>
                </a:lnTo>
                <a:lnTo>
                  <a:pt x="1686100" y="39012"/>
                </a:lnTo>
                <a:lnTo>
                  <a:pt x="1641199" y="28824"/>
                </a:lnTo>
                <a:lnTo>
                  <a:pt x="1595749" y="20129"/>
                </a:lnTo>
                <a:lnTo>
                  <a:pt x="1549777" y="12954"/>
                </a:lnTo>
                <a:lnTo>
                  <a:pt x="1503311" y="7327"/>
                </a:lnTo>
                <a:lnTo>
                  <a:pt x="1456377" y="3274"/>
                </a:lnTo>
                <a:lnTo>
                  <a:pt x="1409003" y="823"/>
                </a:lnTo>
                <a:lnTo>
                  <a:pt x="136121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117311" y="3280187"/>
            <a:ext cx="240093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2450" spc="5" dirty="0">
                <a:latin typeface="Gotham-Light"/>
                <a:cs typeface="Gotham-Light"/>
              </a:rPr>
              <a:t>Computer</a:t>
            </a:r>
            <a:r>
              <a:rPr sz="2450" spc="-55" dirty="0">
                <a:latin typeface="Gotham-Light"/>
                <a:cs typeface="Gotham-Light"/>
              </a:rPr>
              <a:t> </a:t>
            </a:r>
            <a:r>
              <a:rPr sz="2450" spc="5" dirty="0">
                <a:latin typeface="Gotham-Light"/>
                <a:cs typeface="Gotham-Light"/>
              </a:rPr>
              <a:t>skills</a:t>
            </a:r>
            <a:endParaRPr sz="2450" dirty="0">
              <a:latin typeface="Gotham-Light"/>
              <a:cs typeface="Gotham-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961729" y="7896862"/>
            <a:ext cx="2722880" cy="2722880"/>
          </a:xfrm>
          <a:custGeom>
            <a:avLst/>
            <a:gdLst/>
            <a:ahLst/>
            <a:cxnLst/>
            <a:rect l="l" t="t" r="r" b="b"/>
            <a:pathLst>
              <a:path w="2722880" h="2722879">
                <a:moveTo>
                  <a:pt x="1361215" y="0"/>
                </a:moveTo>
                <a:lnTo>
                  <a:pt x="1313427" y="823"/>
                </a:lnTo>
                <a:lnTo>
                  <a:pt x="1266052" y="3274"/>
                </a:lnTo>
                <a:lnTo>
                  <a:pt x="1219118" y="7327"/>
                </a:lnTo>
                <a:lnTo>
                  <a:pt x="1172652" y="12954"/>
                </a:lnTo>
                <a:lnTo>
                  <a:pt x="1126681" y="20129"/>
                </a:lnTo>
                <a:lnTo>
                  <a:pt x="1081231" y="28824"/>
                </a:lnTo>
                <a:lnTo>
                  <a:pt x="1036329" y="39012"/>
                </a:lnTo>
                <a:lnTo>
                  <a:pt x="992003" y="50667"/>
                </a:lnTo>
                <a:lnTo>
                  <a:pt x="948280" y="63761"/>
                </a:lnTo>
                <a:lnTo>
                  <a:pt x="905186" y="78267"/>
                </a:lnTo>
                <a:lnTo>
                  <a:pt x="862749" y="94159"/>
                </a:lnTo>
                <a:lnTo>
                  <a:pt x="820995" y="111409"/>
                </a:lnTo>
                <a:lnTo>
                  <a:pt x="779952" y="129991"/>
                </a:lnTo>
                <a:lnTo>
                  <a:pt x="739647" y="149877"/>
                </a:lnTo>
                <a:lnTo>
                  <a:pt x="700106" y="171040"/>
                </a:lnTo>
                <a:lnTo>
                  <a:pt x="661356" y="193454"/>
                </a:lnTo>
                <a:lnTo>
                  <a:pt x="623426" y="217091"/>
                </a:lnTo>
                <a:lnTo>
                  <a:pt x="586340" y="241925"/>
                </a:lnTo>
                <a:lnTo>
                  <a:pt x="550127" y="267928"/>
                </a:lnTo>
                <a:lnTo>
                  <a:pt x="514814" y="295074"/>
                </a:lnTo>
                <a:lnTo>
                  <a:pt x="480427" y="323335"/>
                </a:lnTo>
                <a:lnTo>
                  <a:pt x="446994" y="352684"/>
                </a:lnTo>
                <a:lnTo>
                  <a:pt x="414541" y="383095"/>
                </a:lnTo>
                <a:lnTo>
                  <a:pt x="383095" y="414541"/>
                </a:lnTo>
                <a:lnTo>
                  <a:pt x="352684" y="446994"/>
                </a:lnTo>
                <a:lnTo>
                  <a:pt x="323335" y="480427"/>
                </a:lnTo>
                <a:lnTo>
                  <a:pt x="295074" y="514814"/>
                </a:lnTo>
                <a:lnTo>
                  <a:pt x="267928" y="550127"/>
                </a:lnTo>
                <a:lnTo>
                  <a:pt x="241925" y="586340"/>
                </a:lnTo>
                <a:lnTo>
                  <a:pt x="217091" y="623426"/>
                </a:lnTo>
                <a:lnTo>
                  <a:pt x="193454" y="661356"/>
                </a:lnTo>
                <a:lnTo>
                  <a:pt x="171040" y="700106"/>
                </a:lnTo>
                <a:lnTo>
                  <a:pt x="149877" y="739647"/>
                </a:lnTo>
                <a:lnTo>
                  <a:pt x="129991" y="779952"/>
                </a:lnTo>
                <a:lnTo>
                  <a:pt x="111409" y="820995"/>
                </a:lnTo>
                <a:lnTo>
                  <a:pt x="94159" y="862749"/>
                </a:lnTo>
                <a:lnTo>
                  <a:pt x="78267" y="905186"/>
                </a:lnTo>
                <a:lnTo>
                  <a:pt x="63761" y="948280"/>
                </a:lnTo>
                <a:lnTo>
                  <a:pt x="50667" y="992003"/>
                </a:lnTo>
                <a:lnTo>
                  <a:pt x="39012" y="1036329"/>
                </a:lnTo>
                <a:lnTo>
                  <a:pt x="28824" y="1081231"/>
                </a:lnTo>
                <a:lnTo>
                  <a:pt x="20129" y="1126681"/>
                </a:lnTo>
                <a:lnTo>
                  <a:pt x="12954" y="1172652"/>
                </a:lnTo>
                <a:lnTo>
                  <a:pt x="7327" y="1219118"/>
                </a:lnTo>
                <a:lnTo>
                  <a:pt x="3274" y="1266052"/>
                </a:lnTo>
                <a:lnTo>
                  <a:pt x="823" y="1313427"/>
                </a:lnTo>
                <a:lnTo>
                  <a:pt x="0" y="1361215"/>
                </a:lnTo>
                <a:lnTo>
                  <a:pt x="823" y="1409003"/>
                </a:lnTo>
                <a:lnTo>
                  <a:pt x="3274" y="1456377"/>
                </a:lnTo>
                <a:lnTo>
                  <a:pt x="7327" y="1503311"/>
                </a:lnTo>
                <a:lnTo>
                  <a:pt x="12954" y="1549777"/>
                </a:lnTo>
                <a:lnTo>
                  <a:pt x="20129" y="1595749"/>
                </a:lnTo>
                <a:lnTo>
                  <a:pt x="28824" y="1641199"/>
                </a:lnTo>
                <a:lnTo>
                  <a:pt x="39012" y="1686100"/>
                </a:lnTo>
                <a:lnTo>
                  <a:pt x="50667" y="1730426"/>
                </a:lnTo>
                <a:lnTo>
                  <a:pt x="63761" y="1774149"/>
                </a:lnTo>
                <a:lnTo>
                  <a:pt x="78267" y="1817243"/>
                </a:lnTo>
                <a:lnTo>
                  <a:pt x="94159" y="1859680"/>
                </a:lnTo>
                <a:lnTo>
                  <a:pt x="111409" y="1901434"/>
                </a:lnTo>
                <a:lnTo>
                  <a:pt x="129991" y="1942477"/>
                </a:lnTo>
                <a:lnTo>
                  <a:pt x="149877" y="1982782"/>
                </a:lnTo>
                <a:lnTo>
                  <a:pt x="171040" y="2022323"/>
                </a:lnTo>
                <a:lnTo>
                  <a:pt x="193454" y="2061073"/>
                </a:lnTo>
                <a:lnTo>
                  <a:pt x="217091" y="2099004"/>
                </a:lnTo>
                <a:lnTo>
                  <a:pt x="241925" y="2136089"/>
                </a:lnTo>
                <a:lnTo>
                  <a:pt x="267928" y="2172302"/>
                </a:lnTo>
                <a:lnTo>
                  <a:pt x="295074" y="2207615"/>
                </a:lnTo>
                <a:lnTo>
                  <a:pt x="323335" y="2242002"/>
                </a:lnTo>
                <a:lnTo>
                  <a:pt x="352684" y="2275436"/>
                </a:lnTo>
                <a:lnTo>
                  <a:pt x="383095" y="2307889"/>
                </a:lnTo>
                <a:lnTo>
                  <a:pt x="414541" y="2339334"/>
                </a:lnTo>
                <a:lnTo>
                  <a:pt x="446994" y="2369745"/>
                </a:lnTo>
                <a:lnTo>
                  <a:pt x="480427" y="2399095"/>
                </a:lnTo>
                <a:lnTo>
                  <a:pt x="514814" y="2427356"/>
                </a:lnTo>
                <a:lnTo>
                  <a:pt x="550127" y="2454501"/>
                </a:lnTo>
                <a:lnTo>
                  <a:pt x="586340" y="2480504"/>
                </a:lnTo>
                <a:lnTo>
                  <a:pt x="623426" y="2505338"/>
                </a:lnTo>
                <a:lnTo>
                  <a:pt x="661356" y="2528975"/>
                </a:lnTo>
                <a:lnTo>
                  <a:pt x="700106" y="2551389"/>
                </a:lnTo>
                <a:lnTo>
                  <a:pt x="739647" y="2572553"/>
                </a:lnTo>
                <a:lnTo>
                  <a:pt x="779952" y="2592439"/>
                </a:lnTo>
                <a:lnTo>
                  <a:pt x="820995" y="2611020"/>
                </a:lnTo>
                <a:lnTo>
                  <a:pt x="862749" y="2628270"/>
                </a:lnTo>
                <a:lnTo>
                  <a:pt x="905186" y="2644162"/>
                </a:lnTo>
                <a:lnTo>
                  <a:pt x="948280" y="2658669"/>
                </a:lnTo>
                <a:lnTo>
                  <a:pt x="992003" y="2671763"/>
                </a:lnTo>
                <a:lnTo>
                  <a:pt x="1036329" y="2683417"/>
                </a:lnTo>
                <a:lnTo>
                  <a:pt x="1081231" y="2693606"/>
                </a:lnTo>
                <a:lnTo>
                  <a:pt x="1126681" y="2702300"/>
                </a:lnTo>
                <a:lnTo>
                  <a:pt x="1172652" y="2709475"/>
                </a:lnTo>
                <a:lnTo>
                  <a:pt x="1219118" y="2715102"/>
                </a:lnTo>
                <a:lnTo>
                  <a:pt x="1266052" y="2719155"/>
                </a:lnTo>
                <a:lnTo>
                  <a:pt x="1313427" y="2721607"/>
                </a:lnTo>
                <a:lnTo>
                  <a:pt x="1361215" y="2722430"/>
                </a:lnTo>
                <a:lnTo>
                  <a:pt x="1409003" y="2721607"/>
                </a:lnTo>
                <a:lnTo>
                  <a:pt x="1456377" y="2719155"/>
                </a:lnTo>
                <a:lnTo>
                  <a:pt x="1503311" y="2715102"/>
                </a:lnTo>
                <a:lnTo>
                  <a:pt x="1549777" y="2709475"/>
                </a:lnTo>
                <a:lnTo>
                  <a:pt x="1595749" y="2702300"/>
                </a:lnTo>
                <a:lnTo>
                  <a:pt x="1641199" y="2693606"/>
                </a:lnTo>
                <a:lnTo>
                  <a:pt x="1686100" y="2683417"/>
                </a:lnTo>
                <a:lnTo>
                  <a:pt x="1730426" y="2671763"/>
                </a:lnTo>
                <a:lnTo>
                  <a:pt x="1774149" y="2658669"/>
                </a:lnTo>
                <a:lnTo>
                  <a:pt x="1817243" y="2644162"/>
                </a:lnTo>
                <a:lnTo>
                  <a:pt x="1859680" y="2628270"/>
                </a:lnTo>
                <a:lnTo>
                  <a:pt x="1901434" y="2611020"/>
                </a:lnTo>
                <a:lnTo>
                  <a:pt x="1942477" y="2592439"/>
                </a:lnTo>
                <a:lnTo>
                  <a:pt x="1982782" y="2572553"/>
                </a:lnTo>
                <a:lnTo>
                  <a:pt x="2022323" y="2551389"/>
                </a:lnTo>
                <a:lnTo>
                  <a:pt x="2061073" y="2528975"/>
                </a:lnTo>
                <a:lnTo>
                  <a:pt x="2099004" y="2505338"/>
                </a:lnTo>
                <a:lnTo>
                  <a:pt x="2136089" y="2480504"/>
                </a:lnTo>
                <a:lnTo>
                  <a:pt x="2172302" y="2454501"/>
                </a:lnTo>
                <a:lnTo>
                  <a:pt x="2207615" y="2427356"/>
                </a:lnTo>
                <a:lnTo>
                  <a:pt x="2242002" y="2399095"/>
                </a:lnTo>
                <a:lnTo>
                  <a:pt x="2275436" y="2369745"/>
                </a:lnTo>
                <a:lnTo>
                  <a:pt x="2307889" y="2339334"/>
                </a:lnTo>
                <a:lnTo>
                  <a:pt x="2339334" y="2307889"/>
                </a:lnTo>
                <a:lnTo>
                  <a:pt x="2369745" y="2275436"/>
                </a:lnTo>
                <a:lnTo>
                  <a:pt x="2399095" y="2242002"/>
                </a:lnTo>
                <a:lnTo>
                  <a:pt x="2427356" y="2207615"/>
                </a:lnTo>
                <a:lnTo>
                  <a:pt x="2454501" y="2172302"/>
                </a:lnTo>
                <a:lnTo>
                  <a:pt x="2480504" y="2136089"/>
                </a:lnTo>
                <a:lnTo>
                  <a:pt x="2505338" y="2099004"/>
                </a:lnTo>
                <a:lnTo>
                  <a:pt x="2528975" y="2061073"/>
                </a:lnTo>
                <a:lnTo>
                  <a:pt x="2551389" y="2022323"/>
                </a:lnTo>
                <a:lnTo>
                  <a:pt x="2572553" y="1982782"/>
                </a:lnTo>
                <a:lnTo>
                  <a:pt x="2592439" y="1942477"/>
                </a:lnTo>
                <a:lnTo>
                  <a:pt x="2611020" y="1901434"/>
                </a:lnTo>
                <a:lnTo>
                  <a:pt x="2628270" y="1859680"/>
                </a:lnTo>
                <a:lnTo>
                  <a:pt x="2644162" y="1817243"/>
                </a:lnTo>
                <a:lnTo>
                  <a:pt x="2658669" y="1774149"/>
                </a:lnTo>
                <a:lnTo>
                  <a:pt x="2671763" y="1730426"/>
                </a:lnTo>
                <a:lnTo>
                  <a:pt x="2683417" y="1686100"/>
                </a:lnTo>
                <a:lnTo>
                  <a:pt x="2693606" y="1641199"/>
                </a:lnTo>
                <a:lnTo>
                  <a:pt x="2702300" y="1595749"/>
                </a:lnTo>
                <a:lnTo>
                  <a:pt x="2709475" y="1549777"/>
                </a:lnTo>
                <a:lnTo>
                  <a:pt x="2715102" y="1503311"/>
                </a:lnTo>
                <a:lnTo>
                  <a:pt x="2719155" y="1456377"/>
                </a:lnTo>
                <a:lnTo>
                  <a:pt x="2721607" y="1409003"/>
                </a:lnTo>
                <a:lnTo>
                  <a:pt x="2722430" y="1361215"/>
                </a:lnTo>
                <a:lnTo>
                  <a:pt x="2721607" y="1313427"/>
                </a:lnTo>
                <a:lnTo>
                  <a:pt x="2719155" y="1266052"/>
                </a:lnTo>
                <a:lnTo>
                  <a:pt x="2715102" y="1219118"/>
                </a:lnTo>
                <a:lnTo>
                  <a:pt x="2709475" y="1172652"/>
                </a:lnTo>
                <a:lnTo>
                  <a:pt x="2702300" y="1126681"/>
                </a:lnTo>
                <a:lnTo>
                  <a:pt x="2693606" y="1081231"/>
                </a:lnTo>
                <a:lnTo>
                  <a:pt x="2683417" y="1036329"/>
                </a:lnTo>
                <a:lnTo>
                  <a:pt x="2671763" y="992003"/>
                </a:lnTo>
                <a:lnTo>
                  <a:pt x="2658669" y="948280"/>
                </a:lnTo>
                <a:lnTo>
                  <a:pt x="2644162" y="905186"/>
                </a:lnTo>
                <a:lnTo>
                  <a:pt x="2628270" y="862749"/>
                </a:lnTo>
                <a:lnTo>
                  <a:pt x="2611020" y="820995"/>
                </a:lnTo>
                <a:lnTo>
                  <a:pt x="2592439" y="779952"/>
                </a:lnTo>
                <a:lnTo>
                  <a:pt x="2572553" y="739647"/>
                </a:lnTo>
                <a:lnTo>
                  <a:pt x="2551389" y="700106"/>
                </a:lnTo>
                <a:lnTo>
                  <a:pt x="2528975" y="661356"/>
                </a:lnTo>
                <a:lnTo>
                  <a:pt x="2505338" y="623426"/>
                </a:lnTo>
                <a:lnTo>
                  <a:pt x="2480504" y="586340"/>
                </a:lnTo>
                <a:lnTo>
                  <a:pt x="2454501" y="550127"/>
                </a:lnTo>
                <a:lnTo>
                  <a:pt x="2427356" y="514814"/>
                </a:lnTo>
                <a:lnTo>
                  <a:pt x="2399095" y="480427"/>
                </a:lnTo>
                <a:lnTo>
                  <a:pt x="2369745" y="446994"/>
                </a:lnTo>
                <a:lnTo>
                  <a:pt x="2339334" y="414541"/>
                </a:lnTo>
                <a:lnTo>
                  <a:pt x="2307889" y="383095"/>
                </a:lnTo>
                <a:lnTo>
                  <a:pt x="2275436" y="352684"/>
                </a:lnTo>
                <a:lnTo>
                  <a:pt x="2242002" y="323335"/>
                </a:lnTo>
                <a:lnTo>
                  <a:pt x="2207615" y="295074"/>
                </a:lnTo>
                <a:lnTo>
                  <a:pt x="2172302" y="267928"/>
                </a:lnTo>
                <a:lnTo>
                  <a:pt x="2136089" y="241925"/>
                </a:lnTo>
                <a:lnTo>
                  <a:pt x="2099004" y="217091"/>
                </a:lnTo>
                <a:lnTo>
                  <a:pt x="2061073" y="193454"/>
                </a:lnTo>
                <a:lnTo>
                  <a:pt x="2022323" y="171040"/>
                </a:lnTo>
                <a:lnTo>
                  <a:pt x="1982782" y="149877"/>
                </a:lnTo>
                <a:lnTo>
                  <a:pt x="1942477" y="129991"/>
                </a:lnTo>
                <a:lnTo>
                  <a:pt x="1901434" y="111409"/>
                </a:lnTo>
                <a:lnTo>
                  <a:pt x="1859680" y="94159"/>
                </a:lnTo>
                <a:lnTo>
                  <a:pt x="1817243" y="78267"/>
                </a:lnTo>
                <a:lnTo>
                  <a:pt x="1774149" y="63761"/>
                </a:lnTo>
                <a:lnTo>
                  <a:pt x="1730426" y="50667"/>
                </a:lnTo>
                <a:lnTo>
                  <a:pt x="1686100" y="39012"/>
                </a:lnTo>
                <a:lnTo>
                  <a:pt x="1641199" y="28824"/>
                </a:lnTo>
                <a:lnTo>
                  <a:pt x="1595749" y="20129"/>
                </a:lnTo>
                <a:lnTo>
                  <a:pt x="1549777" y="12954"/>
                </a:lnTo>
                <a:lnTo>
                  <a:pt x="1503311" y="7327"/>
                </a:lnTo>
                <a:lnTo>
                  <a:pt x="1456377" y="3274"/>
                </a:lnTo>
                <a:lnTo>
                  <a:pt x="1409003" y="823"/>
                </a:lnTo>
                <a:lnTo>
                  <a:pt x="136121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253829" y="8907879"/>
            <a:ext cx="2430780" cy="862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5500" marR="5080" indent="-813435">
              <a:lnSpc>
                <a:spcPct val="112100"/>
              </a:lnSpc>
              <a:spcBef>
                <a:spcPts val="95"/>
              </a:spcBef>
            </a:pPr>
            <a:r>
              <a:rPr sz="2450" spc="-35" dirty="0">
                <a:latin typeface="Gotham-Light"/>
                <a:cs typeface="Gotham-Light"/>
              </a:rPr>
              <a:t>C</a:t>
            </a:r>
            <a:r>
              <a:rPr sz="2450" spc="-10" dirty="0">
                <a:latin typeface="Gotham-Light"/>
                <a:cs typeface="Gotham-Light"/>
              </a:rPr>
              <a:t>ommunic</a:t>
            </a:r>
            <a:r>
              <a:rPr sz="2450" spc="-30" dirty="0">
                <a:latin typeface="Gotham-Light"/>
                <a:cs typeface="Gotham-Light"/>
              </a:rPr>
              <a:t>a</a:t>
            </a:r>
            <a:r>
              <a:rPr sz="2450" spc="-20" dirty="0">
                <a:latin typeface="Gotham-Light"/>
                <a:cs typeface="Gotham-Light"/>
              </a:rPr>
              <a:t>tion  skillls</a:t>
            </a:r>
            <a:endParaRPr sz="2450" dirty="0">
              <a:latin typeface="Gotham-Light"/>
              <a:cs typeface="Gotham-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38444" y="7896862"/>
            <a:ext cx="2722880" cy="2722880"/>
          </a:xfrm>
          <a:custGeom>
            <a:avLst/>
            <a:gdLst/>
            <a:ahLst/>
            <a:cxnLst/>
            <a:rect l="l" t="t" r="r" b="b"/>
            <a:pathLst>
              <a:path w="2722879" h="2722879">
                <a:moveTo>
                  <a:pt x="1361215" y="0"/>
                </a:moveTo>
                <a:lnTo>
                  <a:pt x="1313427" y="823"/>
                </a:lnTo>
                <a:lnTo>
                  <a:pt x="1266052" y="3274"/>
                </a:lnTo>
                <a:lnTo>
                  <a:pt x="1219118" y="7327"/>
                </a:lnTo>
                <a:lnTo>
                  <a:pt x="1172652" y="12954"/>
                </a:lnTo>
                <a:lnTo>
                  <a:pt x="1126681" y="20129"/>
                </a:lnTo>
                <a:lnTo>
                  <a:pt x="1081231" y="28824"/>
                </a:lnTo>
                <a:lnTo>
                  <a:pt x="1036329" y="39012"/>
                </a:lnTo>
                <a:lnTo>
                  <a:pt x="992003" y="50667"/>
                </a:lnTo>
                <a:lnTo>
                  <a:pt x="948280" y="63761"/>
                </a:lnTo>
                <a:lnTo>
                  <a:pt x="905186" y="78267"/>
                </a:lnTo>
                <a:lnTo>
                  <a:pt x="862749" y="94159"/>
                </a:lnTo>
                <a:lnTo>
                  <a:pt x="820995" y="111409"/>
                </a:lnTo>
                <a:lnTo>
                  <a:pt x="779952" y="129991"/>
                </a:lnTo>
                <a:lnTo>
                  <a:pt x="739647" y="149877"/>
                </a:lnTo>
                <a:lnTo>
                  <a:pt x="700106" y="171040"/>
                </a:lnTo>
                <a:lnTo>
                  <a:pt x="661356" y="193454"/>
                </a:lnTo>
                <a:lnTo>
                  <a:pt x="623426" y="217091"/>
                </a:lnTo>
                <a:lnTo>
                  <a:pt x="586340" y="241925"/>
                </a:lnTo>
                <a:lnTo>
                  <a:pt x="550127" y="267928"/>
                </a:lnTo>
                <a:lnTo>
                  <a:pt x="514814" y="295074"/>
                </a:lnTo>
                <a:lnTo>
                  <a:pt x="480427" y="323335"/>
                </a:lnTo>
                <a:lnTo>
                  <a:pt x="446994" y="352684"/>
                </a:lnTo>
                <a:lnTo>
                  <a:pt x="414541" y="383095"/>
                </a:lnTo>
                <a:lnTo>
                  <a:pt x="383095" y="414541"/>
                </a:lnTo>
                <a:lnTo>
                  <a:pt x="352684" y="446994"/>
                </a:lnTo>
                <a:lnTo>
                  <a:pt x="323335" y="480427"/>
                </a:lnTo>
                <a:lnTo>
                  <a:pt x="295074" y="514814"/>
                </a:lnTo>
                <a:lnTo>
                  <a:pt x="267928" y="550127"/>
                </a:lnTo>
                <a:lnTo>
                  <a:pt x="241925" y="586340"/>
                </a:lnTo>
                <a:lnTo>
                  <a:pt x="217091" y="623426"/>
                </a:lnTo>
                <a:lnTo>
                  <a:pt x="193454" y="661356"/>
                </a:lnTo>
                <a:lnTo>
                  <a:pt x="171040" y="700106"/>
                </a:lnTo>
                <a:lnTo>
                  <a:pt x="149877" y="739647"/>
                </a:lnTo>
                <a:lnTo>
                  <a:pt x="129991" y="779952"/>
                </a:lnTo>
                <a:lnTo>
                  <a:pt x="111409" y="820995"/>
                </a:lnTo>
                <a:lnTo>
                  <a:pt x="94159" y="862749"/>
                </a:lnTo>
                <a:lnTo>
                  <a:pt x="78267" y="905186"/>
                </a:lnTo>
                <a:lnTo>
                  <a:pt x="63761" y="948280"/>
                </a:lnTo>
                <a:lnTo>
                  <a:pt x="50667" y="992003"/>
                </a:lnTo>
                <a:lnTo>
                  <a:pt x="39012" y="1036329"/>
                </a:lnTo>
                <a:lnTo>
                  <a:pt x="28824" y="1081231"/>
                </a:lnTo>
                <a:lnTo>
                  <a:pt x="20129" y="1126681"/>
                </a:lnTo>
                <a:lnTo>
                  <a:pt x="12954" y="1172652"/>
                </a:lnTo>
                <a:lnTo>
                  <a:pt x="7327" y="1219118"/>
                </a:lnTo>
                <a:lnTo>
                  <a:pt x="3274" y="1266052"/>
                </a:lnTo>
                <a:lnTo>
                  <a:pt x="823" y="1313427"/>
                </a:lnTo>
                <a:lnTo>
                  <a:pt x="0" y="1361215"/>
                </a:lnTo>
                <a:lnTo>
                  <a:pt x="823" y="1409003"/>
                </a:lnTo>
                <a:lnTo>
                  <a:pt x="3274" y="1456377"/>
                </a:lnTo>
                <a:lnTo>
                  <a:pt x="7327" y="1503311"/>
                </a:lnTo>
                <a:lnTo>
                  <a:pt x="12954" y="1549777"/>
                </a:lnTo>
                <a:lnTo>
                  <a:pt x="20129" y="1595749"/>
                </a:lnTo>
                <a:lnTo>
                  <a:pt x="28824" y="1641199"/>
                </a:lnTo>
                <a:lnTo>
                  <a:pt x="39012" y="1686100"/>
                </a:lnTo>
                <a:lnTo>
                  <a:pt x="50667" y="1730426"/>
                </a:lnTo>
                <a:lnTo>
                  <a:pt x="63761" y="1774149"/>
                </a:lnTo>
                <a:lnTo>
                  <a:pt x="78267" y="1817243"/>
                </a:lnTo>
                <a:lnTo>
                  <a:pt x="94159" y="1859680"/>
                </a:lnTo>
                <a:lnTo>
                  <a:pt x="111409" y="1901434"/>
                </a:lnTo>
                <a:lnTo>
                  <a:pt x="129991" y="1942477"/>
                </a:lnTo>
                <a:lnTo>
                  <a:pt x="149877" y="1982782"/>
                </a:lnTo>
                <a:lnTo>
                  <a:pt x="171040" y="2022323"/>
                </a:lnTo>
                <a:lnTo>
                  <a:pt x="193454" y="2061073"/>
                </a:lnTo>
                <a:lnTo>
                  <a:pt x="217091" y="2099004"/>
                </a:lnTo>
                <a:lnTo>
                  <a:pt x="241925" y="2136089"/>
                </a:lnTo>
                <a:lnTo>
                  <a:pt x="267928" y="2172302"/>
                </a:lnTo>
                <a:lnTo>
                  <a:pt x="295074" y="2207615"/>
                </a:lnTo>
                <a:lnTo>
                  <a:pt x="323335" y="2242002"/>
                </a:lnTo>
                <a:lnTo>
                  <a:pt x="352684" y="2275436"/>
                </a:lnTo>
                <a:lnTo>
                  <a:pt x="383095" y="2307889"/>
                </a:lnTo>
                <a:lnTo>
                  <a:pt x="414541" y="2339334"/>
                </a:lnTo>
                <a:lnTo>
                  <a:pt x="446994" y="2369745"/>
                </a:lnTo>
                <a:lnTo>
                  <a:pt x="480427" y="2399095"/>
                </a:lnTo>
                <a:lnTo>
                  <a:pt x="514814" y="2427356"/>
                </a:lnTo>
                <a:lnTo>
                  <a:pt x="550127" y="2454501"/>
                </a:lnTo>
                <a:lnTo>
                  <a:pt x="586340" y="2480504"/>
                </a:lnTo>
                <a:lnTo>
                  <a:pt x="623426" y="2505338"/>
                </a:lnTo>
                <a:lnTo>
                  <a:pt x="661356" y="2528975"/>
                </a:lnTo>
                <a:lnTo>
                  <a:pt x="700106" y="2551389"/>
                </a:lnTo>
                <a:lnTo>
                  <a:pt x="739647" y="2572553"/>
                </a:lnTo>
                <a:lnTo>
                  <a:pt x="779952" y="2592439"/>
                </a:lnTo>
                <a:lnTo>
                  <a:pt x="820995" y="2611020"/>
                </a:lnTo>
                <a:lnTo>
                  <a:pt x="862749" y="2628270"/>
                </a:lnTo>
                <a:lnTo>
                  <a:pt x="905186" y="2644162"/>
                </a:lnTo>
                <a:lnTo>
                  <a:pt x="948280" y="2658669"/>
                </a:lnTo>
                <a:lnTo>
                  <a:pt x="992003" y="2671763"/>
                </a:lnTo>
                <a:lnTo>
                  <a:pt x="1036329" y="2683417"/>
                </a:lnTo>
                <a:lnTo>
                  <a:pt x="1081231" y="2693606"/>
                </a:lnTo>
                <a:lnTo>
                  <a:pt x="1126681" y="2702300"/>
                </a:lnTo>
                <a:lnTo>
                  <a:pt x="1172652" y="2709475"/>
                </a:lnTo>
                <a:lnTo>
                  <a:pt x="1219118" y="2715102"/>
                </a:lnTo>
                <a:lnTo>
                  <a:pt x="1266052" y="2719155"/>
                </a:lnTo>
                <a:lnTo>
                  <a:pt x="1313427" y="2721607"/>
                </a:lnTo>
                <a:lnTo>
                  <a:pt x="1361215" y="2722430"/>
                </a:lnTo>
                <a:lnTo>
                  <a:pt x="1409003" y="2721607"/>
                </a:lnTo>
                <a:lnTo>
                  <a:pt x="1456377" y="2719155"/>
                </a:lnTo>
                <a:lnTo>
                  <a:pt x="1503311" y="2715102"/>
                </a:lnTo>
                <a:lnTo>
                  <a:pt x="1549777" y="2709475"/>
                </a:lnTo>
                <a:lnTo>
                  <a:pt x="1595749" y="2702300"/>
                </a:lnTo>
                <a:lnTo>
                  <a:pt x="1641199" y="2693606"/>
                </a:lnTo>
                <a:lnTo>
                  <a:pt x="1686100" y="2683417"/>
                </a:lnTo>
                <a:lnTo>
                  <a:pt x="1730426" y="2671763"/>
                </a:lnTo>
                <a:lnTo>
                  <a:pt x="1774149" y="2658669"/>
                </a:lnTo>
                <a:lnTo>
                  <a:pt x="1817243" y="2644162"/>
                </a:lnTo>
                <a:lnTo>
                  <a:pt x="1859680" y="2628270"/>
                </a:lnTo>
                <a:lnTo>
                  <a:pt x="1901434" y="2611020"/>
                </a:lnTo>
                <a:lnTo>
                  <a:pt x="1942477" y="2592439"/>
                </a:lnTo>
                <a:lnTo>
                  <a:pt x="1982782" y="2572553"/>
                </a:lnTo>
                <a:lnTo>
                  <a:pt x="2022323" y="2551389"/>
                </a:lnTo>
                <a:lnTo>
                  <a:pt x="2061073" y="2528975"/>
                </a:lnTo>
                <a:lnTo>
                  <a:pt x="2099004" y="2505338"/>
                </a:lnTo>
                <a:lnTo>
                  <a:pt x="2136089" y="2480504"/>
                </a:lnTo>
                <a:lnTo>
                  <a:pt x="2172302" y="2454501"/>
                </a:lnTo>
                <a:lnTo>
                  <a:pt x="2207615" y="2427356"/>
                </a:lnTo>
                <a:lnTo>
                  <a:pt x="2242002" y="2399095"/>
                </a:lnTo>
                <a:lnTo>
                  <a:pt x="2275436" y="2369745"/>
                </a:lnTo>
                <a:lnTo>
                  <a:pt x="2307889" y="2339334"/>
                </a:lnTo>
                <a:lnTo>
                  <a:pt x="2339334" y="2307889"/>
                </a:lnTo>
                <a:lnTo>
                  <a:pt x="2369745" y="2275436"/>
                </a:lnTo>
                <a:lnTo>
                  <a:pt x="2399095" y="2242002"/>
                </a:lnTo>
                <a:lnTo>
                  <a:pt x="2427356" y="2207615"/>
                </a:lnTo>
                <a:lnTo>
                  <a:pt x="2454501" y="2172302"/>
                </a:lnTo>
                <a:lnTo>
                  <a:pt x="2480504" y="2136089"/>
                </a:lnTo>
                <a:lnTo>
                  <a:pt x="2505338" y="2099004"/>
                </a:lnTo>
                <a:lnTo>
                  <a:pt x="2528975" y="2061073"/>
                </a:lnTo>
                <a:lnTo>
                  <a:pt x="2551389" y="2022323"/>
                </a:lnTo>
                <a:lnTo>
                  <a:pt x="2572553" y="1982782"/>
                </a:lnTo>
                <a:lnTo>
                  <a:pt x="2592439" y="1942477"/>
                </a:lnTo>
                <a:lnTo>
                  <a:pt x="2611020" y="1901434"/>
                </a:lnTo>
                <a:lnTo>
                  <a:pt x="2628270" y="1859680"/>
                </a:lnTo>
                <a:lnTo>
                  <a:pt x="2644162" y="1817243"/>
                </a:lnTo>
                <a:lnTo>
                  <a:pt x="2658669" y="1774149"/>
                </a:lnTo>
                <a:lnTo>
                  <a:pt x="2671763" y="1730426"/>
                </a:lnTo>
                <a:lnTo>
                  <a:pt x="2683417" y="1686100"/>
                </a:lnTo>
                <a:lnTo>
                  <a:pt x="2693606" y="1641199"/>
                </a:lnTo>
                <a:lnTo>
                  <a:pt x="2702300" y="1595749"/>
                </a:lnTo>
                <a:lnTo>
                  <a:pt x="2709475" y="1549777"/>
                </a:lnTo>
                <a:lnTo>
                  <a:pt x="2715102" y="1503311"/>
                </a:lnTo>
                <a:lnTo>
                  <a:pt x="2719155" y="1456377"/>
                </a:lnTo>
                <a:lnTo>
                  <a:pt x="2721607" y="1409003"/>
                </a:lnTo>
                <a:lnTo>
                  <a:pt x="2722430" y="1361215"/>
                </a:lnTo>
                <a:lnTo>
                  <a:pt x="2721607" y="1313427"/>
                </a:lnTo>
                <a:lnTo>
                  <a:pt x="2719155" y="1266052"/>
                </a:lnTo>
                <a:lnTo>
                  <a:pt x="2715102" y="1219118"/>
                </a:lnTo>
                <a:lnTo>
                  <a:pt x="2709475" y="1172652"/>
                </a:lnTo>
                <a:lnTo>
                  <a:pt x="2702300" y="1126681"/>
                </a:lnTo>
                <a:lnTo>
                  <a:pt x="2693606" y="1081231"/>
                </a:lnTo>
                <a:lnTo>
                  <a:pt x="2683417" y="1036329"/>
                </a:lnTo>
                <a:lnTo>
                  <a:pt x="2671763" y="992003"/>
                </a:lnTo>
                <a:lnTo>
                  <a:pt x="2658669" y="948280"/>
                </a:lnTo>
                <a:lnTo>
                  <a:pt x="2644162" y="905186"/>
                </a:lnTo>
                <a:lnTo>
                  <a:pt x="2628270" y="862749"/>
                </a:lnTo>
                <a:lnTo>
                  <a:pt x="2611020" y="820995"/>
                </a:lnTo>
                <a:lnTo>
                  <a:pt x="2592439" y="779952"/>
                </a:lnTo>
                <a:lnTo>
                  <a:pt x="2572553" y="739647"/>
                </a:lnTo>
                <a:lnTo>
                  <a:pt x="2551389" y="700106"/>
                </a:lnTo>
                <a:lnTo>
                  <a:pt x="2528975" y="661356"/>
                </a:lnTo>
                <a:lnTo>
                  <a:pt x="2505338" y="623426"/>
                </a:lnTo>
                <a:lnTo>
                  <a:pt x="2480504" y="586340"/>
                </a:lnTo>
                <a:lnTo>
                  <a:pt x="2454501" y="550127"/>
                </a:lnTo>
                <a:lnTo>
                  <a:pt x="2427356" y="514814"/>
                </a:lnTo>
                <a:lnTo>
                  <a:pt x="2399095" y="480427"/>
                </a:lnTo>
                <a:lnTo>
                  <a:pt x="2369745" y="446994"/>
                </a:lnTo>
                <a:lnTo>
                  <a:pt x="2339334" y="414541"/>
                </a:lnTo>
                <a:lnTo>
                  <a:pt x="2307889" y="383095"/>
                </a:lnTo>
                <a:lnTo>
                  <a:pt x="2275436" y="352684"/>
                </a:lnTo>
                <a:lnTo>
                  <a:pt x="2242002" y="323335"/>
                </a:lnTo>
                <a:lnTo>
                  <a:pt x="2207615" y="295074"/>
                </a:lnTo>
                <a:lnTo>
                  <a:pt x="2172302" y="267928"/>
                </a:lnTo>
                <a:lnTo>
                  <a:pt x="2136089" y="241925"/>
                </a:lnTo>
                <a:lnTo>
                  <a:pt x="2099004" y="217091"/>
                </a:lnTo>
                <a:lnTo>
                  <a:pt x="2061073" y="193454"/>
                </a:lnTo>
                <a:lnTo>
                  <a:pt x="2022323" y="171040"/>
                </a:lnTo>
                <a:lnTo>
                  <a:pt x="1982782" y="149877"/>
                </a:lnTo>
                <a:lnTo>
                  <a:pt x="1942477" y="129991"/>
                </a:lnTo>
                <a:lnTo>
                  <a:pt x="1901434" y="111409"/>
                </a:lnTo>
                <a:lnTo>
                  <a:pt x="1859680" y="94159"/>
                </a:lnTo>
                <a:lnTo>
                  <a:pt x="1817243" y="78267"/>
                </a:lnTo>
                <a:lnTo>
                  <a:pt x="1774149" y="63761"/>
                </a:lnTo>
                <a:lnTo>
                  <a:pt x="1730426" y="50667"/>
                </a:lnTo>
                <a:lnTo>
                  <a:pt x="1686100" y="39012"/>
                </a:lnTo>
                <a:lnTo>
                  <a:pt x="1641199" y="28824"/>
                </a:lnTo>
                <a:lnTo>
                  <a:pt x="1595749" y="20129"/>
                </a:lnTo>
                <a:lnTo>
                  <a:pt x="1549777" y="12954"/>
                </a:lnTo>
                <a:lnTo>
                  <a:pt x="1503311" y="7327"/>
                </a:lnTo>
                <a:lnTo>
                  <a:pt x="1456377" y="3274"/>
                </a:lnTo>
                <a:lnTo>
                  <a:pt x="1409003" y="823"/>
                </a:lnTo>
                <a:lnTo>
                  <a:pt x="136121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373957" y="9056899"/>
            <a:ext cx="164147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2450" spc="-10" dirty="0">
                <a:latin typeface="Gotham-Light"/>
                <a:cs typeface="Gotham-Light"/>
              </a:rPr>
              <a:t>R</a:t>
            </a:r>
            <a:r>
              <a:rPr sz="2450" spc="10" dirty="0">
                <a:latin typeface="Gotham-Light"/>
                <a:cs typeface="Gotham-Light"/>
              </a:rPr>
              <a:t>easoning</a:t>
            </a:r>
            <a:endParaRPr sz="2450" dirty="0">
              <a:latin typeface="Gotham-Light"/>
              <a:cs typeface="Gotham-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44820" y="5012833"/>
            <a:ext cx="2722880" cy="2722880"/>
          </a:xfrm>
          <a:custGeom>
            <a:avLst/>
            <a:gdLst/>
            <a:ahLst/>
            <a:cxnLst/>
            <a:rect l="l" t="t" r="r" b="b"/>
            <a:pathLst>
              <a:path w="2722879" h="2722879">
                <a:moveTo>
                  <a:pt x="1361215" y="0"/>
                </a:moveTo>
                <a:lnTo>
                  <a:pt x="1313427" y="823"/>
                </a:lnTo>
                <a:lnTo>
                  <a:pt x="1266052" y="3274"/>
                </a:lnTo>
                <a:lnTo>
                  <a:pt x="1219118" y="7327"/>
                </a:lnTo>
                <a:lnTo>
                  <a:pt x="1172652" y="12954"/>
                </a:lnTo>
                <a:lnTo>
                  <a:pt x="1126681" y="20129"/>
                </a:lnTo>
                <a:lnTo>
                  <a:pt x="1081231" y="28824"/>
                </a:lnTo>
                <a:lnTo>
                  <a:pt x="1036329" y="39012"/>
                </a:lnTo>
                <a:lnTo>
                  <a:pt x="992003" y="50667"/>
                </a:lnTo>
                <a:lnTo>
                  <a:pt x="948280" y="63761"/>
                </a:lnTo>
                <a:lnTo>
                  <a:pt x="905186" y="78267"/>
                </a:lnTo>
                <a:lnTo>
                  <a:pt x="862749" y="94159"/>
                </a:lnTo>
                <a:lnTo>
                  <a:pt x="820995" y="111409"/>
                </a:lnTo>
                <a:lnTo>
                  <a:pt x="779952" y="129991"/>
                </a:lnTo>
                <a:lnTo>
                  <a:pt x="739647" y="149877"/>
                </a:lnTo>
                <a:lnTo>
                  <a:pt x="700106" y="171040"/>
                </a:lnTo>
                <a:lnTo>
                  <a:pt x="661356" y="193454"/>
                </a:lnTo>
                <a:lnTo>
                  <a:pt x="623426" y="217091"/>
                </a:lnTo>
                <a:lnTo>
                  <a:pt x="586340" y="241925"/>
                </a:lnTo>
                <a:lnTo>
                  <a:pt x="550127" y="267928"/>
                </a:lnTo>
                <a:lnTo>
                  <a:pt x="514814" y="295074"/>
                </a:lnTo>
                <a:lnTo>
                  <a:pt x="480427" y="323335"/>
                </a:lnTo>
                <a:lnTo>
                  <a:pt x="446994" y="352684"/>
                </a:lnTo>
                <a:lnTo>
                  <a:pt x="414541" y="383095"/>
                </a:lnTo>
                <a:lnTo>
                  <a:pt x="383095" y="414541"/>
                </a:lnTo>
                <a:lnTo>
                  <a:pt x="352684" y="446994"/>
                </a:lnTo>
                <a:lnTo>
                  <a:pt x="323335" y="480427"/>
                </a:lnTo>
                <a:lnTo>
                  <a:pt x="295074" y="514814"/>
                </a:lnTo>
                <a:lnTo>
                  <a:pt x="267928" y="550127"/>
                </a:lnTo>
                <a:lnTo>
                  <a:pt x="241925" y="586340"/>
                </a:lnTo>
                <a:lnTo>
                  <a:pt x="217091" y="623426"/>
                </a:lnTo>
                <a:lnTo>
                  <a:pt x="193454" y="661356"/>
                </a:lnTo>
                <a:lnTo>
                  <a:pt x="171040" y="700106"/>
                </a:lnTo>
                <a:lnTo>
                  <a:pt x="149877" y="739647"/>
                </a:lnTo>
                <a:lnTo>
                  <a:pt x="129991" y="779952"/>
                </a:lnTo>
                <a:lnTo>
                  <a:pt x="111409" y="820995"/>
                </a:lnTo>
                <a:lnTo>
                  <a:pt x="94159" y="862749"/>
                </a:lnTo>
                <a:lnTo>
                  <a:pt x="78267" y="905186"/>
                </a:lnTo>
                <a:lnTo>
                  <a:pt x="63761" y="948280"/>
                </a:lnTo>
                <a:lnTo>
                  <a:pt x="50667" y="992003"/>
                </a:lnTo>
                <a:lnTo>
                  <a:pt x="39012" y="1036329"/>
                </a:lnTo>
                <a:lnTo>
                  <a:pt x="28824" y="1081231"/>
                </a:lnTo>
                <a:lnTo>
                  <a:pt x="20129" y="1126681"/>
                </a:lnTo>
                <a:lnTo>
                  <a:pt x="12954" y="1172652"/>
                </a:lnTo>
                <a:lnTo>
                  <a:pt x="7327" y="1219118"/>
                </a:lnTo>
                <a:lnTo>
                  <a:pt x="3274" y="1266052"/>
                </a:lnTo>
                <a:lnTo>
                  <a:pt x="823" y="1313427"/>
                </a:lnTo>
                <a:lnTo>
                  <a:pt x="0" y="1361215"/>
                </a:lnTo>
                <a:lnTo>
                  <a:pt x="823" y="1409003"/>
                </a:lnTo>
                <a:lnTo>
                  <a:pt x="3274" y="1456377"/>
                </a:lnTo>
                <a:lnTo>
                  <a:pt x="7327" y="1503311"/>
                </a:lnTo>
                <a:lnTo>
                  <a:pt x="12954" y="1549777"/>
                </a:lnTo>
                <a:lnTo>
                  <a:pt x="20129" y="1595749"/>
                </a:lnTo>
                <a:lnTo>
                  <a:pt x="28824" y="1641199"/>
                </a:lnTo>
                <a:lnTo>
                  <a:pt x="39012" y="1686100"/>
                </a:lnTo>
                <a:lnTo>
                  <a:pt x="50667" y="1730426"/>
                </a:lnTo>
                <a:lnTo>
                  <a:pt x="63761" y="1774149"/>
                </a:lnTo>
                <a:lnTo>
                  <a:pt x="78267" y="1817243"/>
                </a:lnTo>
                <a:lnTo>
                  <a:pt x="94159" y="1859680"/>
                </a:lnTo>
                <a:lnTo>
                  <a:pt x="111409" y="1901434"/>
                </a:lnTo>
                <a:lnTo>
                  <a:pt x="129991" y="1942477"/>
                </a:lnTo>
                <a:lnTo>
                  <a:pt x="149877" y="1982782"/>
                </a:lnTo>
                <a:lnTo>
                  <a:pt x="171040" y="2022323"/>
                </a:lnTo>
                <a:lnTo>
                  <a:pt x="193454" y="2061073"/>
                </a:lnTo>
                <a:lnTo>
                  <a:pt x="217091" y="2099004"/>
                </a:lnTo>
                <a:lnTo>
                  <a:pt x="241925" y="2136089"/>
                </a:lnTo>
                <a:lnTo>
                  <a:pt x="267928" y="2172302"/>
                </a:lnTo>
                <a:lnTo>
                  <a:pt x="295074" y="2207615"/>
                </a:lnTo>
                <a:lnTo>
                  <a:pt x="323335" y="2242002"/>
                </a:lnTo>
                <a:lnTo>
                  <a:pt x="352684" y="2275436"/>
                </a:lnTo>
                <a:lnTo>
                  <a:pt x="383095" y="2307889"/>
                </a:lnTo>
                <a:lnTo>
                  <a:pt x="414541" y="2339334"/>
                </a:lnTo>
                <a:lnTo>
                  <a:pt x="446994" y="2369745"/>
                </a:lnTo>
                <a:lnTo>
                  <a:pt x="480427" y="2399095"/>
                </a:lnTo>
                <a:lnTo>
                  <a:pt x="514814" y="2427356"/>
                </a:lnTo>
                <a:lnTo>
                  <a:pt x="550127" y="2454501"/>
                </a:lnTo>
                <a:lnTo>
                  <a:pt x="586340" y="2480504"/>
                </a:lnTo>
                <a:lnTo>
                  <a:pt x="623426" y="2505338"/>
                </a:lnTo>
                <a:lnTo>
                  <a:pt x="661356" y="2528975"/>
                </a:lnTo>
                <a:lnTo>
                  <a:pt x="700106" y="2551389"/>
                </a:lnTo>
                <a:lnTo>
                  <a:pt x="739647" y="2572553"/>
                </a:lnTo>
                <a:lnTo>
                  <a:pt x="779952" y="2592439"/>
                </a:lnTo>
                <a:lnTo>
                  <a:pt x="820995" y="2611020"/>
                </a:lnTo>
                <a:lnTo>
                  <a:pt x="862749" y="2628270"/>
                </a:lnTo>
                <a:lnTo>
                  <a:pt x="905186" y="2644162"/>
                </a:lnTo>
                <a:lnTo>
                  <a:pt x="948280" y="2658669"/>
                </a:lnTo>
                <a:lnTo>
                  <a:pt x="992003" y="2671763"/>
                </a:lnTo>
                <a:lnTo>
                  <a:pt x="1036329" y="2683417"/>
                </a:lnTo>
                <a:lnTo>
                  <a:pt x="1081231" y="2693606"/>
                </a:lnTo>
                <a:lnTo>
                  <a:pt x="1126681" y="2702300"/>
                </a:lnTo>
                <a:lnTo>
                  <a:pt x="1172652" y="2709475"/>
                </a:lnTo>
                <a:lnTo>
                  <a:pt x="1219118" y="2715102"/>
                </a:lnTo>
                <a:lnTo>
                  <a:pt x="1266052" y="2719155"/>
                </a:lnTo>
                <a:lnTo>
                  <a:pt x="1313427" y="2721607"/>
                </a:lnTo>
                <a:lnTo>
                  <a:pt x="1361215" y="2722430"/>
                </a:lnTo>
                <a:lnTo>
                  <a:pt x="1409003" y="2721607"/>
                </a:lnTo>
                <a:lnTo>
                  <a:pt x="1456377" y="2719155"/>
                </a:lnTo>
                <a:lnTo>
                  <a:pt x="1503311" y="2715102"/>
                </a:lnTo>
                <a:lnTo>
                  <a:pt x="1549777" y="2709475"/>
                </a:lnTo>
                <a:lnTo>
                  <a:pt x="1595749" y="2702300"/>
                </a:lnTo>
                <a:lnTo>
                  <a:pt x="1641199" y="2693606"/>
                </a:lnTo>
                <a:lnTo>
                  <a:pt x="1686100" y="2683417"/>
                </a:lnTo>
                <a:lnTo>
                  <a:pt x="1730426" y="2671763"/>
                </a:lnTo>
                <a:lnTo>
                  <a:pt x="1774149" y="2658669"/>
                </a:lnTo>
                <a:lnTo>
                  <a:pt x="1817243" y="2644162"/>
                </a:lnTo>
                <a:lnTo>
                  <a:pt x="1859680" y="2628270"/>
                </a:lnTo>
                <a:lnTo>
                  <a:pt x="1901434" y="2611020"/>
                </a:lnTo>
                <a:lnTo>
                  <a:pt x="1942477" y="2592439"/>
                </a:lnTo>
                <a:lnTo>
                  <a:pt x="1982782" y="2572553"/>
                </a:lnTo>
                <a:lnTo>
                  <a:pt x="2022323" y="2551389"/>
                </a:lnTo>
                <a:lnTo>
                  <a:pt x="2061073" y="2528975"/>
                </a:lnTo>
                <a:lnTo>
                  <a:pt x="2099004" y="2505338"/>
                </a:lnTo>
                <a:lnTo>
                  <a:pt x="2136089" y="2480504"/>
                </a:lnTo>
                <a:lnTo>
                  <a:pt x="2172302" y="2454501"/>
                </a:lnTo>
                <a:lnTo>
                  <a:pt x="2207615" y="2427356"/>
                </a:lnTo>
                <a:lnTo>
                  <a:pt x="2242002" y="2399095"/>
                </a:lnTo>
                <a:lnTo>
                  <a:pt x="2275436" y="2369745"/>
                </a:lnTo>
                <a:lnTo>
                  <a:pt x="2307889" y="2339334"/>
                </a:lnTo>
                <a:lnTo>
                  <a:pt x="2339334" y="2307889"/>
                </a:lnTo>
                <a:lnTo>
                  <a:pt x="2369745" y="2275436"/>
                </a:lnTo>
                <a:lnTo>
                  <a:pt x="2399095" y="2242002"/>
                </a:lnTo>
                <a:lnTo>
                  <a:pt x="2427356" y="2207615"/>
                </a:lnTo>
                <a:lnTo>
                  <a:pt x="2454501" y="2172302"/>
                </a:lnTo>
                <a:lnTo>
                  <a:pt x="2480504" y="2136089"/>
                </a:lnTo>
                <a:lnTo>
                  <a:pt x="2505338" y="2099004"/>
                </a:lnTo>
                <a:lnTo>
                  <a:pt x="2528975" y="2061073"/>
                </a:lnTo>
                <a:lnTo>
                  <a:pt x="2551389" y="2022323"/>
                </a:lnTo>
                <a:lnTo>
                  <a:pt x="2572553" y="1982782"/>
                </a:lnTo>
                <a:lnTo>
                  <a:pt x="2592439" y="1942477"/>
                </a:lnTo>
                <a:lnTo>
                  <a:pt x="2611020" y="1901434"/>
                </a:lnTo>
                <a:lnTo>
                  <a:pt x="2628270" y="1859680"/>
                </a:lnTo>
                <a:lnTo>
                  <a:pt x="2644162" y="1817243"/>
                </a:lnTo>
                <a:lnTo>
                  <a:pt x="2658669" y="1774149"/>
                </a:lnTo>
                <a:lnTo>
                  <a:pt x="2671763" y="1730426"/>
                </a:lnTo>
                <a:lnTo>
                  <a:pt x="2683417" y="1686100"/>
                </a:lnTo>
                <a:lnTo>
                  <a:pt x="2693606" y="1641199"/>
                </a:lnTo>
                <a:lnTo>
                  <a:pt x="2702300" y="1595749"/>
                </a:lnTo>
                <a:lnTo>
                  <a:pt x="2709475" y="1549777"/>
                </a:lnTo>
                <a:lnTo>
                  <a:pt x="2715102" y="1503311"/>
                </a:lnTo>
                <a:lnTo>
                  <a:pt x="2719155" y="1456377"/>
                </a:lnTo>
                <a:lnTo>
                  <a:pt x="2721607" y="1409003"/>
                </a:lnTo>
                <a:lnTo>
                  <a:pt x="2722430" y="1361215"/>
                </a:lnTo>
                <a:lnTo>
                  <a:pt x="2721607" y="1313427"/>
                </a:lnTo>
                <a:lnTo>
                  <a:pt x="2719155" y="1266052"/>
                </a:lnTo>
                <a:lnTo>
                  <a:pt x="2715102" y="1219118"/>
                </a:lnTo>
                <a:lnTo>
                  <a:pt x="2709475" y="1172652"/>
                </a:lnTo>
                <a:lnTo>
                  <a:pt x="2702300" y="1126681"/>
                </a:lnTo>
                <a:lnTo>
                  <a:pt x="2693606" y="1081231"/>
                </a:lnTo>
                <a:lnTo>
                  <a:pt x="2683417" y="1036329"/>
                </a:lnTo>
                <a:lnTo>
                  <a:pt x="2671763" y="992003"/>
                </a:lnTo>
                <a:lnTo>
                  <a:pt x="2658669" y="948280"/>
                </a:lnTo>
                <a:lnTo>
                  <a:pt x="2644162" y="905186"/>
                </a:lnTo>
                <a:lnTo>
                  <a:pt x="2628270" y="862749"/>
                </a:lnTo>
                <a:lnTo>
                  <a:pt x="2611020" y="820995"/>
                </a:lnTo>
                <a:lnTo>
                  <a:pt x="2592439" y="779952"/>
                </a:lnTo>
                <a:lnTo>
                  <a:pt x="2572553" y="739647"/>
                </a:lnTo>
                <a:lnTo>
                  <a:pt x="2551389" y="700106"/>
                </a:lnTo>
                <a:lnTo>
                  <a:pt x="2528975" y="661356"/>
                </a:lnTo>
                <a:lnTo>
                  <a:pt x="2505338" y="623426"/>
                </a:lnTo>
                <a:lnTo>
                  <a:pt x="2480504" y="586340"/>
                </a:lnTo>
                <a:lnTo>
                  <a:pt x="2454501" y="550127"/>
                </a:lnTo>
                <a:lnTo>
                  <a:pt x="2427356" y="514814"/>
                </a:lnTo>
                <a:lnTo>
                  <a:pt x="2399095" y="480427"/>
                </a:lnTo>
                <a:lnTo>
                  <a:pt x="2369745" y="446994"/>
                </a:lnTo>
                <a:lnTo>
                  <a:pt x="2339334" y="414541"/>
                </a:lnTo>
                <a:lnTo>
                  <a:pt x="2307889" y="383095"/>
                </a:lnTo>
                <a:lnTo>
                  <a:pt x="2275436" y="352684"/>
                </a:lnTo>
                <a:lnTo>
                  <a:pt x="2242002" y="323335"/>
                </a:lnTo>
                <a:lnTo>
                  <a:pt x="2207615" y="295074"/>
                </a:lnTo>
                <a:lnTo>
                  <a:pt x="2172302" y="267928"/>
                </a:lnTo>
                <a:lnTo>
                  <a:pt x="2136089" y="241925"/>
                </a:lnTo>
                <a:lnTo>
                  <a:pt x="2099004" y="217091"/>
                </a:lnTo>
                <a:lnTo>
                  <a:pt x="2061073" y="193454"/>
                </a:lnTo>
                <a:lnTo>
                  <a:pt x="2022323" y="171040"/>
                </a:lnTo>
                <a:lnTo>
                  <a:pt x="1982782" y="149877"/>
                </a:lnTo>
                <a:lnTo>
                  <a:pt x="1942477" y="129991"/>
                </a:lnTo>
                <a:lnTo>
                  <a:pt x="1901434" y="111409"/>
                </a:lnTo>
                <a:lnTo>
                  <a:pt x="1859680" y="94159"/>
                </a:lnTo>
                <a:lnTo>
                  <a:pt x="1817243" y="78267"/>
                </a:lnTo>
                <a:lnTo>
                  <a:pt x="1774149" y="63761"/>
                </a:lnTo>
                <a:lnTo>
                  <a:pt x="1730426" y="50667"/>
                </a:lnTo>
                <a:lnTo>
                  <a:pt x="1686100" y="39012"/>
                </a:lnTo>
                <a:lnTo>
                  <a:pt x="1641199" y="28824"/>
                </a:lnTo>
                <a:lnTo>
                  <a:pt x="1595749" y="20129"/>
                </a:lnTo>
                <a:lnTo>
                  <a:pt x="1549777" y="12954"/>
                </a:lnTo>
                <a:lnTo>
                  <a:pt x="1503311" y="7327"/>
                </a:lnTo>
                <a:lnTo>
                  <a:pt x="1456377" y="3274"/>
                </a:lnTo>
                <a:lnTo>
                  <a:pt x="1409003" y="823"/>
                </a:lnTo>
                <a:lnTo>
                  <a:pt x="136121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24611" y="5890992"/>
            <a:ext cx="1268730" cy="862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2865" algn="ctr">
              <a:lnSpc>
                <a:spcPct val="112100"/>
              </a:lnSpc>
              <a:spcBef>
                <a:spcPts val="95"/>
              </a:spcBef>
            </a:pPr>
            <a:r>
              <a:rPr sz="2450" spc="5" dirty="0">
                <a:latin typeface="Gotham-Light"/>
                <a:cs typeface="Gotham-Light"/>
              </a:rPr>
              <a:t>Logical  </a:t>
            </a:r>
            <a:r>
              <a:rPr sz="2450" spc="10" dirty="0">
                <a:latin typeface="Gotham-Light"/>
                <a:cs typeface="Gotham-Light"/>
              </a:rPr>
              <a:t>thinking</a:t>
            </a:r>
            <a:endParaRPr sz="2450" dirty="0">
              <a:latin typeface="Gotham-Light"/>
              <a:cs typeface="Gotham-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555354" y="5012833"/>
            <a:ext cx="2722880" cy="2722880"/>
          </a:xfrm>
          <a:custGeom>
            <a:avLst/>
            <a:gdLst/>
            <a:ahLst/>
            <a:cxnLst/>
            <a:rect l="l" t="t" r="r" b="b"/>
            <a:pathLst>
              <a:path w="2722880" h="2722879">
                <a:moveTo>
                  <a:pt x="1361215" y="0"/>
                </a:moveTo>
                <a:lnTo>
                  <a:pt x="1313427" y="823"/>
                </a:lnTo>
                <a:lnTo>
                  <a:pt x="1266052" y="3274"/>
                </a:lnTo>
                <a:lnTo>
                  <a:pt x="1219118" y="7327"/>
                </a:lnTo>
                <a:lnTo>
                  <a:pt x="1172652" y="12954"/>
                </a:lnTo>
                <a:lnTo>
                  <a:pt x="1126681" y="20129"/>
                </a:lnTo>
                <a:lnTo>
                  <a:pt x="1081231" y="28824"/>
                </a:lnTo>
                <a:lnTo>
                  <a:pt x="1036329" y="39012"/>
                </a:lnTo>
                <a:lnTo>
                  <a:pt x="992003" y="50667"/>
                </a:lnTo>
                <a:lnTo>
                  <a:pt x="948280" y="63761"/>
                </a:lnTo>
                <a:lnTo>
                  <a:pt x="905186" y="78267"/>
                </a:lnTo>
                <a:lnTo>
                  <a:pt x="862749" y="94159"/>
                </a:lnTo>
                <a:lnTo>
                  <a:pt x="820995" y="111409"/>
                </a:lnTo>
                <a:lnTo>
                  <a:pt x="779952" y="129991"/>
                </a:lnTo>
                <a:lnTo>
                  <a:pt x="739647" y="149877"/>
                </a:lnTo>
                <a:lnTo>
                  <a:pt x="700106" y="171040"/>
                </a:lnTo>
                <a:lnTo>
                  <a:pt x="661356" y="193454"/>
                </a:lnTo>
                <a:lnTo>
                  <a:pt x="623426" y="217091"/>
                </a:lnTo>
                <a:lnTo>
                  <a:pt x="586340" y="241925"/>
                </a:lnTo>
                <a:lnTo>
                  <a:pt x="550127" y="267928"/>
                </a:lnTo>
                <a:lnTo>
                  <a:pt x="514814" y="295074"/>
                </a:lnTo>
                <a:lnTo>
                  <a:pt x="480427" y="323335"/>
                </a:lnTo>
                <a:lnTo>
                  <a:pt x="446994" y="352684"/>
                </a:lnTo>
                <a:lnTo>
                  <a:pt x="414541" y="383095"/>
                </a:lnTo>
                <a:lnTo>
                  <a:pt x="383095" y="414541"/>
                </a:lnTo>
                <a:lnTo>
                  <a:pt x="352684" y="446994"/>
                </a:lnTo>
                <a:lnTo>
                  <a:pt x="323335" y="480427"/>
                </a:lnTo>
                <a:lnTo>
                  <a:pt x="295074" y="514814"/>
                </a:lnTo>
                <a:lnTo>
                  <a:pt x="267928" y="550127"/>
                </a:lnTo>
                <a:lnTo>
                  <a:pt x="241925" y="586340"/>
                </a:lnTo>
                <a:lnTo>
                  <a:pt x="217091" y="623426"/>
                </a:lnTo>
                <a:lnTo>
                  <a:pt x="193454" y="661356"/>
                </a:lnTo>
                <a:lnTo>
                  <a:pt x="171040" y="700106"/>
                </a:lnTo>
                <a:lnTo>
                  <a:pt x="149877" y="739647"/>
                </a:lnTo>
                <a:lnTo>
                  <a:pt x="129991" y="779952"/>
                </a:lnTo>
                <a:lnTo>
                  <a:pt x="111409" y="820995"/>
                </a:lnTo>
                <a:lnTo>
                  <a:pt x="94159" y="862749"/>
                </a:lnTo>
                <a:lnTo>
                  <a:pt x="78267" y="905186"/>
                </a:lnTo>
                <a:lnTo>
                  <a:pt x="63761" y="948280"/>
                </a:lnTo>
                <a:lnTo>
                  <a:pt x="50667" y="992003"/>
                </a:lnTo>
                <a:lnTo>
                  <a:pt x="39012" y="1036329"/>
                </a:lnTo>
                <a:lnTo>
                  <a:pt x="28824" y="1081231"/>
                </a:lnTo>
                <a:lnTo>
                  <a:pt x="20129" y="1126681"/>
                </a:lnTo>
                <a:lnTo>
                  <a:pt x="12954" y="1172652"/>
                </a:lnTo>
                <a:lnTo>
                  <a:pt x="7327" y="1219118"/>
                </a:lnTo>
                <a:lnTo>
                  <a:pt x="3274" y="1266052"/>
                </a:lnTo>
                <a:lnTo>
                  <a:pt x="823" y="1313427"/>
                </a:lnTo>
                <a:lnTo>
                  <a:pt x="0" y="1361215"/>
                </a:lnTo>
                <a:lnTo>
                  <a:pt x="823" y="1409003"/>
                </a:lnTo>
                <a:lnTo>
                  <a:pt x="3274" y="1456377"/>
                </a:lnTo>
                <a:lnTo>
                  <a:pt x="7327" y="1503311"/>
                </a:lnTo>
                <a:lnTo>
                  <a:pt x="12954" y="1549777"/>
                </a:lnTo>
                <a:lnTo>
                  <a:pt x="20129" y="1595749"/>
                </a:lnTo>
                <a:lnTo>
                  <a:pt x="28824" y="1641199"/>
                </a:lnTo>
                <a:lnTo>
                  <a:pt x="39012" y="1686100"/>
                </a:lnTo>
                <a:lnTo>
                  <a:pt x="50667" y="1730426"/>
                </a:lnTo>
                <a:lnTo>
                  <a:pt x="63761" y="1774149"/>
                </a:lnTo>
                <a:lnTo>
                  <a:pt x="78267" y="1817243"/>
                </a:lnTo>
                <a:lnTo>
                  <a:pt x="94159" y="1859680"/>
                </a:lnTo>
                <a:lnTo>
                  <a:pt x="111409" y="1901434"/>
                </a:lnTo>
                <a:lnTo>
                  <a:pt x="129991" y="1942477"/>
                </a:lnTo>
                <a:lnTo>
                  <a:pt x="149877" y="1982782"/>
                </a:lnTo>
                <a:lnTo>
                  <a:pt x="171040" y="2022323"/>
                </a:lnTo>
                <a:lnTo>
                  <a:pt x="193454" y="2061073"/>
                </a:lnTo>
                <a:lnTo>
                  <a:pt x="217091" y="2099004"/>
                </a:lnTo>
                <a:lnTo>
                  <a:pt x="241925" y="2136089"/>
                </a:lnTo>
                <a:lnTo>
                  <a:pt x="267928" y="2172302"/>
                </a:lnTo>
                <a:lnTo>
                  <a:pt x="295074" y="2207615"/>
                </a:lnTo>
                <a:lnTo>
                  <a:pt x="323335" y="2242002"/>
                </a:lnTo>
                <a:lnTo>
                  <a:pt x="352684" y="2275436"/>
                </a:lnTo>
                <a:lnTo>
                  <a:pt x="383095" y="2307889"/>
                </a:lnTo>
                <a:lnTo>
                  <a:pt x="414541" y="2339334"/>
                </a:lnTo>
                <a:lnTo>
                  <a:pt x="446994" y="2369745"/>
                </a:lnTo>
                <a:lnTo>
                  <a:pt x="480427" y="2399095"/>
                </a:lnTo>
                <a:lnTo>
                  <a:pt x="514814" y="2427356"/>
                </a:lnTo>
                <a:lnTo>
                  <a:pt x="550127" y="2454501"/>
                </a:lnTo>
                <a:lnTo>
                  <a:pt x="586340" y="2480504"/>
                </a:lnTo>
                <a:lnTo>
                  <a:pt x="623426" y="2505338"/>
                </a:lnTo>
                <a:lnTo>
                  <a:pt x="661356" y="2528975"/>
                </a:lnTo>
                <a:lnTo>
                  <a:pt x="700106" y="2551389"/>
                </a:lnTo>
                <a:lnTo>
                  <a:pt x="739647" y="2572553"/>
                </a:lnTo>
                <a:lnTo>
                  <a:pt x="779952" y="2592439"/>
                </a:lnTo>
                <a:lnTo>
                  <a:pt x="820995" y="2611020"/>
                </a:lnTo>
                <a:lnTo>
                  <a:pt x="862749" y="2628270"/>
                </a:lnTo>
                <a:lnTo>
                  <a:pt x="905186" y="2644162"/>
                </a:lnTo>
                <a:lnTo>
                  <a:pt x="948280" y="2658669"/>
                </a:lnTo>
                <a:lnTo>
                  <a:pt x="992003" y="2671763"/>
                </a:lnTo>
                <a:lnTo>
                  <a:pt x="1036329" y="2683417"/>
                </a:lnTo>
                <a:lnTo>
                  <a:pt x="1081231" y="2693606"/>
                </a:lnTo>
                <a:lnTo>
                  <a:pt x="1126681" y="2702300"/>
                </a:lnTo>
                <a:lnTo>
                  <a:pt x="1172652" y="2709475"/>
                </a:lnTo>
                <a:lnTo>
                  <a:pt x="1219118" y="2715102"/>
                </a:lnTo>
                <a:lnTo>
                  <a:pt x="1266052" y="2719155"/>
                </a:lnTo>
                <a:lnTo>
                  <a:pt x="1313427" y="2721607"/>
                </a:lnTo>
                <a:lnTo>
                  <a:pt x="1361215" y="2722430"/>
                </a:lnTo>
                <a:lnTo>
                  <a:pt x="1409003" y="2721607"/>
                </a:lnTo>
                <a:lnTo>
                  <a:pt x="1456377" y="2719155"/>
                </a:lnTo>
                <a:lnTo>
                  <a:pt x="1503311" y="2715102"/>
                </a:lnTo>
                <a:lnTo>
                  <a:pt x="1549777" y="2709475"/>
                </a:lnTo>
                <a:lnTo>
                  <a:pt x="1595749" y="2702300"/>
                </a:lnTo>
                <a:lnTo>
                  <a:pt x="1641199" y="2693606"/>
                </a:lnTo>
                <a:lnTo>
                  <a:pt x="1686100" y="2683417"/>
                </a:lnTo>
                <a:lnTo>
                  <a:pt x="1730426" y="2671763"/>
                </a:lnTo>
                <a:lnTo>
                  <a:pt x="1774149" y="2658669"/>
                </a:lnTo>
                <a:lnTo>
                  <a:pt x="1817243" y="2644162"/>
                </a:lnTo>
                <a:lnTo>
                  <a:pt x="1859680" y="2628270"/>
                </a:lnTo>
                <a:lnTo>
                  <a:pt x="1901434" y="2611020"/>
                </a:lnTo>
                <a:lnTo>
                  <a:pt x="1942477" y="2592439"/>
                </a:lnTo>
                <a:lnTo>
                  <a:pt x="1982782" y="2572553"/>
                </a:lnTo>
                <a:lnTo>
                  <a:pt x="2022323" y="2551389"/>
                </a:lnTo>
                <a:lnTo>
                  <a:pt x="2061073" y="2528975"/>
                </a:lnTo>
                <a:lnTo>
                  <a:pt x="2099004" y="2505338"/>
                </a:lnTo>
                <a:lnTo>
                  <a:pt x="2136089" y="2480504"/>
                </a:lnTo>
                <a:lnTo>
                  <a:pt x="2172302" y="2454501"/>
                </a:lnTo>
                <a:lnTo>
                  <a:pt x="2207615" y="2427356"/>
                </a:lnTo>
                <a:lnTo>
                  <a:pt x="2242002" y="2399095"/>
                </a:lnTo>
                <a:lnTo>
                  <a:pt x="2275436" y="2369745"/>
                </a:lnTo>
                <a:lnTo>
                  <a:pt x="2307889" y="2339334"/>
                </a:lnTo>
                <a:lnTo>
                  <a:pt x="2339334" y="2307889"/>
                </a:lnTo>
                <a:lnTo>
                  <a:pt x="2369745" y="2275436"/>
                </a:lnTo>
                <a:lnTo>
                  <a:pt x="2399095" y="2242002"/>
                </a:lnTo>
                <a:lnTo>
                  <a:pt x="2427356" y="2207615"/>
                </a:lnTo>
                <a:lnTo>
                  <a:pt x="2454501" y="2172302"/>
                </a:lnTo>
                <a:lnTo>
                  <a:pt x="2480504" y="2136089"/>
                </a:lnTo>
                <a:lnTo>
                  <a:pt x="2505338" y="2099004"/>
                </a:lnTo>
                <a:lnTo>
                  <a:pt x="2528975" y="2061073"/>
                </a:lnTo>
                <a:lnTo>
                  <a:pt x="2551389" y="2022323"/>
                </a:lnTo>
                <a:lnTo>
                  <a:pt x="2572553" y="1982782"/>
                </a:lnTo>
                <a:lnTo>
                  <a:pt x="2592439" y="1942477"/>
                </a:lnTo>
                <a:lnTo>
                  <a:pt x="2611020" y="1901434"/>
                </a:lnTo>
                <a:lnTo>
                  <a:pt x="2628270" y="1859680"/>
                </a:lnTo>
                <a:lnTo>
                  <a:pt x="2644162" y="1817243"/>
                </a:lnTo>
                <a:lnTo>
                  <a:pt x="2658669" y="1774149"/>
                </a:lnTo>
                <a:lnTo>
                  <a:pt x="2671763" y="1730426"/>
                </a:lnTo>
                <a:lnTo>
                  <a:pt x="2683417" y="1686100"/>
                </a:lnTo>
                <a:lnTo>
                  <a:pt x="2693606" y="1641199"/>
                </a:lnTo>
                <a:lnTo>
                  <a:pt x="2702300" y="1595749"/>
                </a:lnTo>
                <a:lnTo>
                  <a:pt x="2709475" y="1549777"/>
                </a:lnTo>
                <a:lnTo>
                  <a:pt x="2715102" y="1503311"/>
                </a:lnTo>
                <a:lnTo>
                  <a:pt x="2719155" y="1456377"/>
                </a:lnTo>
                <a:lnTo>
                  <a:pt x="2721607" y="1409003"/>
                </a:lnTo>
                <a:lnTo>
                  <a:pt x="2722430" y="1361215"/>
                </a:lnTo>
                <a:lnTo>
                  <a:pt x="2721607" y="1313427"/>
                </a:lnTo>
                <a:lnTo>
                  <a:pt x="2719155" y="1266052"/>
                </a:lnTo>
                <a:lnTo>
                  <a:pt x="2715102" y="1219118"/>
                </a:lnTo>
                <a:lnTo>
                  <a:pt x="2709475" y="1172652"/>
                </a:lnTo>
                <a:lnTo>
                  <a:pt x="2702300" y="1126681"/>
                </a:lnTo>
                <a:lnTo>
                  <a:pt x="2693606" y="1081231"/>
                </a:lnTo>
                <a:lnTo>
                  <a:pt x="2683417" y="1036329"/>
                </a:lnTo>
                <a:lnTo>
                  <a:pt x="2671763" y="992003"/>
                </a:lnTo>
                <a:lnTo>
                  <a:pt x="2658669" y="948280"/>
                </a:lnTo>
                <a:lnTo>
                  <a:pt x="2644162" y="905186"/>
                </a:lnTo>
                <a:lnTo>
                  <a:pt x="2628270" y="862749"/>
                </a:lnTo>
                <a:lnTo>
                  <a:pt x="2611020" y="820995"/>
                </a:lnTo>
                <a:lnTo>
                  <a:pt x="2592439" y="779952"/>
                </a:lnTo>
                <a:lnTo>
                  <a:pt x="2572553" y="739647"/>
                </a:lnTo>
                <a:lnTo>
                  <a:pt x="2551389" y="700106"/>
                </a:lnTo>
                <a:lnTo>
                  <a:pt x="2528975" y="661356"/>
                </a:lnTo>
                <a:lnTo>
                  <a:pt x="2505338" y="623426"/>
                </a:lnTo>
                <a:lnTo>
                  <a:pt x="2480504" y="586340"/>
                </a:lnTo>
                <a:lnTo>
                  <a:pt x="2454501" y="550127"/>
                </a:lnTo>
                <a:lnTo>
                  <a:pt x="2427356" y="514814"/>
                </a:lnTo>
                <a:lnTo>
                  <a:pt x="2399095" y="480427"/>
                </a:lnTo>
                <a:lnTo>
                  <a:pt x="2369745" y="446994"/>
                </a:lnTo>
                <a:lnTo>
                  <a:pt x="2339334" y="414541"/>
                </a:lnTo>
                <a:lnTo>
                  <a:pt x="2307889" y="383095"/>
                </a:lnTo>
                <a:lnTo>
                  <a:pt x="2275436" y="352684"/>
                </a:lnTo>
                <a:lnTo>
                  <a:pt x="2242002" y="323335"/>
                </a:lnTo>
                <a:lnTo>
                  <a:pt x="2207615" y="295074"/>
                </a:lnTo>
                <a:lnTo>
                  <a:pt x="2172302" y="267928"/>
                </a:lnTo>
                <a:lnTo>
                  <a:pt x="2136089" y="241925"/>
                </a:lnTo>
                <a:lnTo>
                  <a:pt x="2099004" y="217091"/>
                </a:lnTo>
                <a:lnTo>
                  <a:pt x="2061073" y="193454"/>
                </a:lnTo>
                <a:lnTo>
                  <a:pt x="2022323" y="171040"/>
                </a:lnTo>
                <a:lnTo>
                  <a:pt x="1982782" y="149877"/>
                </a:lnTo>
                <a:lnTo>
                  <a:pt x="1942477" y="129991"/>
                </a:lnTo>
                <a:lnTo>
                  <a:pt x="1901434" y="111409"/>
                </a:lnTo>
                <a:lnTo>
                  <a:pt x="1859680" y="94159"/>
                </a:lnTo>
                <a:lnTo>
                  <a:pt x="1817243" y="78267"/>
                </a:lnTo>
                <a:lnTo>
                  <a:pt x="1774149" y="63761"/>
                </a:lnTo>
                <a:lnTo>
                  <a:pt x="1730426" y="50667"/>
                </a:lnTo>
                <a:lnTo>
                  <a:pt x="1686100" y="39012"/>
                </a:lnTo>
                <a:lnTo>
                  <a:pt x="1641199" y="28824"/>
                </a:lnTo>
                <a:lnTo>
                  <a:pt x="1595749" y="20129"/>
                </a:lnTo>
                <a:lnTo>
                  <a:pt x="1549777" y="12954"/>
                </a:lnTo>
                <a:lnTo>
                  <a:pt x="1503311" y="7327"/>
                </a:lnTo>
                <a:lnTo>
                  <a:pt x="1456377" y="3274"/>
                </a:lnTo>
                <a:lnTo>
                  <a:pt x="1409003" y="823"/>
                </a:lnTo>
                <a:lnTo>
                  <a:pt x="136121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106569" y="6172872"/>
            <a:ext cx="160972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2450" spc="-320" dirty="0">
                <a:latin typeface="Gotham-Light"/>
                <a:cs typeface="Gotham-Light"/>
              </a:rPr>
              <a:t>T</a:t>
            </a:r>
            <a:r>
              <a:rPr sz="2450" spc="10" dirty="0">
                <a:latin typeface="Gotham-Light"/>
                <a:cs typeface="Gotham-Light"/>
              </a:rPr>
              <a:t>ea</a:t>
            </a:r>
            <a:r>
              <a:rPr sz="2450" spc="-20" dirty="0">
                <a:latin typeface="Gotham-Light"/>
                <a:cs typeface="Gotham-Light"/>
              </a:rPr>
              <a:t>m</a:t>
            </a:r>
            <a:r>
              <a:rPr sz="2450" spc="-45" dirty="0">
                <a:latin typeface="Gotham-Light"/>
                <a:cs typeface="Gotham-Light"/>
              </a:rPr>
              <a:t>w</a:t>
            </a:r>
            <a:r>
              <a:rPr sz="2450" spc="10" dirty="0">
                <a:latin typeface="Gotham-Light"/>
                <a:cs typeface="Gotham-Light"/>
              </a:rPr>
              <a:t>ork</a:t>
            </a:r>
            <a:endParaRPr sz="2450" dirty="0">
              <a:latin typeface="Gotham-Light"/>
              <a:cs typeface="Gotham-Ligh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92" y="615547"/>
            <a:ext cx="294640" cy="223774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" dirty="0">
                <a:latin typeface="Gotham-Medium"/>
                <a:cs typeface="Gotham-Medium"/>
              </a:rPr>
              <a:t>A </a:t>
            </a:r>
            <a:r>
              <a:rPr sz="1650" spc="-10" dirty="0">
                <a:latin typeface="Gotham-Medium"/>
                <a:cs typeface="Gotham-Medium"/>
              </a:rPr>
              <a:t>future </a:t>
            </a:r>
            <a:r>
              <a:rPr sz="1650" spc="-5" dirty="0">
                <a:latin typeface="Gotham-Medium"/>
                <a:cs typeface="Gotham-Medium"/>
              </a:rPr>
              <a:t>in</a:t>
            </a:r>
            <a:r>
              <a:rPr sz="1650" spc="-40" dirty="0">
                <a:latin typeface="Gotham-Medium"/>
                <a:cs typeface="Gotham-Medium"/>
              </a:rPr>
              <a:t> </a:t>
            </a:r>
            <a:r>
              <a:rPr sz="1650" spc="-5" dirty="0">
                <a:latin typeface="Gotham-Medium"/>
                <a:cs typeface="Gotham-Medium"/>
              </a:rPr>
              <a:t>chemistry</a:t>
            </a:r>
            <a:endParaRPr sz="1650">
              <a:latin typeface="Gotham-Medium"/>
              <a:cs typeface="Gotham-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33507"/>
            <a:ext cx="1083945" cy="657225"/>
          </a:xfrm>
          <a:custGeom>
            <a:avLst/>
            <a:gdLst/>
            <a:ahLst/>
            <a:cxnLst/>
            <a:rect l="l" t="t" r="r" b="b"/>
            <a:pathLst>
              <a:path w="1083945" h="657225">
                <a:moveTo>
                  <a:pt x="854264" y="237464"/>
                </a:moveTo>
                <a:lnTo>
                  <a:pt x="219764" y="237464"/>
                </a:lnTo>
                <a:lnTo>
                  <a:pt x="267289" y="237493"/>
                </a:lnTo>
                <a:lnTo>
                  <a:pt x="315000" y="240945"/>
                </a:lnTo>
                <a:lnTo>
                  <a:pt x="362726" y="247889"/>
                </a:lnTo>
                <a:lnTo>
                  <a:pt x="410295" y="258394"/>
                </a:lnTo>
                <a:lnTo>
                  <a:pt x="457536" y="272531"/>
                </a:lnTo>
                <a:lnTo>
                  <a:pt x="504276" y="290368"/>
                </a:lnTo>
                <a:lnTo>
                  <a:pt x="549573" y="311600"/>
                </a:lnTo>
                <a:lnTo>
                  <a:pt x="592556" y="335762"/>
                </a:lnTo>
                <a:lnTo>
                  <a:pt x="633156" y="362682"/>
                </a:lnTo>
                <a:lnTo>
                  <a:pt x="671303" y="392189"/>
                </a:lnTo>
                <a:lnTo>
                  <a:pt x="706928" y="424112"/>
                </a:lnTo>
                <a:lnTo>
                  <a:pt x="739962" y="458279"/>
                </a:lnTo>
                <a:lnTo>
                  <a:pt x="770336" y="494519"/>
                </a:lnTo>
                <a:lnTo>
                  <a:pt x="797979" y="532660"/>
                </a:lnTo>
                <a:lnTo>
                  <a:pt x="822823" y="572530"/>
                </a:lnTo>
                <a:lnTo>
                  <a:pt x="844799" y="613959"/>
                </a:lnTo>
                <a:lnTo>
                  <a:pt x="863836" y="656775"/>
                </a:lnTo>
                <a:lnTo>
                  <a:pt x="1083683" y="567898"/>
                </a:lnTo>
                <a:lnTo>
                  <a:pt x="1063575" y="521754"/>
                </a:lnTo>
                <a:lnTo>
                  <a:pt x="1041093" y="477017"/>
                </a:lnTo>
                <a:lnTo>
                  <a:pt x="1016268" y="433735"/>
                </a:lnTo>
                <a:lnTo>
                  <a:pt x="989131" y="391956"/>
                </a:lnTo>
                <a:lnTo>
                  <a:pt x="959713" y="351728"/>
                </a:lnTo>
                <a:lnTo>
                  <a:pt x="928046" y="313099"/>
                </a:lnTo>
                <a:lnTo>
                  <a:pt x="894160" y="276117"/>
                </a:lnTo>
                <a:lnTo>
                  <a:pt x="856983" y="239830"/>
                </a:lnTo>
                <a:lnTo>
                  <a:pt x="854264" y="237464"/>
                </a:lnTo>
                <a:close/>
              </a:path>
              <a:path w="1083945" h="657225">
                <a:moveTo>
                  <a:pt x="243687" y="0"/>
                </a:moveTo>
                <a:lnTo>
                  <a:pt x="193543" y="1315"/>
                </a:lnTo>
                <a:lnTo>
                  <a:pt x="143756" y="5371"/>
                </a:lnTo>
                <a:lnTo>
                  <a:pt x="94383" y="12156"/>
                </a:lnTo>
                <a:lnTo>
                  <a:pt x="45480" y="21659"/>
                </a:lnTo>
                <a:lnTo>
                  <a:pt x="0" y="33137"/>
                </a:lnTo>
                <a:lnTo>
                  <a:pt x="0" y="282936"/>
                </a:lnTo>
                <a:lnTo>
                  <a:pt x="34953" y="270195"/>
                </a:lnTo>
                <a:lnTo>
                  <a:pt x="80019" y="257224"/>
                </a:lnTo>
                <a:lnTo>
                  <a:pt x="125957" y="247399"/>
                </a:lnTo>
                <a:lnTo>
                  <a:pt x="172596" y="240790"/>
                </a:lnTo>
                <a:lnTo>
                  <a:pt x="219764" y="237464"/>
                </a:lnTo>
                <a:lnTo>
                  <a:pt x="854264" y="237464"/>
                </a:lnTo>
                <a:lnTo>
                  <a:pt x="817958" y="205879"/>
                </a:lnTo>
                <a:lnTo>
                  <a:pt x="777135" y="174297"/>
                </a:lnTo>
                <a:lnTo>
                  <a:pt x="734560" y="145119"/>
                </a:lnTo>
                <a:lnTo>
                  <a:pt x="690283" y="118376"/>
                </a:lnTo>
                <a:lnTo>
                  <a:pt x="644353" y="94103"/>
                </a:lnTo>
                <a:lnTo>
                  <a:pt x="596818" y="72332"/>
                </a:lnTo>
                <a:lnTo>
                  <a:pt x="548139" y="53266"/>
                </a:lnTo>
                <a:lnTo>
                  <a:pt x="498774" y="37091"/>
                </a:lnTo>
                <a:lnTo>
                  <a:pt x="448781" y="23820"/>
                </a:lnTo>
                <a:lnTo>
                  <a:pt x="398218" y="13463"/>
                </a:lnTo>
                <a:lnTo>
                  <a:pt x="347142" y="6033"/>
                </a:lnTo>
                <a:lnTo>
                  <a:pt x="295613" y="1541"/>
                </a:lnTo>
                <a:lnTo>
                  <a:pt x="243687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544" y="10241267"/>
            <a:ext cx="591185" cy="1067435"/>
          </a:xfrm>
          <a:custGeom>
            <a:avLst/>
            <a:gdLst/>
            <a:ahLst/>
            <a:cxnLst/>
            <a:rect l="l" t="t" r="r" b="b"/>
            <a:pathLst>
              <a:path w="591185" h="1067434">
                <a:moveTo>
                  <a:pt x="61704" y="0"/>
                </a:moveTo>
                <a:lnTo>
                  <a:pt x="0" y="145356"/>
                </a:lnTo>
                <a:lnTo>
                  <a:pt x="44059" y="165843"/>
                </a:lnTo>
                <a:lnTo>
                  <a:pt x="86065" y="188949"/>
                </a:lnTo>
                <a:lnTo>
                  <a:pt x="125960" y="214535"/>
                </a:lnTo>
                <a:lnTo>
                  <a:pt x="163687" y="242460"/>
                </a:lnTo>
                <a:lnTo>
                  <a:pt x="199191" y="272586"/>
                </a:lnTo>
                <a:lnTo>
                  <a:pt x="232416" y="304772"/>
                </a:lnTo>
                <a:lnTo>
                  <a:pt x="263303" y="338878"/>
                </a:lnTo>
                <a:lnTo>
                  <a:pt x="291798" y="374765"/>
                </a:lnTo>
                <a:lnTo>
                  <a:pt x="317843" y="412292"/>
                </a:lnTo>
                <a:lnTo>
                  <a:pt x="341383" y="451320"/>
                </a:lnTo>
                <a:lnTo>
                  <a:pt x="362360" y="491709"/>
                </a:lnTo>
                <a:lnTo>
                  <a:pt x="380718" y="533320"/>
                </a:lnTo>
                <a:lnTo>
                  <a:pt x="396402" y="576011"/>
                </a:lnTo>
                <a:lnTo>
                  <a:pt x="409353" y="619645"/>
                </a:lnTo>
                <a:lnTo>
                  <a:pt x="419517" y="664080"/>
                </a:lnTo>
                <a:lnTo>
                  <a:pt x="426835" y="709177"/>
                </a:lnTo>
                <a:lnTo>
                  <a:pt x="431253" y="754796"/>
                </a:lnTo>
                <a:lnTo>
                  <a:pt x="432714" y="800802"/>
                </a:lnTo>
                <a:lnTo>
                  <a:pt x="431160" y="847041"/>
                </a:lnTo>
                <a:lnTo>
                  <a:pt x="426536" y="893388"/>
                </a:lnTo>
                <a:lnTo>
                  <a:pt x="418786" y="939697"/>
                </a:lnTo>
                <a:lnTo>
                  <a:pt x="407852" y="985829"/>
                </a:lnTo>
                <a:lnTo>
                  <a:pt x="393678" y="1031645"/>
                </a:lnTo>
                <a:lnTo>
                  <a:pt x="379950" y="1067289"/>
                </a:lnTo>
                <a:lnTo>
                  <a:pt x="547893" y="1067289"/>
                </a:lnTo>
                <a:lnTo>
                  <a:pt x="567949" y="997023"/>
                </a:lnTo>
                <a:lnTo>
                  <a:pt x="577866" y="948644"/>
                </a:lnTo>
                <a:lnTo>
                  <a:pt x="584984" y="899778"/>
                </a:lnTo>
                <a:lnTo>
                  <a:pt x="589291" y="850479"/>
                </a:lnTo>
                <a:lnTo>
                  <a:pt x="590777" y="800798"/>
                </a:lnTo>
                <a:lnTo>
                  <a:pt x="589531" y="752827"/>
                </a:lnTo>
                <a:lnTo>
                  <a:pt x="585666" y="705193"/>
                </a:lnTo>
                <a:lnTo>
                  <a:pt x="579191" y="657954"/>
                </a:lnTo>
                <a:lnTo>
                  <a:pt x="570117" y="611164"/>
                </a:lnTo>
                <a:lnTo>
                  <a:pt x="558453" y="564875"/>
                </a:lnTo>
                <a:lnTo>
                  <a:pt x="544209" y="519142"/>
                </a:lnTo>
                <a:lnTo>
                  <a:pt x="527397" y="474016"/>
                </a:lnTo>
                <a:lnTo>
                  <a:pt x="508163" y="429872"/>
                </a:lnTo>
                <a:lnTo>
                  <a:pt x="486658" y="387076"/>
                </a:lnTo>
                <a:lnTo>
                  <a:pt x="462912" y="345673"/>
                </a:lnTo>
                <a:lnTo>
                  <a:pt x="436955" y="305709"/>
                </a:lnTo>
                <a:lnTo>
                  <a:pt x="408817" y="267229"/>
                </a:lnTo>
                <a:lnTo>
                  <a:pt x="378527" y="230279"/>
                </a:lnTo>
                <a:lnTo>
                  <a:pt x="346115" y="194905"/>
                </a:lnTo>
                <a:lnTo>
                  <a:pt x="310558" y="160204"/>
                </a:lnTo>
                <a:lnTo>
                  <a:pt x="273232" y="127736"/>
                </a:lnTo>
                <a:lnTo>
                  <a:pt x="234184" y="97532"/>
                </a:lnTo>
                <a:lnTo>
                  <a:pt x="193460" y="69624"/>
                </a:lnTo>
                <a:lnTo>
                  <a:pt x="151108" y="44045"/>
                </a:lnTo>
                <a:lnTo>
                  <a:pt x="107174" y="20826"/>
                </a:lnTo>
                <a:lnTo>
                  <a:pt x="61704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53301" y="4289363"/>
            <a:ext cx="4360545" cy="5796280"/>
          </a:xfrm>
          <a:custGeom>
            <a:avLst/>
            <a:gdLst/>
            <a:ahLst/>
            <a:cxnLst/>
            <a:rect l="l" t="t" r="r" b="b"/>
            <a:pathLst>
              <a:path w="4360544" h="5796280">
                <a:moveTo>
                  <a:pt x="4360307" y="5795959"/>
                </a:moveTo>
                <a:lnTo>
                  <a:pt x="0" y="0"/>
                </a:lnTo>
              </a:path>
            </a:pathLst>
          </a:custGeom>
          <a:ln w="52354">
            <a:solidFill>
              <a:srgbClr val="9D9D9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007375" y="102099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6177"/>
                </a:moveTo>
                <a:lnTo>
                  <a:pt x="0" y="26177"/>
                </a:lnTo>
              </a:path>
            </a:pathLst>
          </a:custGeom>
          <a:ln w="5235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06412" y="42270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6177"/>
                </a:moveTo>
                <a:lnTo>
                  <a:pt x="0" y="26177"/>
                </a:lnTo>
              </a:path>
            </a:pathLst>
          </a:custGeom>
          <a:ln w="5235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94944" y="4209295"/>
            <a:ext cx="6097905" cy="0"/>
          </a:xfrm>
          <a:custGeom>
            <a:avLst/>
            <a:gdLst/>
            <a:ahLst/>
            <a:cxnLst/>
            <a:rect l="l" t="t" r="r" b="b"/>
            <a:pathLst>
              <a:path w="6097905">
                <a:moveTo>
                  <a:pt x="6097322" y="0"/>
                </a:moveTo>
                <a:lnTo>
                  <a:pt x="0" y="0"/>
                </a:lnTo>
              </a:path>
            </a:pathLst>
          </a:custGeom>
          <a:ln w="52354">
            <a:solidFill>
              <a:srgbClr val="9D9D9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850638" y="42092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6177"/>
                </a:moveTo>
                <a:lnTo>
                  <a:pt x="0" y="26177"/>
                </a:lnTo>
              </a:path>
            </a:pathLst>
          </a:custGeom>
          <a:ln w="5235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15753" y="42092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6177"/>
                </a:moveTo>
                <a:lnTo>
                  <a:pt x="0" y="26177"/>
                </a:lnTo>
              </a:path>
            </a:pathLst>
          </a:custGeom>
          <a:ln w="5235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583181" y="4250958"/>
            <a:ext cx="6516370" cy="3185160"/>
          </a:xfrm>
          <a:custGeom>
            <a:avLst/>
            <a:gdLst/>
            <a:ahLst/>
            <a:cxnLst/>
            <a:rect l="l" t="t" r="r" b="b"/>
            <a:pathLst>
              <a:path w="6516369" h="3185159">
                <a:moveTo>
                  <a:pt x="6516367" y="3184719"/>
                </a:moveTo>
                <a:lnTo>
                  <a:pt x="0" y="0"/>
                </a:lnTo>
              </a:path>
            </a:pathLst>
          </a:custGeom>
          <a:ln w="52354">
            <a:solidFill>
              <a:srgbClr val="9D9D9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39679" y="75041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6177"/>
                </a:moveTo>
                <a:lnTo>
                  <a:pt x="0" y="26177"/>
                </a:lnTo>
              </a:path>
            </a:pathLst>
          </a:custGeom>
          <a:ln w="5235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13098" y="42167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6177"/>
                </a:moveTo>
                <a:lnTo>
                  <a:pt x="0" y="26177"/>
                </a:lnTo>
              </a:path>
            </a:pathLst>
          </a:custGeom>
          <a:ln w="5235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46854" y="4289363"/>
            <a:ext cx="4360545" cy="5796280"/>
          </a:xfrm>
          <a:custGeom>
            <a:avLst/>
            <a:gdLst/>
            <a:ahLst/>
            <a:cxnLst/>
            <a:rect l="l" t="t" r="r" b="b"/>
            <a:pathLst>
              <a:path w="4360545" h="5796280">
                <a:moveTo>
                  <a:pt x="0" y="5795959"/>
                </a:moveTo>
                <a:lnTo>
                  <a:pt x="4360307" y="0"/>
                </a:lnTo>
              </a:path>
            </a:pathLst>
          </a:custGeom>
          <a:ln w="52354">
            <a:solidFill>
              <a:srgbClr val="9D9D9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53087" y="102099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6177"/>
                </a:moveTo>
                <a:lnTo>
                  <a:pt x="0" y="26177"/>
                </a:lnTo>
              </a:path>
            </a:pathLst>
          </a:custGeom>
          <a:ln w="5235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54049" y="42270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6177"/>
                </a:moveTo>
                <a:lnTo>
                  <a:pt x="0" y="26177"/>
                </a:lnTo>
              </a:path>
            </a:pathLst>
          </a:custGeom>
          <a:ln w="5235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65923" y="2840513"/>
            <a:ext cx="2722880" cy="2722880"/>
          </a:xfrm>
          <a:custGeom>
            <a:avLst/>
            <a:gdLst/>
            <a:ahLst/>
            <a:cxnLst/>
            <a:rect l="l" t="t" r="r" b="b"/>
            <a:pathLst>
              <a:path w="2722879" h="2722879">
                <a:moveTo>
                  <a:pt x="1361215" y="0"/>
                </a:moveTo>
                <a:lnTo>
                  <a:pt x="1313427" y="823"/>
                </a:lnTo>
                <a:lnTo>
                  <a:pt x="1266052" y="3274"/>
                </a:lnTo>
                <a:lnTo>
                  <a:pt x="1219118" y="7327"/>
                </a:lnTo>
                <a:lnTo>
                  <a:pt x="1172652" y="12954"/>
                </a:lnTo>
                <a:lnTo>
                  <a:pt x="1126681" y="20129"/>
                </a:lnTo>
                <a:lnTo>
                  <a:pt x="1081231" y="28824"/>
                </a:lnTo>
                <a:lnTo>
                  <a:pt x="1036329" y="39012"/>
                </a:lnTo>
                <a:lnTo>
                  <a:pt x="992003" y="50667"/>
                </a:lnTo>
                <a:lnTo>
                  <a:pt x="948280" y="63761"/>
                </a:lnTo>
                <a:lnTo>
                  <a:pt x="905186" y="78267"/>
                </a:lnTo>
                <a:lnTo>
                  <a:pt x="862749" y="94159"/>
                </a:lnTo>
                <a:lnTo>
                  <a:pt x="820995" y="111409"/>
                </a:lnTo>
                <a:lnTo>
                  <a:pt x="779952" y="129991"/>
                </a:lnTo>
                <a:lnTo>
                  <a:pt x="739647" y="149877"/>
                </a:lnTo>
                <a:lnTo>
                  <a:pt x="700106" y="171040"/>
                </a:lnTo>
                <a:lnTo>
                  <a:pt x="661356" y="193454"/>
                </a:lnTo>
                <a:lnTo>
                  <a:pt x="623426" y="217091"/>
                </a:lnTo>
                <a:lnTo>
                  <a:pt x="586340" y="241925"/>
                </a:lnTo>
                <a:lnTo>
                  <a:pt x="550127" y="267928"/>
                </a:lnTo>
                <a:lnTo>
                  <a:pt x="514814" y="295074"/>
                </a:lnTo>
                <a:lnTo>
                  <a:pt x="480427" y="323335"/>
                </a:lnTo>
                <a:lnTo>
                  <a:pt x="446994" y="352684"/>
                </a:lnTo>
                <a:lnTo>
                  <a:pt x="414541" y="383095"/>
                </a:lnTo>
                <a:lnTo>
                  <a:pt x="383095" y="414541"/>
                </a:lnTo>
                <a:lnTo>
                  <a:pt x="352684" y="446994"/>
                </a:lnTo>
                <a:lnTo>
                  <a:pt x="323335" y="480427"/>
                </a:lnTo>
                <a:lnTo>
                  <a:pt x="295074" y="514814"/>
                </a:lnTo>
                <a:lnTo>
                  <a:pt x="267928" y="550127"/>
                </a:lnTo>
                <a:lnTo>
                  <a:pt x="241925" y="586340"/>
                </a:lnTo>
                <a:lnTo>
                  <a:pt x="217091" y="623426"/>
                </a:lnTo>
                <a:lnTo>
                  <a:pt x="193454" y="661356"/>
                </a:lnTo>
                <a:lnTo>
                  <a:pt x="171040" y="700106"/>
                </a:lnTo>
                <a:lnTo>
                  <a:pt x="149877" y="739647"/>
                </a:lnTo>
                <a:lnTo>
                  <a:pt x="129991" y="779952"/>
                </a:lnTo>
                <a:lnTo>
                  <a:pt x="111409" y="820995"/>
                </a:lnTo>
                <a:lnTo>
                  <a:pt x="94159" y="862749"/>
                </a:lnTo>
                <a:lnTo>
                  <a:pt x="78267" y="905186"/>
                </a:lnTo>
                <a:lnTo>
                  <a:pt x="63761" y="948280"/>
                </a:lnTo>
                <a:lnTo>
                  <a:pt x="50667" y="992003"/>
                </a:lnTo>
                <a:lnTo>
                  <a:pt x="39012" y="1036329"/>
                </a:lnTo>
                <a:lnTo>
                  <a:pt x="28824" y="1081231"/>
                </a:lnTo>
                <a:lnTo>
                  <a:pt x="20129" y="1126681"/>
                </a:lnTo>
                <a:lnTo>
                  <a:pt x="12954" y="1172652"/>
                </a:lnTo>
                <a:lnTo>
                  <a:pt x="7327" y="1219118"/>
                </a:lnTo>
                <a:lnTo>
                  <a:pt x="3274" y="1266052"/>
                </a:lnTo>
                <a:lnTo>
                  <a:pt x="823" y="1313427"/>
                </a:lnTo>
                <a:lnTo>
                  <a:pt x="0" y="1361215"/>
                </a:lnTo>
                <a:lnTo>
                  <a:pt x="823" y="1409003"/>
                </a:lnTo>
                <a:lnTo>
                  <a:pt x="3274" y="1456377"/>
                </a:lnTo>
                <a:lnTo>
                  <a:pt x="7327" y="1503311"/>
                </a:lnTo>
                <a:lnTo>
                  <a:pt x="12954" y="1549777"/>
                </a:lnTo>
                <a:lnTo>
                  <a:pt x="20129" y="1595749"/>
                </a:lnTo>
                <a:lnTo>
                  <a:pt x="28824" y="1641199"/>
                </a:lnTo>
                <a:lnTo>
                  <a:pt x="39012" y="1686100"/>
                </a:lnTo>
                <a:lnTo>
                  <a:pt x="50667" y="1730426"/>
                </a:lnTo>
                <a:lnTo>
                  <a:pt x="63761" y="1774149"/>
                </a:lnTo>
                <a:lnTo>
                  <a:pt x="78267" y="1817243"/>
                </a:lnTo>
                <a:lnTo>
                  <a:pt x="94159" y="1859680"/>
                </a:lnTo>
                <a:lnTo>
                  <a:pt x="111409" y="1901434"/>
                </a:lnTo>
                <a:lnTo>
                  <a:pt x="129991" y="1942477"/>
                </a:lnTo>
                <a:lnTo>
                  <a:pt x="149877" y="1982782"/>
                </a:lnTo>
                <a:lnTo>
                  <a:pt x="171040" y="2022323"/>
                </a:lnTo>
                <a:lnTo>
                  <a:pt x="193454" y="2061073"/>
                </a:lnTo>
                <a:lnTo>
                  <a:pt x="217091" y="2099004"/>
                </a:lnTo>
                <a:lnTo>
                  <a:pt x="241925" y="2136089"/>
                </a:lnTo>
                <a:lnTo>
                  <a:pt x="267928" y="2172302"/>
                </a:lnTo>
                <a:lnTo>
                  <a:pt x="295074" y="2207615"/>
                </a:lnTo>
                <a:lnTo>
                  <a:pt x="323335" y="2242002"/>
                </a:lnTo>
                <a:lnTo>
                  <a:pt x="352684" y="2275436"/>
                </a:lnTo>
                <a:lnTo>
                  <a:pt x="383095" y="2307889"/>
                </a:lnTo>
                <a:lnTo>
                  <a:pt x="414541" y="2339334"/>
                </a:lnTo>
                <a:lnTo>
                  <a:pt x="446994" y="2369745"/>
                </a:lnTo>
                <a:lnTo>
                  <a:pt x="480427" y="2399095"/>
                </a:lnTo>
                <a:lnTo>
                  <a:pt x="514814" y="2427356"/>
                </a:lnTo>
                <a:lnTo>
                  <a:pt x="550127" y="2454501"/>
                </a:lnTo>
                <a:lnTo>
                  <a:pt x="586340" y="2480504"/>
                </a:lnTo>
                <a:lnTo>
                  <a:pt x="623426" y="2505338"/>
                </a:lnTo>
                <a:lnTo>
                  <a:pt x="661356" y="2528975"/>
                </a:lnTo>
                <a:lnTo>
                  <a:pt x="700106" y="2551389"/>
                </a:lnTo>
                <a:lnTo>
                  <a:pt x="739647" y="2572553"/>
                </a:lnTo>
                <a:lnTo>
                  <a:pt x="779952" y="2592439"/>
                </a:lnTo>
                <a:lnTo>
                  <a:pt x="820995" y="2611020"/>
                </a:lnTo>
                <a:lnTo>
                  <a:pt x="862749" y="2628270"/>
                </a:lnTo>
                <a:lnTo>
                  <a:pt x="905186" y="2644162"/>
                </a:lnTo>
                <a:lnTo>
                  <a:pt x="948280" y="2658669"/>
                </a:lnTo>
                <a:lnTo>
                  <a:pt x="992003" y="2671763"/>
                </a:lnTo>
                <a:lnTo>
                  <a:pt x="1036329" y="2683417"/>
                </a:lnTo>
                <a:lnTo>
                  <a:pt x="1081231" y="2693606"/>
                </a:lnTo>
                <a:lnTo>
                  <a:pt x="1126681" y="2702300"/>
                </a:lnTo>
                <a:lnTo>
                  <a:pt x="1172652" y="2709475"/>
                </a:lnTo>
                <a:lnTo>
                  <a:pt x="1219118" y="2715102"/>
                </a:lnTo>
                <a:lnTo>
                  <a:pt x="1266052" y="2719155"/>
                </a:lnTo>
                <a:lnTo>
                  <a:pt x="1313427" y="2721607"/>
                </a:lnTo>
                <a:lnTo>
                  <a:pt x="1361215" y="2722430"/>
                </a:lnTo>
                <a:lnTo>
                  <a:pt x="1409003" y="2721607"/>
                </a:lnTo>
                <a:lnTo>
                  <a:pt x="1456377" y="2719155"/>
                </a:lnTo>
                <a:lnTo>
                  <a:pt x="1503311" y="2715102"/>
                </a:lnTo>
                <a:lnTo>
                  <a:pt x="1549777" y="2709475"/>
                </a:lnTo>
                <a:lnTo>
                  <a:pt x="1595749" y="2702300"/>
                </a:lnTo>
                <a:lnTo>
                  <a:pt x="1641199" y="2693606"/>
                </a:lnTo>
                <a:lnTo>
                  <a:pt x="1686100" y="2683417"/>
                </a:lnTo>
                <a:lnTo>
                  <a:pt x="1730426" y="2671763"/>
                </a:lnTo>
                <a:lnTo>
                  <a:pt x="1774149" y="2658669"/>
                </a:lnTo>
                <a:lnTo>
                  <a:pt x="1817243" y="2644162"/>
                </a:lnTo>
                <a:lnTo>
                  <a:pt x="1859680" y="2628270"/>
                </a:lnTo>
                <a:lnTo>
                  <a:pt x="1901434" y="2611020"/>
                </a:lnTo>
                <a:lnTo>
                  <a:pt x="1942477" y="2592439"/>
                </a:lnTo>
                <a:lnTo>
                  <a:pt x="1982782" y="2572553"/>
                </a:lnTo>
                <a:lnTo>
                  <a:pt x="2022323" y="2551389"/>
                </a:lnTo>
                <a:lnTo>
                  <a:pt x="2061073" y="2528975"/>
                </a:lnTo>
                <a:lnTo>
                  <a:pt x="2099004" y="2505338"/>
                </a:lnTo>
                <a:lnTo>
                  <a:pt x="2136089" y="2480504"/>
                </a:lnTo>
                <a:lnTo>
                  <a:pt x="2172302" y="2454501"/>
                </a:lnTo>
                <a:lnTo>
                  <a:pt x="2207615" y="2427356"/>
                </a:lnTo>
                <a:lnTo>
                  <a:pt x="2242002" y="2399095"/>
                </a:lnTo>
                <a:lnTo>
                  <a:pt x="2275436" y="2369745"/>
                </a:lnTo>
                <a:lnTo>
                  <a:pt x="2307889" y="2339334"/>
                </a:lnTo>
                <a:lnTo>
                  <a:pt x="2339334" y="2307889"/>
                </a:lnTo>
                <a:lnTo>
                  <a:pt x="2369745" y="2275436"/>
                </a:lnTo>
                <a:lnTo>
                  <a:pt x="2399095" y="2242002"/>
                </a:lnTo>
                <a:lnTo>
                  <a:pt x="2427356" y="2207615"/>
                </a:lnTo>
                <a:lnTo>
                  <a:pt x="2454501" y="2172302"/>
                </a:lnTo>
                <a:lnTo>
                  <a:pt x="2480504" y="2136089"/>
                </a:lnTo>
                <a:lnTo>
                  <a:pt x="2505338" y="2099004"/>
                </a:lnTo>
                <a:lnTo>
                  <a:pt x="2528975" y="2061073"/>
                </a:lnTo>
                <a:lnTo>
                  <a:pt x="2551389" y="2022323"/>
                </a:lnTo>
                <a:lnTo>
                  <a:pt x="2572553" y="1982782"/>
                </a:lnTo>
                <a:lnTo>
                  <a:pt x="2592439" y="1942477"/>
                </a:lnTo>
                <a:lnTo>
                  <a:pt x="2611020" y="1901434"/>
                </a:lnTo>
                <a:lnTo>
                  <a:pt x="2628270" y="1859680"/>
                </a:lnTo>
                <a:lnTo>
                  <a:pt x="2644162" y="1817243"/>
                </a:lnTo>
                <a:lnTo>
                  <a:pt x="2658669" y="1774149"/>
                </a:lnTo>
                <a:lnTo>
                  <a:pt x="2671763" y="1730426"/>
                </a:lnTo>
                <a:lnTo>
                  <a:pt x="2683417" y="1686100"/>
                </a:lnTo>
                <a:lnTo>
                  <a:pt x="2693606" y="1641199"/>
                </a:lnTo>
                <a:lnTo>
                  <a:pt x="2702300" y="1595749"/>
                </a:lnTo>
                <a:lnTo>
                  <a:pt x="2709475" y="1549777"/>
                </a:lnTo>
                <a:lnTo>
                  <a:pt x="2715102" y="1503311"/>
                </a:lnTo>
                <a:lnTo>
                  <a:pt x="2719155" y="1456377"/>
                </a:lnTo>
                <a:lnTo>
                  <a:pt x="2721607" y="1409003"/>
                </a:lnTo>
                <a:lnTo>
                  <a:pt x="2722430" y="1361215"/>
                </a:lnTo>
                <a:lnTo>
                  <a:pt x="2721607" y="1313427"/>
                </a:lnTo>
                <a:lnTo>
                  <a:pt x="2719155" y="1266052"/>
                </a:lnTo>
                <a:lnTo>
                  <a:pt x="2715102" y="1219118"/>
                </a:lnTo>
                <a:lnTo>
                  <a:pt x="2709475" y="1172652"/>
                </a:lnTo>
                <a:lnTo>
                  <a:pt x="2702300" y="1126681"/>
                </a:lnTo>
                <a:lnTo>
                  <a:pt x="2693606" y="1081231"/>
                </a:lnTo>
                <a:lnTo>
                  <a:pt x="2683417" y="1036329"/>
                </a:lnTo>
                <a:lnTo>
                  <a:pt x="2671763" y="992003"/>
                </a:lnTo>
                <a:lnTo>
                  <a:pt x="2658669" y="948280"/>
                </a:lnTo>
                <a:lnTo>
                  <a:pt x="2644162" y="905186"/>
                </a:lnTo>
                <a:lnTo>
                  <a:pt x="2628270" y="862749"/>
                </a:lnTo>
                <a:lnTo>
                  <a:pt x="2611020" y="820995"/>
                </a:lnTo>
                <a:lnTo>
                  <a:pt x="2592439" y="779952"/>
                </a:lnTo>
                <a:lnTo>
                  <a:pt x="2572553" y="739647"/>
                </a:lnTo>
                <a:lnTo>
                  <a:pt x="2551389" y="700106"/>
                </a:lnTo>
                <a:lnTo>
                  <a:pt x="2528975" y="661356"/>
                </a:lnTo>
                <a:lnTo>
                  <a:pt x="2505338" y="623426"/>
                </a:lnTo>
                <a:lnTo>
                  <a:pt x="2480504" y="586340"/>
                </a:lnTo>
                <a:lnTo>
                  <a:pt x="2454501" y="550127"/>
                </a:lnTo>
                <a:lnTo>
                  <a:pt x="2427356" y="514814"/>
                </a:lnTo>
                <a:lnTo>
                  <a:pt x="2399095" y="480427"/>
                </a:lnTo>
                <a:lnTo>
                  <a:pt x="2369745" y="446994"/>
                </a:lnTo>
                <a:lnTo>
                  <a:pt x="2339334" y="414541"/>
                </a:lnTo>
                <a:lnTo>
                  <a:pt x="2307889" y="383095"/>
                </a:lnTo>
                <a:lnTo>
                  <a:pt x="2275436" y="352684"/>
                </a:lnTo>
                <a:lnTo>
                  <a:pt x="2242002" y="323335"/>
                </a:lnTo>
                <a:lnTo>
                  <a:pt x="2207615" y="295074"/>
                </a:lnTo>
                <a:lnTo>
                  <a:pt x="2172302" y="267928"/>
                </a:lnTo>
                <a:lnTo>
                  <a:pt x="2136089" y="241925"/>
                </a:lnTo>
                <a:lnTo>
                  <a:pt x="2099004" y="217091"/>
                </a:lnTo>
                <a:lnTo>
                  <a:pt x="2061073" y="193454"/>
                </a:lnTo>
                <a:lnTo>
                  <a:pt x="2022323" y="171040"/>
                </a:lnTo>
                <a:lnTo>
                  <a:pt x="1982782" y="149877"/>
                </a:lnTo>
                <a:lnTo>
                  <a:pt x="1942477" y="129991"/>
                </a:lnTo>
                <a:lnTo>
                  <a:pt x="1901434" y="111409"/>
                </a:lnTo>
                <a:lnTo>
                  <a:pt x="1859680" y="94159"/>
                </a:lnTo>
                <a:lnTo>
                  <a:pt x="1817243" y="78267"/>
                </a:lnTo>
                <a:lnTo>
                  <a:pt x="1774149" y="63761"/>
                </a:lnTo>
                <a:lnTo>
                  <a:pt x="1730426" y="50667"/>
                </a:lnTo>
                <a:lnTo>
                  <a:pt x="1686100" y="39012"/>
                </a:lnTo>
                <a:lnTo>
                  <a:pt x="1641199" y="28824"/>
                </a:lnTo>
                <a:lnTo>
                  <a:pt x="1595749" y="20129"/>
                </a:lnTo>
                <a:lnTo>
                  <a:pt x="1549777" y="12954"/>
                </a:lnTo>
                <a:lnTo>
                  <a:pt x="1503311" y="7327"/>
                </a:lnTo>
                <a:lnTo>
                  <a:pt x="1456377" y="3274"/>
                </a:lnTo>
                <a:lnTo>
                  <a:pt x="1409003" y="823"/>
                </a:lnTo>
                <a:lnTo>
                  <a:pt x="136121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037874" y="3749354"/>
            <a:ext cx="1568450" cy="862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660" marR="5080" indent="-188595">
              <a:lnSpc>
                <a:spcPct val="112100"/>
              </a:lnSpc>
              <a:spcBef>
                <a:spcPts val="95"/>
              </a:spcBef>
            </a:pPr>
            <a:r>
              <a:rPr sz="2450" spc="5" dirty="0">
                <a:latin typeface="Gotham-Light"/>
                <a:cs typeface="Gotham-Light"/>
              </a:rPr>
              <a:t>Become</a:t>
            </a:r>
            <a:r>
              <a:rPr sz="2450" spc="-65" dirty="0">
                <a:latin typeface="Gotham-Light"/>
                <a:cs typeface="Gotham-Light"/>
              </a:rPr>
              <a:t> </a:t>
            </a:r>
            <a:r>
              <a:rPr sz="2450" spc="10" dirty="0">
                <a:latin typeface="Gotham-Light"/>
                <a:cs typeface="Gotham-Light"/>
              </a:rPr>
              <a:t>a  </a:t>
            </a:r>
            <a:r>
              <a:rPr sz="2450" spc="5" dirty="0">
                <a:latin typeface="Gotham-Light"/>
                <a:cs typeface="Gotham-Light"/>
              </a:rPr>
              <a:t>teacher</a:t>
            </a:r>
            <a:endParaRPr sz="2450">
              <a:latin typeface="Gotham-Light"/>
              <a:cs typeface="Gotham-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65923" y="6533832"/>
            <a:ext cx="2722880" cy="2722880"/>
          </a:xfrm>
          <a:custGeom>
            <a:avLst/>
            <a:gdLst/>
            <a:ahLst/>
            <a:cxnLst/>
            <a:rect l="l" t="t" r="r" b="b"/>
            <a:pathLst>
              <a:path w="2722879" h="2722879">
                <a:moveTo>
                  <a:pt x="1361215" y="0"/>
                </a:moveTo>
                <a:lnTo>
                  <a:pt x="1313427" y="823"/>
                </a:lnTo>
                <a:lnTo>
                  <a:pt x="1266052" y="3274"/>
                </a:lnTo>
                <a:lnTo>
                  <a:pt x="1219118" y="7327"/>
                </a:lnTo>
                <a:lnTo>
                  <a:pt x="1172652" y="12954"/>
                </a:lnTo>
                <a:lnTo>
                  <a:pt x="1126681" y="20129"/>
                </a:lnTo>
                <a:lnTo>
                  <a:pt x="1081231" y="28824"/>
                </a:lnTo>
                <a:lnTo>
                  <a:pt x="1036329" y="39012"/>
                </a:lnTo>
                <a:lnTo>
                  <a:pt x="992003" y="50667"/>
                </a:lnTo>
                <a:lnTo>
                  <a:pt x="948280" y="63761"/>
                </a:lnTo>
                <a:lnTo>
                  <a:pt x="905186" y="78267"/>
                </a:lnTo>
                <a:lnTo>
                  <a:pt x="862749" y="94159"/>
                </a:lnTo>
                <a:lnTo>
                  <a:pt x="820995" y="111409"/>
                </a:lnTo>
                <a:lnTo>
                  <a:pt x="779952" y="129991"/>
                </a:lnTo>
                <a:lnTo>
                  <a:pt x="739647" y="149877"/>
                </a:lnTo>
                <a:lnTo>
                  <a:pt x="700106" y="171040"/>
                </a:lnTo>
                <a:lnTo>
                  <a:pt x="661356" y="193454"/>
                </a:lnTo>
                <a:lnTo>
                  <a:pt x="623426" y="217091"/>
                </a:lnTo>
                <a:lnTo>
                  <a:pt x="586340" y="241925"/>
                </a:lnTo>
                <a:lnTo>
                  <a:pt x="550127" y="267928"/>
                </a:lnTo>
                <a:lnTo>
                  <a:pt x="514814" y="295074"/>
                </a:lnTo>
                <a:lnTo>
                  <a:pt x="480427" y="323335"/>
                </a:lnTo>
                <a:lnTo>
                  <a:pt x="446994" y="352684"/>
                </a:lnTo>
                <a:lnTo>
                  <a:pt x="414541" y="383095"/>
                </a:lnTo>
                <a:lnTo>
                  <a:pt x="383095" y="414541"/>
                </a:lnTo>
                <a:lnTo>
                  <a:pt x="352684" y="446994"/>
                </a:lnTo>
                <a:lnTo>
                  <a:pt x="323335" y="480427"/>
                </a:lnTo>
                <a:lnTo>
                  <a:pt x="295074" y="514814"/>
                </a:lnTo>
                <a:lnTo>
                  <a:pt x="267928" y="550127"/>
                </a:lnTo>
                <a:lnTo>
                  <a:pt x="241925" y="586340"/>
                </a:lnTo>
                <a:lnTo>
                  <a:pt x="217091" y="623426"/>
                </a:lnTo>
                <a:lnTo>
                  <a:pt x="193454" y="661356"/>
                </a:lnTo>
                <a:lnTo>
                  <a:pt x="171040" y="700106"/>
                </a:lnTo>
                <a:lnTo>
                  <a:pt x="149877" y="739647"/>
                </a:lnTo>
                <a:lnTo>
                  <a:pt x="129991" y="779952"/>
                </a:lnTo>
                <a:lnTo>
                  <a:pt x="111409" y="820995"/>
                </a:lnTo>
                <a:lnTo>
                  <a:pt x="94159" y="862749"/>
                </a:lnTo>
                <a:lnTo>
                  <a:pt x="78267" y="905186"/>
                </a:lnTo>
                <a:lnTo>
                  <a:pt x="63761" y="948280"/>
                </a:lnTo>
                <a:lnTo>
                  <a:pt x="50667" y="992003"/>
                </a:lnTo>
                <a:lnTo>
                  <a:pt x="39012" y="1036329"/>
                </a:lnTo>
                <a:lnTo>
                  <a:pt x="28824" y="1081231"/>
                </a:lnTo>
                <a:lnTo>
                  <a:pt x="20129" y="1126681"/>
                </a:lnTo>
                <a:lnTo>
                  <a:pt x="12954" y="1172652"/>
                </a:lnTo>
                <a:lnTo>
                  <a:pt x="7327" y="1219118"/>
                </a:lnTo>
                <a:lnTo>
                  <a:pt x="3274" y="1266052"/>
                </a:lnTo>
                <a:lnTo>
                  <a:pt x="823" y="1313427"/>
                </a:lnTo>
                <a:lnTo>
                  <a:pt x="0" y="1361215"/>
                </a:lnTo>
                <a:lnTo>
                  <a:pt x="823" y="1409003"/>
                </a:lnTo>
                <a:lnTo>
                  <a:pt x="3274" y="1456377"/>
                </a:lnTo>
                <a:lnTo>
                  <a:pt x="7327" y="1503311"/>
                </a:lnTo>
                <a:lnTo>
                  <a:pt x="12954" y="1549777"/>
                </a:lnTo>
                <a:lnTo>
                  <a:pt x="20129" y="1595749"/>
                </a:lnTo>
                <a:lnTo>
                  <a:pt x="28824" y="1641199"/>
                </a:lnTo>
                <a:lnTo>
                  <a:pt x="39012" y="1686100"/>
                </a:lnTo>
                <a:lnTo>
                  <a:pt x="50667" y="1730426"/>
                </a:lnTo>
                <a:lnTo>
                  <a:pt x="63761" y="1774149"/>
                </a:lnTo>
                <a:lnTo>
                  <a:pt x="78267" y="1817243"/>
                </a:lnTo>
                <a:lnTo>
                  <a:pt x="94159" y="1859680"/>
                </a:lnTo>
                <a:lnTo>
                  <a:pt x="111409" y="1901434"/>
                </a:lnTo>
                <a:lnTo>
                  <a:pt x="129991" y="1942477"/>
                </a:lnTo>
                <a:lnTo>
                  <a:pt x="149877" y="1982782"/>
                </a:lnTo>
                <a:lnTo>
                  <a:pt x="171040" y="2022323"/>
                </a:lnTo>
                <a:lnTo>
                  <a:pt x="193454" y="2061073"/>
                </a:lnTo>
                <a:lnTo>
                  <a:pt x="217091" y="2099004"/>
                </a:lnTo>
                <a:lnTo>
                  <a:pt x="241925" y="2136089"/>
                </a:lnTo>
                <a:lnTo>
                  <a:pt x="267928" y="2172302"/>
                </a:lnTo>
                <a:lnTo>
                  <a:pt x="295074" y="2207615"/>
                </a:lnTo>
                <a:lnTo>
                  <a:pt x="323335" y="2242002"/>
                </a:lnTo>
                <a:lnTo>
                  <a:pt x="352684" y="2275436"/>
                </a:lnTo>
                <a:lnTo>
                  <a:pt x="383095" y="2307889"/>
                </a:lnTo>
                <a:lnTo>
                  <a:pt x="414541" y="2339334"/>
                </a:lnTo>
                <a:lnTo>
                  <a:pt x="446994" y="2369745"/>
                </a:lnTo>
                <a:lnTo>
                  <a:pt x="480427" y="2399095"/>
                </a:lnTo>
                <a:lnTo>
                  <a:pt x="514814" y="2427356"/>
                </a:lnTo>
                <a:lnTo>
                  <a:pt x="550127" y="2454501"/>
                </a:lnTo>
                <a:lnTo>
                  <a:pt x="586340" y="2480504"/>
                </a:lnTo>
                <a:lnTo>
                  <a:pt x="623426" y="2505338"/>
                </a:lnTo>
                <a:lnTo>
                  <a:pt x="661356" y="2528975"/>
                </a:lnTo>
                <a:lnTo>
                  <a:pt x="700106" y="2551389"/>
                </a:lnTo>
                <a:lnTo>
                  <a:pt x="739647" y="2572553"/>
                </a:lnTo>
                <a:lnTo>
                  <a:pt x="779952" y="2592439"/>
                </a:lnTo>
                <a:lnTo>
                  <a:pt x="820995" y="2611020"/>
                </a:lnTo>
                <a:lnTo>
                  <a:pt x="862749" y="2628270"/>
                </a:lnTo>
                <a:lnTo>
                  <a:pt x="905186" y="2644162"/>
                </a:lnTo>
                <a:lnTo>
                  <a:pt x="948280" y="2658669"/>
                </a:lnTo>
                <a:lnTo>
                  <a:pt x="992003" y="2671763"/>
                </a:lnTo>
                <a:lnTo>
                  <a:pt x="1036329" y="2683417"/>
                </a:lnTo>
                <a:lnTo>
                  <a:pt x="1081231" y="2693606"/>
                </a:lnTo>
                <a:lnTo>
                  <a:pt x="1126681" y="2702300"/>
                </a:lnTo>
                <a:lnTo>
                  <a:pt x="1172652" y="2709475"/>
                </a:lnTo>
                <a:lnTo>
                  <a:pt x="1219118" y="2715102"/>
                </a:lnTo>
                <a:lnTo>
                  <a:pt x="1266052" y="2719155"/>
                </a:lnTo>
                <a:lnTo>
                  <a:pt x="1313427" y="2721607"/>
                </a:lnTo>
                <a:lnTo>
                  <a:pt x="1361215" y="2722430"/>
                </a:lnTo>
                <a:lnTo>
                  <a:pt x="1409003" y="2721607"/>
                </a:lnTo>
                <a:lnTo>
                  <a:pt x="1456377" y="2719155"/>
                </a:lnTo>
                <a:lnTo>
                  <a:pt x="1503311" y="2715102"/>
                </a:lnTo>
                <a:lnTo>
                  <a:pt x="1549777" y="2709475"/>
                </a:lnTo>
                <a:lnTo>
                  <a:pt x="1595749" y="2702300"/>
                </a:lnTo>
                <a:lnTo>
                  <a:pt x="1641199" y="2693606"/>
                </a:lnTo>
                <a:lnTo>
                  <a:pt x="1686100" y="2683417"/>
                </a:lnTo>
                <a:lnTo>
                  <a:pt x="1730426" y="2671763"/>
                </a:lnTo>
                <a:lnTo>
                  <a:pt x="1774149" y="2658669"/>
                </a:lnTo>
                <a:lnTo>
                  <a:pt x="1817243" y="2644162"/>
                </a:lnTo>
                <a:lnTo>
                  <a:pt x="1859680" y="2628270"/>
                </a:lnTo>
                <a:lnTo>
                  <a:pt x="1901434" y="2611020"/>
                </a:lnTo>
                <a:lnTo>
                  <a:pt x="1942477" y="2592439"/>
                </a:lnTo>
                <a:lnTo>
                  <a:pt x="1982782" y="2572553"/>
                </a:lnTo>
                <a:lnTo>
                  <a:pt x="2022323" y="2551389"/>
                </a:lnTo>
                <a:lnTo>
                  <a:pt x="2061073" y="2528975"/>
                </a:lnTo>
                <a:lnTo>
                  <a:pt x="2099004" y="2505338"/>
                </a:lnTo>
                <a:lnTo>
                  <a:pt x="2136089" y="2480504"/>
                </a:lnTo>
                <a:lnTo>
                  <a:pt x="2172302" y="2454501"/>
                </a:lnTo>
                <a:lnTo>
                  <a:pt x="2207615" y="2427356"/>
                </a:lnTo>
                <a:lnTo>
                  <a:pt x="2242002" y="2399095"/>
                </a:lnTo>
                <a:lnTo>
                  <a:pt x="2275436" y="2369745"/>
                </a:lnTo>
                <a:lnTo>
                  <a:pt x="2307889" y="2339334"/>
                </a:lnTo>
                <a:lnTo>
                  <a:pt x="2339334" y="2307889"/>
                </a:lnTo>
                <a:lnTo>
                  <a:pt x="2369745" y="2275436"/>
                </a:lnTo>
                <a:lnTo>
                  <a:pt x="2399095" y="2242002"/>
                </a:lnTo>
                <a:lnTo>
                  <a:pt x="2427356" y="2207615"/>
                </a:lnTo>
                <a:lnTo>
                  <a:pt x="2454501" y="2172302"/>
                </a:lnTo>
                <a:lnTo>
                  <a:pt x="2480504" y="2136089"/>
                </a:lnTo>
                <a:lnTo>
                  <a:pt x="2505338" y="2099004"/>
                </a:lnTo>
                <a:lnTo>
                  <a:pt x="2528975" y="2061073"/>
                </a:lnTo>
                <a:lnTo>
                  <a:pt x="2551389" y="2022323"/>
                </a:lnTo>
                <a:lnTo>
                  <a:pt x="2572553" y="1982782"/>
                </a:lnTo>
                <a:lnTo>
                  <a:pt x="2592439" y="1942477"/>
                </a:lnTo>
                <a:lnTo>
                  <a:pt x="2611020" y="1901434"/>
                </a:lnTo>
                <a:lnTo>
                  <a:pt x="2628270" y="1859680"/>
                </a:lnTo>
                <a:lnTo>
                  <a:pt x="2644162" y="1817243"/>
                </a:lnTo>
                <a:lnTo>
                  <a:pt x="2658669" y="1774149"/>
                </a:lnTo>
                <a:lnTo>
                  <a:pt x="2671763" y="1730426"/>
                </a:lnTo>
                <a:lnTo>
                  <a:pt x="2683417" y="1686100"/>
                </a:lnTo>
                <a:lnTo>
                  <a:pt x="2693606" y="1641199"/>
                </a:lnTo>
                <a:lnTo>
                  <a:pt x="2702300" y="1595749"/>
                </a:lnTo>
                <a:lnTo>
                  <a:pt x="2709475" y="1549777"/>
                </a:lnTo>
                <a:lnTo>
                  <a:pt x="2715102" y="1503311"/>
                </a:lnTo>
                <a:lnTo>
                  <a:pt x="2719155" y="1456377"/>
                </a:lnTo>
                <a:lnTo>
                  <a:pt x="2721607" y="1409003"/>
                </a:lnTo>
                <a:lnTo>
                  <a:pt x="2722430" y="1361215"/>
                </a:lnTo>
                <a:lnTo>
                  <a:pt x="2721607" y="1313427"/>
                </a:lnTo>
                <a:lnTo>
                  <a:pt x="2719155" y="1266052"/>
                </a:lnTo>
                <a:lnTo>
                  <a:pt x="2715102" y="1219118"/>
                </a:lnTo>
                <a:lnTo>
                  <a:pt x="2709475" y="1172652"/>
                </a:lnTo>
                <a:lnTo>
                  <a:pt x="2702300" y="1126681"/>
                </a:lnTo>
                <a:lnTo>
                  <a:pt x="2693606" y="1081231"/>
                </a:lnTo>
                <a:lnTo>
                  <a:pt x="2683417" y="1036329"/>
                </a:lnTo>
                <a:lnTo>
                  <a:pt x="2671763" y="992003"/>
                </a:lnTo>
                <a:lnTo>
                  <a:pt x="2658669" y="948280"/>
                </a:lnTo>
                <a:lnTo>
                  <a:pt x="2644162" y="905186"/>
                </a:lnTo>
                <a:lnTo>
                  <a:pt x="2628270" y="862749"/>
                </a:lnTo>
                <a:lnTo>
                  <a:pt x="2611020" y="820995"/>
                </a:lnTo>
                <a:lnTo>
                  <a:pt x="2592439" y="779952"/>
                </a:lnTo>
                <a:lnTo>
                  <a:pt x="2572553" y="739647"/>
                </a:lnTo>
                <a:lnTo>
                  <a:pt x="2551389" y="700106"/>
                </a:lnTo>
                <a:lnTo>
                  <a:pt x="2528975" y="661356"/>
                </a:lnTo>
                <a:lnTo>
                  <a:pt x="2505338" y="623426"/>
                </a:lnTo>
                <a:lnTo>
                  <a:pt x="2480504" y="586340"/>
                </a:lnTo>
                <a:lnTo>
                  <a:pt x="2454501" y="550127"/>
                </a:lnTo>
                <a:lnTo>
                  <a:pt x="2427356" y="514814"/>
                </a:lnTo>
                <a:lnTo>
                  <a:pt x="2399095" y="480427"/>
                </a:lnTo>
                <a:lnTo>
                  <a:pt x="2369745" y="446994"/>
                </a:lnTo>
                <a:lnTo>
                  <a:pt x="2339334" y="414541"/>
                </a:lnTo>
                <a:lnTo>
                  <a:pt x="2307889" y="383095"/>
                </a:lnTo>
                <a:lnTo>
                  <a:pt x="2275436" y="352684"/>
                </a:lnTo>
                <a:lnTo>
                  <a:pt x="2242002" y="323335"/>
                </a:lnTo>
                <a:lnTo>
                  <a:pt x="2207615" y="295074"/>
                </a:lnTo>
                <a:lnTo>
                  <a:pt x="2172302" y="267928"/>
                </a:lnTo>
                <a:lnTo>
                  <a:pt x="2136089" y="241925"/>
                </a:lnTo>
                <a:lnTo>
                  <a:pt x="2099004" y="217091"/>
                </a:lnTo>
                <a:lnTo>
                  <a:pt x="2061073" y="193454"/>
                </a:lnTo>
                <a:lnTo>
                  <a:pt x="2022323" y="171040"/>
                </a:lnTo>
                <a:lnTo>
                  <a:pt x="1982782" y="149877"/>
                </a:lnTo>
                <a:lnTo>
                  <a:pt x="1942477" y="129991"/>
                </a:lnTo>
                <a:lnTo>
                  <a:pt x="1901434" y="111409"/>
                </a:lnTo>
                <a:lnTo>
                  <a:pt x="1859680" y="94159"/>
                </a:lnTo>
                <a:lnTo>
                  <a:pt x="1817243" y="78267"/>
                </a:lnTo>
                <a:lnTo>
                  <a:pt x="1774149" y="63761"/>
                </a:lnTo>
                <a:lnTo>
                  <a:pt x="1730426" y="50667"/>
                </a:lnTo>
                <a:lnTo>
                  <a:pt x="1686100" y="39012"/>
                </a:lnTo>
                <a:lnTo>
                  <a:pt x="1641199" y="28824"/>
                </a:lnTo>
                <a:lnTo>
                  <a:pt x="1595749" y="20129"/>
                </a:lnTo>
                <a:lnTo>
                  <a:pt x="1549777" y="12954"/>
                </a:lnTo>
                <a:lnTo>
                  <a:pt x="1503311" y="7327"/>
                </a:lnTo>
                <a:lnTo>
                  <a:pt x="1456377" y="3274"/>
                </a:lnTo>
                <a:lnTo>
                  <a:pt x="1409003" y="823"/>
                </a:lnTo>
                <a:lnTo>
                  <a:pt x="136121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037874" y="7442672"/>
            <a:ext cx="1568450" cy="862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065" marR="5080" indent="-254000">
              <a:lnSpc>
                <a:spcPct val="112100"/>
              </a:lnSpc>
              <a:spcBef>
                <a:spcPts val="95"/>
              </a:spcBef>
            </a:pPr>
            <a:r>
              <a:rPr sz="2450" spc="5" dirty="0">
                <a:latin typeface="Gotham-Light"/>
                <a:cs typeface="Gotham-Light"/>
              </a:rPr>
              <a:t>Become</a:t>
            </a:r>
            <a:r>
              <a:rPr sz="2450" spc="-65" dirty="0">
                <a:latin typeface="Gotham-Light"/>
                <a:cs typeface="Gotham-Light"/>
              </a:rPr>
              <a:t> </a:t>
            </a:r>
            <a:r>
              <a:rPr sz="2450" spc="10" dirty="0">
                <a:latin typeface="Gotham-Light"/>
                <a:cs typeface="Gotham-Light"/>
              </a:rPr>
              <a:t>a  </a:t>
            </a:r>
            <a:r>
              <a:rPr sz="2450" spc="5" dirty="0">
                <a:latin typeface="Gotham-Light"/>
                <a:cs typeface="Gotham-Light"/>
              </a:rPr>
              <a:t>doctor</a:t>
            </a:r>
            <a:endParaRPr sz="2450">
              <a:latin typeface="Gotham-Light"/>
              <a:cs typeface="Gotham-Ligh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453223" y="364244"/>
            <a:ext cx="17148810" cy="201548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4950" spc="-114" dirty="0">
                <a:solidFill>
                  <a:srgbClr val="000000"/>
                </a:solidFill>
                <a:latin typeface="Gotham"/>
                <a:cs typeface="Gotham"/>
              </a:rPr>
              <a:t>So…</a:t>
            </a:r>
            <a:r>
              <a:rPr sz="4950" spc="-250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05" dirty="0">
                <a:solidFill>
                  <a:srgbClr val="000000"/>
                </a:solidFill>
                <a:latin typeface="Gotham"/>
                <a:cs typeface="Gotham"/>
              </a:rPr>
              <a:t>what</a:t>
            </a:r>
            <a:r>
              <a:rPr sz="4950" spc="-254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00" dirty="0">
                <a:solidFill>
                  <a:srgbClr val="000000"/>
                </a:solidFill>
                <a:latin typeface="Gotham"/>
                <a:cs typeface="Gotham"/>
              </a:rPr>
              <a:t>else</a:t>
            </a:r>
            <a:r>
              <a:rPr sz="4950" spc="-250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40" dirty="0">
                <a:solidFill>
                  <a:srgbClr val="000000"/>
                </a:solidFill>
                <a:latin typeface="Gotham"/>
                <a:cs typeface="Gotham"/>
              </a:rPr>
              <a:t>you</a:t>
            </a:r>
            <a:r>
              <a:rPr sz="4950" spc="-250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90" dirty="0">
                <a:solidFill>
                  <a:srgbClr val="000000"/>
                </a:solidFill>
                <a:latin typeface="Gotham"/>
                <a:cs typeface="Gotham"/>
              </a:rPr>
              <a:t>can</a:t>
            </a:r>
            <a:r>
              <a:rPr sz="4950" spc="-250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65" dirty="0">
                <a:solidFill>
                  <a:srgbClr val="000000"/>
                </a:solidFill>
                <a:latin typeface="Gotham"/>
                <a:cs typeface="Gotham"/>
              </a:rPr>
              <a:t>do</a:t>
            </a:r>
            <a:r>
              <a:rPr sz="4950" spc="-250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00" dirty="0">
                <a:solidFill>
                  <a:srgbClr val="000000"/>
                </a:solidFill>
                <a:latin typeface="Gotham"/>
                <a:cs typeface="Gotham"/>
              </a:rPr>
              <a:t>with</a:t>
            </a:r>
            <a:r>
              <a:rPr sz="4950" spc="-250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25" dirty="0">
                <a:solidFill>
                  <a:srgbClr val="000000"/>
                </a:solidFill>
                <a:latin typeface="Gotham"/>
                <a:cs typeface="Gotham"/>
              </a:rPr>
              <a:t>chemistry?</a:t>
            </a:r>
            <a:endParaRPr sz="4950">
              <a:latin typeface="Gotham"/>
              <a:cs typeface="Gotham"/>
            </a:endParaRPr>
          </a:p>
          <a:p>
            <a:pPr marL="12700" marR="5080">
              <a:lnSpc>
                <a:spcPct val="104099"/>
              </a:lnSpc>
              <a:spcBef>
                <a:spcPts val="495"/>
              </a:spcBef>
            </a:pPr>
            <a:r>
              <a:rPr sz="3300" b="0" spc="-25" dirty="0">
                <a:solidFill>
                  <a:srgbClr val="000000"/>
                </a:solidFill>
                <a:latin typeface="Gotham-Light"/>
                <a:cs typeface="Gotham-Light"/>
              </a:rPr>
              <a:t>From </a:t>
            </a:r>
            <a:r>
              <a:rPr sz="3300" b="0" spc="-10" dirty="0">
                <a:solidFill>
                  <a:srgbClr val="000000"/>
                </a:solidFill>
                <a:latin typeface="Gotham-Light"/>
                <a:cs typeface="Gotham-Light"/>
              </a:rPr>
              <a:t>teaching </a:t>
            </a:r>
            <a:r>
              <a:rPr sz="3300" b="0" spc="-5" dirty="0">
                <a:solidFill>
                  <a:srgbClr val="000000"/>
                </a:solidFill>
                <a:latin typeface="Gotham-Light"/>
                <a:cs typeface="Gotham-Light"/>
              </a:rPr>
              <a:t>and writing, </a:t>
            </a:r>
            <a:r>
              <a:rPr sz="3300" b="0" spc="-30" dirty="0">
                <a:solidFill>
                  <a:srgbClr val="000000"/>
                </a:solidFill>
                <a:latin typeface="Gotham-Light"/>
                <a:cs typeface="Gotham-Light"/>
              </a:rPr>
              <a:t>to </a:t>
            </a:r>
            <a:r>
              <a:rPr sz="3300" b="0" spc="-5" dirty="0">
                <a:solidFill>
                  <a:srgbClr val="000000"/>
                </a:solidFill>
                <a:latin typeface="Gotham-Light"/>
                <a:cs typeface="Gotham-Light"/>
              </a:rPr>
              <a:t>the </a:t>
            </a:r>
            <a:r>
              <a:rPr sz="3300" b="0" spc="-25" dirty="0">
                <a:solidFill>
                  <a:srgbClr val="000000"/>
                </a:solidFill>
                <a:latin typeface="Gotham-Light"/>
                <a:cs typeface="Gotham-Light"/>
              </a:rPr>
              <a:t>law </a:t>
            </a:r>
            <a:r>
              <a:rPr sz="3300" b="0" spc="-5" dirty="0">
                <a:solidFill>
                  <a:srgbClr val="000000"/>
                </a:solidFill>
                <a:latin typeface="Gotham-Light"/>
                <a:cs typeface="Gotham-Light"/>
              </a:rPr>
              <a:t>and banking, so </a:t>
            </a:r>
            <a:r>
              <a:rPr sz="3300" b="0" spc="-15" dirty="0">
                <a:solidFill>
                  <a:srgbClr val="000000"/>
                </a:solidFill>
                <a:latin typeface="Gotham-Light"/>
                <a:cs typeface="Gotham-Light"/>
              </a:rPr>
              <a:t>many </a:t>
            </a:r>
            <a:r>
              <a:rPr sz="3300" b="0" spc="-25" dirty="0">
                <a:solidFill>
                  <a:srgbClr val="000000"/>
                </a:solidFill>
                <a:latin typeface="Gotham-Light"/>
                <a:cs typeface="Gotham-Light"/>
              </a:rPr>
              <a:t>employers </a:t>
            </a:r>
            <a:r>
              <a:rPr sz="3300" b="0" spc="-20" dirty="0">
                <a:solidFill>
                  <a:srgbClr val="000000"/>
                </a:solidFill>
                <a:latin typeface="Gotham-Light"/>
                <a:cs typeface="Gotham-Light"/>
              </a:rPr>
              <a:t>value </a:t>
            </a:r>
            <a:r>
              <a:rPr sz="3300" b="0" spc="-5" dirty="0">
                <a:solidFill>
                  <a:srgbClr val="000000"/>
                </a:solidFill>
                <a:latin typeface="Gotham-Light"/>
                <a:cs typeface="Gotham-Light"/>
              </a:rPr>
              <a:t>a  chemistry qualification. One chemistry </a:t>
            </a:r>
            <a:r>
              <a:rPr sz="3300" b="0" spc="-25" dirty="0">
                <a:solidFill>
                  <a:srgbClr val="000000"/>
                </a:solidFill>
                <a:latin typeface="Gotham-Light"/>
                <a:cs typeface="Gotham-Light"/>
              </a:rPr>
              <a:t>graduate </a:t>
            </a:r>
            <a:r>
              <a:rPr sz="3300" b="0" spc="-50" dirty="0">
                <a:solidFill>
                  <a:srgbClr val="000000"/>
                </a:solidFill>
                <a:latin typeface="Gotham-Light"/>
                <a:cs typeface="Gotham-Light"/>
              </a:rPr>
              <a:t>even </a:t>
            </a:r>
            <a:r>
              <a:rPr sz="3300" b="0" spc="-25" dirty="0">
                <a:solidFill>
                  <a:srgbClr val="000000"/>
                </a:solidFill>
                <a:latin typeface="Gotham-Light"/>
                <a:cs typeface="Gotham-Light"/>
              </a:rPr>
              <a:t>went </a:t>
            </a:r>
            <a:r>
              <a:rPr sz="3300" b="0" spc="-5" dirty="0">
                <a:solidFill>
                  <a:srgbClr val="000000"/>
                </a:solidFill>
                <a:latin typeface="Gotham-Light"/>
                <a:cs typeface="Gotham-Light"/>
              </a:rPr>
              <a:t>on </a:t>
            </a:r>
            <a:r>
              <a:rPr sz="3300" b="0" spc="-30" dirty="0">
                <a:solidFill>
                  <a:srgbClr val="000000"/>
                </a:solidFill>
                <a:latin typeface="Gotham-Light"/>
                <a:cs typeface="Gotham-Light"/>
              </a:rPr>
              <a:t>to </a:t>
            </a:r>
            <a:r>
              <a:rPr sz="3300" b="0" spc="-5" dirty="0">
                <a:solidFill>
                  <a:srgbClr val="000000"/>
                </a:solidFill>
                <a:latin typeface="Gotham-Light"/>
                <a:cs typeface="Gotham-Light"/>
              </a:rPr>
              <a:t>be Prime</a:t>
            </a:r>
            <a:r>
              <a:rPr sz="3300" b="0" spc="190" dirty="0">
                <a:solidFill>
                  <a:srgbClr val="000000"/>
                </a:solidFill>
                <a:latin typeface="Gotham-Light"/>
                <a:cs typeface="Gotham-Light"/>
              </a:rPr>
              <a:t> </a:t>
            </a:r>
            <a:r>
              <a:rPr sz="3300" b="0" spc="-15" dirty="0">
                <a:solidFill>
                  <a:srgbClr val="000000"/>
                </a:solidFill>
                <a:latin typeface="Gotham-Light"/>
                <a:cs typeface="Gotham-Light"/>
              </a:rPr>
              <a:t>Minister!</a:t>
            </a:r>
            <a:endParaRPr sz="3300">
              <a:latin typeface="Gotham-Light"/>
              <a:cs typeface="Gotham-Ligh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753416" y="2840513"/>
            <a:ext cx="2722880" cy="2722880"/>
          </a:xfrm>
          <a:custGeom>
            <a:avLst/>
            <a:gdLst/>
            <a:ahLst/>
            <a:cxnLst/>
            <a:rect l="l" t="t" r="r" b="b"/>
            <a:pathLst>
              <a:path w="2722880" h="2722879">
                <a:moveTo>
                  <a:pt x="1361215" y="0"/>
                </a:moveTo>
                <a:lnTo>
                  <a:pt x="1313427" y="823"/>
                </a:lnTo>
                <a:lnTo>
                  <a:pt x="1266052" y="3274"/>
                </a:lnTo>
                <a:lnTo>
                  <a:pt x="1219118" y="7327"/>
                </a:lnTo>
                <a:lnTo>
                  <a:pt x="1172652" y="12954"/>
                </a:lnTo>
                <a:lnTo>
                  <a:pt x="1126681" y="20129"/>
                </a:lnTo>
                <a:lnTo>
                  <a:pt x="1081231" y="28824"/>
                </a:lnTo>
                <a:lnTo>
                  <a:pt x="1036329" y="39012"/>
                </a:lnTo>
                <a:lnTo>
                  <a:pt x="992003" y="50667"/>
                </a:lnTo>
                <a:lnTo>
                  <a:pt x="948280" y="63761"/>
                </a:lnTo>
                <a:lnTo>
                  <a:pt x="905186" y="78267"/>
                </a:lnTo>
                <a:lnTo>
                  <a:pt x="862749" y="94159"/>
                </a:lnTo>
                <a:lnTo>
                  <a:pt x="820995" y="111409"/>
                </a:lnTo>
                <a:lnTo>
                  <a:pt x="779952" y="129991"/>
                </a:lnTo>
                <a:lnTo>
                  <a:pt x="739647" y="149877"/>
                </a:lnTo>
                <a:lnTo>
                  <a:pt x="700106" y="171040"/>
                </a:lnTo>
                <a:lnTo>
                  <a:pt x="661356" y="193454"/>
                </a:lnTo>
                <a:lnTo>
                  <a:pt x="623426" y="217091"/>
                </a:lnTo>
                <a:lnTo>
                  <a:pt x="586340" y="241925"/>
                </a:lnTo>
                <a:lnTo>
                  <a:pt x="550127" y="267928"/>
                </a:lnTo>
                <a:lnTo>
                  <a:pt x="514814" y="295074"/>
                </a:lnTo>
                <a:lnTo>
                  <a:pt x="480427" y="323335"/>
                </a:lnTo>
                <a:lnTo>
                  <a:pt x="446994" y="352684"/>
                </a:lnTo>
                <a:lnTo>
                  <a:pt x="414541" y="383095"/>
                </a:lnTo>
                <a:lnTo>
                  <a:pt x="383095" y="414541"/>
                </a:lnTo>
                <a:lnTo>
                  <a:pt x="352684" y="446994"/>
                </a:lnTo>
                <a:lnTo>
                  <a:pt x="323335" y="480427"/>
                </a:lnTo>
                <a:lnTo>
                  <a:pt x="295074" y="514814"/>
                </a:lnTo>
                <a:lnTo>
                  <a:pt x="267928" y="550127"/>
                </a:lnTo>
                <a:lnTo>
                  <a:pt x="241925" y="586340"/>
                </a:lnTo>
                <a:lnTo>
                  <a:pt x="217091" y="623426"/>
                </a:lnTo>
                <a:lnTo>
                  <a:pt x="193454" y="661356"/>
                </a:lnTo>
                <a:lnTo>
                  <a:pt x="171040" y="700106"/>
                </a:lnTo>
                <a:lnTo>
                  <a:pt x="149877" y="739647"/>
                </a:lnTo>
                <a:lnTo>
                  <a:pt x="129991" y="779952"/>
                </a:lnTo>
                <a:lnTo>
                  <a:pt x="111409" y="820995"/>
                </a:lnTo>
                <a:lnTo>
                  <a:pt x="94159" y="862749"/>
                </a:lnTo>
                <a:lnTo>
                  <a:pt x="78267" y="905186"/>
                </a:lnTo>
                <a:lnTo>
                  <a:pt x="63761" y="948280"/>
                </a:lnTo>
                <a:lnTo>
                  <a:pt x="50667" y="992003"/>
                </a:lnTo>
                <a:lnTo>
                  <a:pt x="39012" y="1036329"/>
                </a:lnTo>
                <a:lnTo>
                  <a:pt x="28824" y="1081231"/>
                </a:lnTo>
                <a:lnTo>
                  <a:pt x="20129" y="1126681"/>
                </a:lnTo>
                <a:lnTo>
                  <a:pt x="12954" y="1172652"/>
                </a:lnTo>
                <a:lnTo>
                  <a:pt x="7327" y="1219118"/>
                </a:lnTo>
                <a:lnTo>
                  <a:pt x="3274" y="1266052"/>
                </a:lnTo>
                <a:lnTo>
                  <a:pt x="823" y="1313427"/>
                </a:lnTo>
                <a:lnTo>
                  <a:pt x="0" y="1361215"/>
                </a:lnTo>
                <a:lnTo>
                  <a:pt x="823" y="1409003"/>
                </a:lnTo>
                <a:lnTo>
                  <a:pt x="3274" y="1456377"/>
                </a:lnTo>
                <a:lnTo>
                  <a:pt x="7327" y="1503311"/>
                </a:lnTo>
                <a:lnTo>
                  <a:pt x="12954" y="1549777"/>
                </a:lnTo>
                <a:lnTo>
                  <a:pt x="20129" y="1595749"/>
                </a:lnTo>
                <a:lnTo>
                  <a:pt x="28824" y="1641199"/>
                </a:lnTo>
                <a:lnTo>
                  <a:pt x="39012" y="1686100"/>
                </a:lnTo>
                <a:lnTo>
                  <a:pt x="50667" y="1730426"/>
                </a:lnTo>
                <a:lnTo>
                  <a:pt x="63761" y="1774149"/>
                </a:lnTo>
                <a:lnTo>
                  <a:pt x="78267" y="1817243"/>
                </a:lnTo>
                <a:lnTo>
                  <a:pt x="94159" y="1859680"/>
                </a:lnTo>
                <a:lnTo>
                  <a:pt x="111409" y="1901434"/>
                </a:lnTo>
                <a:lnTo>
                  <a:pt x="129991" y="1942477"/>
                </a:lnTo>
                <a:lnTo>
                  <a:pt x="149877" y="1982782"/>
                </a:lnTo>
                <a:lnTo>
                  <a:pt x="171040" y="2022323"/>
                </a:lnTo>
                <a:lnTo>
                  <a:pt x="193454" y="2061073"/>
                </a:lnTo>
                <a:lnTo>
                  <a:pt x="217091" y="2099004"/>
                </a:lnTo>
                <a:lnTo>
                  <a:pt x="241925" y="2136089"/>
                </a:lnTo>
                <a:lnTo>
                  <a:pt x="267928" y="2172302"/>
                </a:lnTo>
                <a:lnTo>
                  <a:pt x="295074" y="2207615"/>
                </a:lnTo>
                <a:lnTo>
                  <a:pt x="323335" y="2242002"/>
                </a:lnTo>
                <a:lnTo>
                  <a:pt x="352684" y="2275436"/>
                </a:lnTo>
                <a:lnTo>
                  <a:pt x="383095" y="2307889"/>
                </a:lnTo>
                <a:lnTo>
                  <a:pt x="414541" y="2339334"/>
                </a:lnTo>
                <a:lnTo>
                  <a:pt x="446994" y="2369745"/>
                </a:lnTo>
                <a:lnTo>
                  <a:pt x="480427" y="2399095"/>
                </a:lnTo>
                <a:lnTo>
                  <a:pt x="514814" y="2427356"/>
                </a:lnTo>
                <a:lnTo>
                  <a:pt x="550127" y="2454501"/>
                </a:lnTo>
                <a:lnTo>
                  <a:pt x="586340" y="2480504"/>
                </a:lnTo>
                <a:lnTo>
                  <a:pt x="623426" y="2505338"/>
                </a:lnTo>
                <a:lnTo>
                  <a:pt x="661356" y="2528975"/>
                </a:lnTo>
                <a:lnTo>
                  <a:pt x="700106" y="2551389"/>
                </a:lnTo>
                <a:lnTo>
                  <a:pt x="739647" y="2572553"/>
                </a:lnTo>
                <a:lnTo>
                  <a:pt x="779952" y="2592439"/>
                </a:lnTo>
                <a:lnTo>
                  <a:pt x="820995" y="2611020"/>
                </a:lnTo>
                <a:lnTo>
                  <a:pt x="862749" y="2628270"/>
                </a:lnTo>
                <a:lnTo>
                  <a:pt x="905186" y="2644162"/>
                </a:lnTo>
                <a:lnTo>
                  <a:pt x="948280" y="2658669"/>
                </a:lnTo>
                <a:lnTo>
                  <a:pt x="992003" y="2671763"/>
                </a:lnTo>
                <a:lnTo>
                  <a:pt x="1036329" y="2683417"/>
                </a:lnTo>
                <a:lnTo>
                  <a:pt x="1081231" y="2693606"/>
                </a:lnTo>
                <a:lnTo>
                  <a:pt x="1126681" y="2702300"/>
                </a:lnTo>
                <a:lnTo>
                  <a:pt x="1172652" y="2709475"/>
                </a:lnTo>
                <a:lnTo>
                  <a:pt x="1219118" y="2715102"/>
                </a:lnTo>
                <a:lnTo>
                  <a:pt x="1266052" y="2719155"/>
                </a:lnTo>
                <a:lnTo>
                  <a:pt x="1313427" y="2721607"/>
                </a:lnTo>
                <a:lnTo>
                  <a:pt x="1361215" y="2722430"/>
                </a:lnTo>
                <a:lnTo>
                  <a:pt x="1409003" y="2721607"/>
                </a:lnTo>
                <a:lnTo>
                  <a:pt x="1456377" y="2719155"/>
                </a:lnTo>
                <a:lnTo>
                  <a:pt x="1503311" y="2715102"/>
                </a:lnTo>
                <a:lnTo>
                  <a:pt x="1549777" y="2709475"/>
                </a:lnTo>
                <a:lnTo>
                  <a:pt x="1595749" y="2702300"/>
                </a:lnTo>
                <a:lnTo>
                  <a:pt x="1641199" y="2693606"/>
                </a:lnTo>
                <a:lnTo>
                  <a:pt x="1686100" y="2683417"/>
                </a:lnTo>
                <a:lnTo>
                  <a:pt x="1730426" y="2671763"/>
                </a:lnTo>
                <a:lnTo>
                  <a:pt x="1774149" y="2658669"/>
                </a:lnTo>
                <a:lnTo>
                  <a:pt x="1817243" y="2644162"/>
                </a:lnTo>
                <a:lnTo>
                  <a:pt x="1859680" y="2628270"/>
                </a:lnTo>
                <a:lnTo>
                  <a:pt x="1901434" y="2611020"/>
                </a:lnTo>
                <a:lnTo>
                  <a:pt x="1942477" y="2592439"/>
                </a:lnTo>
                <a:lnTo>
                  <a:pt x="1982782" y="2572553"/>
                </a:lnTo>
                <a:lnTo>
                  <a:pt x="2022323" y="2551389"/>
                </a:lnTo>
                <a:lnTo>
                  <a:pt x="2061073" y="2528975"/>
                </a:lnTo>
                <a:lnTo>
                  <a:pt x="2099004" y="2505338"/>
                </a:lnTo>
                <a:lnTo>
                  <a:pt x="2136089" y="2480504"/>
                </a:lnTo>
                <a:lnTo>
                  <a:pt x="2172302" y="2454501"/>
                </a:lnTo>
                <a:lnTo>
                  <a:pt x="2207615" y="2427356"/>
                </a:lnTo>
                <a:lnTo>
                  <a:pt x="2242002" y="2399095"/>
                </a:lnTo>
                <a:lnTo>
                  <a:pt x="2275436" y="2369745"/>
                </a:lnTo>
                <a:lnTo>
                  <a:pt x="2307889" y="2339334"/>
                </a:lnTo>
                <a:lnTo>
                  <a:pt x="2339334" y="2307889"/>
                </a:lnTo>
                <a:lnTo>
                  <a:pt x="2369745" y="2275436"/>
                </a:lnTo>
                <a:lnTo>
                  <a:pt x="2399095" y="2242002"/>
                </a:lnTo>
                <a:lnTo>
                  <a:pt x="2427356" y="2207615"/>
                </a:lnTo>
                <a:lnTo>
                  <a:pt x="2454501" y="2172302"/>
                </a:lnTo>
                <a:lnTo>
                  <a:pt x="2480504" y="2136089"/>
                </a:lnTo>
                <a:lnTo>
                  <a:pt x="2505338" y="2099004"/>
                </a:lnTo>
                <a:lnTo>
                  <a:pt x="2528975" y="2061073"/>
                </a:lnTo>
                <a:lnTo>
                  <a:pt x="2551389" y="2022323"/>
                </a:lnTo>
                <a:lnTo>
                  <a:pt x="2572553" y="1982782"/>
                </a:lnTo>
                <a:lnTo>
                  <a:pt x="2592439" y="1942477"/>
                </a:lnTo>
                <a:lnTo>
                  <a:pt x="2611020" y="1901434"/>
                </a:lnTo>
                <a:lnTo>
                  <a:pt x="2628270" y="1859680"/>
                </a:lnTo>
                <a:lnTo>
                  <a:pt x="2644162" y="1817243"/>
                </a:lnTo>
                <a:lnTo>
                  <a:pt x="2658669" y="1774149"/>
                </a:lnTo>
                <a:lnTo>
                  <a:pt x="2671763" y="1730426"/>
                </a:lnTo>
                <a:lnTo>
                  <a:pt x="2683417" y="1686100"/>
                </a:lnTo>
                <a:lnTo>
                  <a:pt x="2693606" y="1641199"/>
                </a:lnTo>
                <a:lnTo>
                  <a:pt x="2702300" y="1595749"/>
                </a:lnTo>
                <a:lnTo>
                  <a:pt x="2709475" y="1549777"/>
                </a:lnTo>
                <a:lnTo>
                  <a:pt x="2715102" y="1503311"/>
                </a:lnTo>
                <a:lnTo>
                  <a:pt x="2719155" y="1456377"/>
                </a:lnTo>
                <a:lnTo>
                  <a:pt x="2721607" y="1409003"/>
                </a:lnTo>
                <a:lnTo>
                  <a:pt x="2722430" y="1361215"/>
                </a:lnTo>
                <a:lnTo>
                  <a:pt x="2721607" y="1313427"/>
                </a:lnTo>
                <a:lnTo>
                  <a:pt x="2719155" y="1266052"/>
                </a:lnTo>
                <a:lnTo>
                  <a:pt x="2715102" y="1219118"/>
                </a:lnTo>
                <a:lnTo>
                  <a:pt x="2709475" y="1172652"/>
                </a:lnTo>
                <a:lnTo>
                  <a:pt x="2702300" y="1126681"/>
                </a:lnTo>
                <a:lnTo>
                  <a:pt x="2693606" y="1081231"/>
                </a:lnTo>
                <a:lnTo>
                  <a:pt x="2683417" y="1036329"/>
                </a:lnTo>
                <a:lnTo>
                  <a:pt x="2671763" y="992003"/>
                </a:lnTo>
                <a:lnTo>
                  <a:pt x="2658669" y="948280"/>
                </a:lnTo>
                <a:lnTo>
                  <a:pt x="2644162" y="905186"/>
                </a:lnTo>
                <a:lnTo>
                  <a:pt x="2628270" y="862749"/>
                </a:lnTo>
                <a:lnTo>
                  <a:pt x="2611020" y="820995"/>
                </a:lnTo>
                <a:lnTo>
                  <a:pt x="2592439" y="779952"/>
                </a:lnTo>
                <a:lnTo>
                  <a:pt x="2572553" y="739647"/>
                </a:lnTo>
                <a:lnTo>
                  <a:pt x="2551389" y="700106"/>
                </a:lnTo>
                <a:lnTo>
                  <a:pt x="2528975" y="661356"/>
                </a:lnTo>
                <a:lnTo>
                  <a:pt x="2505338" y="623426"/>
                </a:lnTo>
                <a:lnTo>
                  <a:pt x="2480504" y="586340"/>
                </a:lnTo>
                <a:lnTo>
                  <a:pt x="2454501" y="550127"/>
                </a:lnTo>
                <a:lnTo>
                  <a:pt x="2427356" y="514814"/>
                </a:lnTo>
                <a:lnTo>
                  <a:pt x="2399095" y="480427"/>
                </a:lnTo>
                <a:lnTo>
                  <a:pt x="2369745" y="446994"/>
                </a:lnTo>
                <a:lnTo>
                  <a:pt x="2339334" y="414541"/>
                </a:lnTo>
                <a:lnTo>
                  <a:pt x="2307889" y="383095"/>
                </a:lnTo>
                <a:lnTo>
                  <a:pt x="2275436" y="352684"/>
                </a:lnTo>
                <a:lnTo>
                  <a:pt x="2242002" y="323335"/>
                </a:lnTo>
                <a:lnTo>
                  <a:pt x="2207615" y="295074"/>
                </a:lnTo>
                <a:lnTo>
                  <a:pt x="2172302" y="267928"/>
                </a:lnTo>
                <a:lnTo>
                  <a:pt x="2136089" y="241925"/>
                </a:lnTo>
                <a:lnTo>
                  <a:pt x="2099004" y="217091"/>
                </a:lnTo>
                <a:lnTo>
                  <a:pt x="2061073" y="193454"/>
                </a:lnTo>
                <a:lnTo>
                  <a:pt x="2022323" y="171040"/>
                </a:lnTo>
                <a:lnTo>
                  <a:pt x="1982782" y="149877"/>
                </a:lnTo>
                <a:lnTo>
                  <a:pt x="1942477" y="129991"/>
                </a:lnTo>
                <a:lnTo>
                  <a:pt x="1901434" y="111409"/>
                </a:lnTo>
                <a:lnTo>
                  <a:pt x="1859680" y="94159"/>
                </a:lnTo>
                <a:lnTo>
                  <a:pt x="1817243" y="78267"/>
                </a:lnTo>
                <a:lnTo>
                  <a:pt x="1774149" y="63761"/>
                </a:lnTo>
                <a:lnTo>
                  <a:pt x="1730426" y="50667"/>
                </a:lnTo>
                <a:lnTo>
                  <a:pt x="1686100" y="39012"/>
                </a:lnTo>
                <a:lnTo>
                  <a:pt x="1641199" y="28824"/>
                </a:lnTo>
                <a:lnTo>
                  <a:pt x="1595749" y="20129"/>
                </a:lnTo>
                <a:lnTo>
                  <a:pt x="1549777" y="12954"/>
                </a:lnTo>
                <a:lnTo>
                  <a:pt x="1503311" y="7327"/>
                </a:lnTo>
                <a:lnTo>
                  <a:pt x="1456377" y="3274"/>
                </a:lnTo>
                <a:lnTo>
                  <a:pt x="1409003" y="823"/>
                </a:lnTo>
                <a:lnTo>
                  <a:pt x="136121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023489" y="3749354"/>
            <a:ext cx="2172335" cy="862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1625">
              <a:lnSpc>
                <a:spcPct val="112100"/>
              </a:lnSpc>
              <a:spcBef>
                <a:spcPts val="95"/>
              </a:spcBef>
            </a:pPr>
            <a:r>
              <a:rPr sz="2450" spc="5" dirty="0">
                <a:latin typeface="Gotham-Light"/>
                <a:cs typeface="Gotham-Light"/>
              </a:rPr>
              <a:t>Become </a:t>
            </a:r>
            <a:r>
              <a:rPr sz="2450" spc="10" dirty="0">
                <a:latin typeface="Gotham-Light"/>
                <a:cs typeface="Gotham-Light"/>
              </a:rPr>
              <a:t>a  </a:t>
            </a:r>
            <a:r>
              <a:rPr sz="2450" spc="5" dirty="0">
                <a:latin typeface="Gotham-Light"/>
                <a:cs typeface="Gotham-Light"/>
              </a:rPr>
              <a:t>science</a:t>
            </a:r>
            <a:r>
              <a:rPr sz="2450" spc="-55" dirty="0">
                <a:latin typeface="Gotham-Light"/>
                <a:cs typeface="Gotham-Light"/>
              </a:rPr>
              <a:t> </a:t>
            </a:r>
            <a:r>
              <a:rPr sz="2450" dirty="0">
                <a:latin typeface="Gotham-Light"/>
                <a:cs typeface="Gotham-Light"/>
              </a:rPr>
              <a:t>writer</a:t>
            </a:r>
            <a:endParaRPr sz="2450">
              <a:latin typeface="Gotham-Light"/>
              <a:cs typeface="Gotham-Ligh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753416" y="6533832"/>
            <a:ext cx="2722880" cy="2722880"/>
          </a:xfrm>
          <a:custGeom>
            <a:avLst/>
            <a:gdLst/>
            <a:ahLst/>
            <a:cxnLst/>
            <a:rect l="l" t="t" r="r" b="b"/>
            <a:pathLst>
              <a:path w="2722880" h="2722879">
                <a:moveTo>
                  <a:pt x="1361215" y="0"/>
                </a:moveTo>
                <a:lnTo>
                  <a:pt x="1313427" y="823"/>
                </a:lnTo>
                <a:lnTo>
                  <a:pt x="1266052" y="3274"/>
                </a:lnTo>
                <a:lnTo>
                  <a:pt x="1219118" y="7327"/>
                </a:lnTo>
                <a:lnTo>
                  <a:pt x="1172652" y="12954"/>
                </a:lnTo>
                <a:lnTo>
                  <a:pt x="1126681" y="20129"/>
                </a:lnTo>
                <a:lnTo>
                  <a:pt x="1081231" y="28824"/>
                </a:lnTo>
                <a:lnTo>
                  <a:pt x="1036329" y="39012"/>
                </a:lnTo>
                <a:lnTo>
                  <a:pt x="992003" y="50667"/>
                </a:lnTo>
                <a:lnTo>
                  <a:pt x="948280" y="63761"/>
                </a:lnTo>
                <a:lnTo>
                  <a:pt x="905186" y="78267"/>
                </a:lnTo>
                <a:lnTo>
                  <a:pt x="862749" y="94159"/>
                </a:lnTo>
                <a:lnTo>
                  <a:pt x="820995" y="111409"/>
                </a:lnTo>
                <a:lnTo>
                  <a:pt x="779952" y="129991"/>
                </a:lnTo>
                <a:lnTo>
                  <a:pt x="739647" y="149877"/>
                </a:lnTo>
                <a:lnTo>
                  <a:pt x="700106" y="171040"/>
                </a:lnTo>
                <a:lnTo>
                  <a:pt x="661356" y="193454"/>
                </a:lnTo>
                <a:lnTo>
                  <a:pt x="623426" y="217091"/>
                </a:lnTo>
                <a:lnTo>
                  <a:pt x="586340" y="241925"/>
                </a:lnTo>
                <a:lnTo>
                  <a:pt x="550127" y="267928"/>
                </a:lnTo>
                <a:lnTo>
                  <a:pt x="514814" y="295074"/>
                </a:lnTo>
                <a:lnTo>
                  <a:pt x="480427" y="323335"/>
                </a:lnTo>
                <a:lnTo>
                  <a:pt x="446994" y="352684"/>
                </a:lnTo>
                <a:lnTo>
                  <a:pt x="414541" y="383095"/>
                </a:lnTo>
                <a:lnTo>
                  <a:pt x="383095" y="414541"/>
                </a:lnTo>
                <a:lnTo>
                  <a:pt x="352684" y="446994"/>
                </a:lnTo>
                <a:lnTo>
                  <a:pt x="323335" y="480427"/>
                </a:lnTo>
                <a:lnTo>
                  <a:pt x="295074" y="514814"/>
                </a:lnTo>
                <a:lnTo>
                  <a:pt x="267928" y="550127"/>
                </a:lnTo>
                <a:lnTo>
                  <a:pt x="241925" y="586340"/>
                </a:lnTo>
                <a:lnTo>
                  <a:pt x="217091" y="623426"/>
                </a:lnTo>
                <a:lnTo>
                  <a:pt x="193454" y="661356"/>
                </a:lnTo>
                <a:lnTo>
                  <a:pt x="171040" y="700106"/>
                </a:lnTo>
                <a:lnTo>
                  <a:pt x="149877" y="739647"/>
                </a:lnTo>
                <a:lnTo>
                  <a:pt x="129991" y="779952"/>
                </a:lnTo>
                <a:lnTo>
                  <a:pt x="111409" y="820995"/>
                </a:lnTo>
                <a:lnTo>
                  <a:pt x="94159" y="862749"/>
                </a:lnTo>
                <a:lnTo>
                  <a:pt x="78267" y="905186"/>
                </a:lnTo>
                <a:lnTo>
                  <a:pt x="63761" y="948280"/>
                </a:lnTo>
                <a:lnTo>
                  <a:pt x="50667" y="992003"/>
                </a:lnTo>
                <a:lnTo>
                  <a:pt x="39012" y="1036329"/>
                </a:lnTo>
                <a:lnTo>
                  <a:pt x="28824" y="1081231"/>
                </a:lnTo>
                <a:lnTo>
                  <a:pt x="20129" y="1126681"/>
                </a:lnTo>
                <a:lnTo>
                  <a:pt x="12954" y="1172652"/>
                </a:lnTo>
                <a:lnTo>
                  <a:pt x="7327" y="1219118"/>
                </a:lnTo>
                <a:lnTo>
                  <a:pt x="3274" y="1266052"/>
                </a:lnTo>
                <a:lnTo>
                  <a:pt x="823" y="1313427"/>
                </a:lnTo>
                <a:lnTo>
                  <a:pt x="0" y="1361215"/>
                </a:lnTo>
                <a:lnTo>
                  <a:pt x="823" y="1409003"/>
                </a:lnTo>
                <a:lnTo>
                  <a:pt x="3274" y="1456377"/>
                </a:lnTo>
                <a:lnTo>
                  <a:pt x="7327" y="1503311"/>
                </a:lnTo>
                <a:lnTo>
                  <a:pt x="12954" y="1549777"/>
                </a:lnTo>
                <a:lnTo>
                  <a:pt x="20129" y="1595749"/>
                </a:lnTo>
                <a:lnTo>
                  <a:pt x="28824" y="1641199"/>
                </a:lnTo>
                <a:lnTo>
                  <a:pt x="39012" y="1686100"/>
                </a:lnTo>
                <a:lnTo>
                  <a:pt x="50667" y="1730426"/>
                </a:lnTo>
                <a:lnTo>
                  <a:pt x="63761" y="1774149"/>
                </a:lnTo>
                <a:lnTo>
                  <a:pt x="78267" y="1817243"/>
                </a:lnTo>
                <a:lnTo>
                  <a:pt x="94159" y="1859680"/>
                </a:lnTo>
                <a:lnTo>
                  <a:pt x="111409" y="1901434"/>
                </a:lnTo>
                <a:lnTo>
                  <a:pt x="129991" y="1942477"/>
                </a:lnTo>
                <a:lnTo>
                  <a:pt x="149877" y="1982782"/>
                </a:lnTo>
                <a:lnTo>
                  <a:pt x="171040" y="2022323"/>
                </a:lnTo>
                <a:lnTo>
                  <a:pt x="193454" y="2061073"/>
                </a:lnTo>
                <a:lnTo>
                  <a:pt x="217091" y="2099004"/>
                </a:lnTo>
                <a:lnTo>
                  <a:pt x="241925" y="2136089"/>
                </a:lnTo>
                <a:lnTo>
                  <a:pt x="267928" y="2172302"/>
                </a:lnTo>
                <a:lnTo>
                  <a:pt x="295074" y="2207615"/>
                </a:lnTo>
                <a:lnTo>
                  <a:pt x="323335" y="2242002"/>
                </a:lnTo>
                <a:lnTo>
                  <a:pt x="352684" y="2275436"/>
                </a:lnTo>
                <a:lnTo>
                  <a:pt x="383095" y="2307889"/>
                </a:lnTo>
                <a:lnTo>
                  <a:pt x="414541" y="2339334"/>
                </a:lnTo>
                <a:lnTo>
                  <a:pt x="446994" y="2369745"/>
                </a:lnTo>
                <a:lnTo>
                  <a:pt x="480427" y="2399095"/>
                </a:lnTo>
                <a:lnTo>
                  <a:pt x="514814" y="2427356"/>
                </a:lnTo>
                <a:lnTo>
                  <a:pt x="550127" y="2454501"/>
                </a:lnTo>
                <a:lnTo>
                  <a:pt x="586340" y="2480504"/>
                </a:lnTo>
                <a:lnTo>
                  <a:pt x="623426" y="2505338"/>
                </a:lnTo>
                <a:lnTo>
                  <a:pt x="661356" y="2528975"/>
                </a:lnTo>
                <a:lnTo>
                  <a:pt x="700106" y="2551389"/>
                </a:lnTo>
                <a:lnTo>
                  <a:pt x="739647" y="2572553"/>
                </a:lnTo>
                <a:lnTo>
                  <a:pt x="779952" y="2592439"/>
                </a:lnTo>
                <a:lnTo>
                  <a:pt x="820995" y="2611020"/>
                </a:lnTo>
                <a:lnTo>
                  <a:pt x="862749" y="2628270"/>
                </a:lnTo>
                <a:lnTo>
                  <a:pt x="905186" y="2644162"/>
                </a:lnTo>
                <a:lnTo>
                  <a:pt x="948280" y="2658669"/>
                </a:lnTo>
                <a:lnTo>
                  <a:pt x="992003" y="2671763"/>
                </a:lnTo>
                <a:lnTo>
                  <a:pt x="1036329" y="2683417"/>
                </a:lnTo>
                <a:lnTo>
                  <a:pt x="1081231" y="2693606"/>
                </a:lnTo>
                <a:lnTo>
                  <a:pt x="1126681" y="2702300"/>
                </a:lnTo>
                <a:lnTo>
                  <a:pt x="1172652" y="2709475"/>
                </a:lnTo>
                <a:lnTo>
                  <a:pt x="1219118" y="2715102"/>
                </a:lnTo>
                <a:lnTo>
                  <a:pt x="1266052" y="2719155"/>
                </a:lnTo>
                <a:lnTo>
                  <a:pt x="1313427" y="2721607"/>
                </a:lnTo>
                <a:lnTo>
                  <a:pt x="1361215" y="2722430"/>
                </a:lnTo>
                <a:lnTo>
                  <a:pt x="1409003" y="2721607"/>
                </a:lnTo>
                <a:lnTo>
                  <a:pt x="1456377" y="2719155"/>
                </a:lnTo>
                <a:lnTo>
                  <a:pt x="1503311" y="2715102"/>
                </a:lnTo>
                <a:lnTo>
                  <a:pt x="1549777" y="2709475"/>
                </a:lnTo>
                <a:lnTo>
                  <a:pt x="1595749" y="2702300"/>
                </a:lnTo>
                <a:lnTo>
                  <a:pt x="1641199" y="2693606"/>
                </a:lnTo>
                <a:lnTo>
                  <a:pt x="1686100" y="2683417"/>
                </a:lnTo>
                <a:lnTo>
                  <a:pt x="1730426" y="2671763"/>
                </a:lnTo>
                <a:lnTo>
                  <a:pt x="1774149" y="2658669"/>
                </a:lnTo>
                <a:lnTo>
                  <a:pt x="1817243" y="2644162"/>
                </a:lnTo>
                <a:lnTo>
                  <a:pt x="1859680" y="2628270"/>
                </a:lnTo>
                <a:lnTo>
                  <a:pt x="1901434" y="2611020"/>
                </a:lnTo>
                <a:lnTo>
                  <a:pt x="1942477" y="2592439"/>
                </a:lnTo>
                <a:lnTo>
                  <a:pt x="1982782" y="2572553"/>
                </a:lnTo>
                <a:lnTo>
                  <a:pt x="2022323" y="2551389"/>
                </a:lnTo>
                <a:lnTo>
                  <a:pt x="2061073" y="2528975"/>
                </a:lnTo>
                <a:lnTo>
                  <a:pt x="2099004" y="2505338"/>
                </a:lnTo>
                <a:lnTo>
                  <a:pt x="2136089" y="2480504"/>
                </a:lnTo>
                <a:lnTo>
                  <a:pt x="2172302" y="2454501"/>
                </a:lnTo>
                <a:lnTo>
                  <a:pt x="2207615" y="2427356"/>
                </a:lnTo>
                <a:lnTo>
                  <a:pt x="2242002" y="2399095"/>
                </a:lnTo>
                <a:lnTo>
                  <a:pt x="2275436" y="2369745"/>
                </a:lnTo>
                <a:lnTo>
                  <a:pt x="2307889" y="2339334"/>
                </a:lnTo>
                <a:lnTo>
                  <a:pt x="2339334" y="2307889"/>
                </a:lnTo>
                <a:lnTo>
                  <a:pt x="2369745" y="2275436"/>
                </a:lnTo>
                <a:lnTo>
                  <a:pt x="2399095" y="2242002"/>
                </a:lnTo>
                <a:lnTo>
                  <a:pt x="2427356" y="2207615"/>
                </a:lnTo>
                <a:lnTo>
                  <a:pt x="2454501" y="2172302"/>
                </a:lnTo>
                <a:lnTo>
                  <a:pt x="2480504" y="2136089"/>
                </a:lnTo>
                <a:lnTo>
                  <a:pt x="2505338" y="2099004"/>
                </a:lnTo>
                <a:lnTo>
                  <a:pt x="2528975" y="2061073"/>
                </a:lnTo>
                <a:lnTo>
                  <a:pt x="2551389" y="2022323"/>
                </a:lnTo>
                <a:lnTo>
                  <a:pt x="2572553" y="1982782"/>
                </a:lnTo>
                <a:lnTo>
                  <a:pt x="2592439" y="1942477"/>
                </a:lnTo>
                <a:lnTo>
                  <a:pt x="2611020" y="1901434"/>
                </a:lnTo>
                <a:lnTo>
                  <a:pt x="2628270" y="1859680"/>
                </a:lnTo>
                <a:lnTo>
                  <a:pt x="2644162" y="1817243"/>
                </a:lnTo>
                <a:lnTo>
                  <a:pt x="2658669" y="1774149"/>
                </a:lnTo>
                <a:lnTo>
                  <a:pt x="2671763" y="1730426"/>
                </a:lnTo>
                <a:lnTo>
                  <a:pt x="2683417" y="1686100"/>
                </a:lnTo>
                <a:lnTo>
                  <a:pt x="2693606" y="1641199"/>
                </a:lnTo>
                <a:lnTo>
                  <a:pt x="2702300" y="1595749"/>
                </a:lnTo>
                <a:lnTo>
                  <a:pt x="2709475" y="1549777"/>
                </a:lnTo>
                <a:lnTo>
                  <a:pt x="2715102" y="1503311"/>
                </a:lnTo>
                <a:lnTo>
                  <a:pt x="2719155" y="1456377"/>
                </a:lnTo>
                <a:lnTo>
                  <a:pt x="2721607" y="1409003"/>
                </a:lnTo>
                <a:lnTo>
                  <a:pt x="2722430" y="1361215"/>
                </a:lnTo>
                <a:lnTo>
                  <a:pt x="2721607" y="1313427"/>
                </a:lnTo>
                <a:lnTo>
                  <a:pt x="2719155" y="1266052"/>
                </a:lnTo>
                <a:lnTo>
                  <a:pt x="2715102" y="1219118"/>
                </a:lnTo>
                <a:lnTo>
                  <a:pt x="2709475" y="1172652"/>
                </a:lnTo>
                <a:lnTo>
                  <a:pt x="2702300" y="1126681"/>
                </a:lnTo>
                <a:lnTo>
                  <a:pt x="2693606" y="1081231"/>
                </a:lnTo>
                <a:lnTo>
                  <a:pt x="2683417" y="1036329"/>
                </a:lnTo>
                <a:lnTo>
                  <a:pt x="2671763" y="992003"/>
                </a:lnTo>
                <a:lnTo>
                  <a:pt x="2658669" y="948280"/>
                </a:lnTo>
                <a:lnTo>
                  <a:pt x="2644162" y="905186"/>
                </a:lnTo>
                <a:lnTo>
                  <a:pt x="2628270" y="862749"/>
                </a:lnTo>
                <a:lnTo>
                  <a:pt x="2611020" y="820995"/>
                </a:lnTo>
                <a:lnTo>
                  <a:pt x="2592439" y="779952"/>
                </a:lnTo>
                <a:lnTo>
                  <a:pt x="2572553" y="739647"/>
                </a:lnTo>
                <a:lnTo>
                  <a:pt x="2551389" y="700106"/>
                </a:lnTo>
                <a:lnTo>
                  <a:pt x="2528975" y="661356"/>
                </a:lnTo>
                <a:lnTo>
                  <a:pt x="2505338" y="623426"/>
                </a:lnTo>
                <a:lnTo>
                  <a:pt x="2480504" y="586340"/>
                </a:lnTo>
                <a:lnTo>
                  <a:pt x="2454501" y="550127"/>
                </a:lnTo>
                <a:lnTo>
                  <a:pt x="2427356" y="514814"/>
                </a:lnTo>
                <a:lnTo>
                  <a:pt x="2399095" y="480427"/>
                </a:lnTo>
                <a:lnTo>
                  <a:pt x="2369745" y="446994"/>
                </a:lnTo>
                <a:lnTo>
                  <a:pt x="2339334" y="414541"/>
                </a:lnTo>
                <a:lnTo>
                  <a:pt x="2307889" y="383095"/>
                </a:lnTo>
                <a:lnTo>
                  <a:pt x="2275436" y="352684"/>
                </a:lnTo>
                <a:lnTo>
                  <a:pt x="2242002" y="323335"/>
                </a:lnTo>
                <a:lnTo>
                  <a:pt x="2207615" y="295074"/>
                </a:lnTo>
                <a:lnTo>
                  <a:pt x="2172302" y="267928"/>
                </a:lnTo>
                <a:lnTo>
                  <a:pt x="2136089" y="241925"/>
                </a:lnTo>
                <a:lnTo>
                  <a:pt x="2099004" y="217091"/>
                </a:lnTo>
                <a:lnTo>
                  <a:pt x="2061073" y="193454"/>
                </a:lnTo>
                <a:lnTo>
                  <a:pt x="2022323" y="171040"/>
                </a:lnTo>
                <a:lnTo>
                  <a:pt x="1982782" y="149877"/>
                </a:lnTo>
                <a:lnTo>
                  <a:pt x="1942477" y="129991"/>
                </a:lnTo>
                <a:lnTo>
                  <a:pt x="1901434" y="111409"/>
                </a:lnTo>
                <a:lnTo>
                  <a:pt x="1859680" y="94159"/>
                </a:lnTo>
                <a:lnTo>
                  <a:pt x="1817243" y="78267"/>
                </a:lnTo>
                <a:lnTo>
                  <a:pt x="1774149" y="63761"/>
                </a:lnTo>
                <a:lnTo>
                  <a:pt x="1730426" y="50667"/>
                </a:lnTo>
                <a:lnTo>
                  <a:pt x="1686100" y="39012"/>
                </a:lnTo>
                <a:lnTo>
                  <a:pt x="1641199" y="28824"/>
                </a:lnTo>
                <a:lnTo>
                  <a:pt x="1595749" y="20129"/>
                </a:lnTo>
                <a:lnTo>
                  <a:pt x="1549777" y="12954"/>
                </a:lnTo>
                <a:lnTo>
                  <a:pt x="1503311" y="7327"/>
                </a:lnTo>
                <a:lnTo>
                  <a:pt x="1456377" y="3274"/>
                </a:lnTo>
                <a:lnTo>
                  <a:pt x="1409003" y="823"/>
                </a:lnTo>
                <a:lnTo>
                  <a:pt x="136121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7299610" y="7442672"/>
            <a:ext cx="1619885" cy="862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6555" marR="5080" indent="-364490">
              <a:lnSpc>
                <a:spcPct val="112100"/>
              </a:lnSpc>
              <a:spcBef>
                <a:spcPts val="95"/>
              </a:spcBef>
            </a:pPr>
            <a:r>
              <a:rPr sz="2450" spc="10" dirty="0">
                <a:latin typeface="Gotham-Light"/>
                <a:cs typeface="Gotham-Light"/>
              </a:rPr>
              <a:t>Help</a:t>
            </a:r>
            <a:r>
              <a:rPr sz="2450" spc="-75" dirty="0">
                <a:latin typeface="Gotham-Light"/>
                <a:cs typeface="Gotham-Light"/>
              </a:rPr>
              <a:t> </a:t>
            </a:r>
            <a:r>
              <a:rPr sz="2450" spc="-5" dirty="0">
                <a:latin typeface="Gotham-Light"/>
                <a:cs typeface="Gotham-Light"/>
              </a:rPr>
              <a:t>solve  </a:t>
            </a:r>
            <a:r>
              <a:rPr sz="2450" spc="10" dirty="0">
                <a:latin typeface="Gotham-Light"/>
                <a:cs typeface="Gotham-Light"/>
              </a:rPr>
              <a:t>crime</a:t>
            </a:r>
            <a:endParaRPr sz="2450">
              <a:latin typeface="Gotham-Light"/>
              <a:cs typeface="Gotham-Ligh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2931543" y="4732840"/>
            <a:ext cx="2722880" cy="2722880"/>
          </a:xfrm>
          <a:custGeom>
            <a:avLst/>
            <a:gdLst/>
            <a:ahLst/>
            <a:cxnLst/>
            <a:rect l="l" t="t" r="r" b="b"/>
            <a:pathLst>
              <a:path w="2722880" h="2722879">
                <a:moveTo>
                  <a:pt x="1361215" y="0"/>
                </a:moveTo>
                <a:lnTo>
                  <a:pt x="1313427" y="823"/>
                </a:lnTo>
                <a:lnTo>
                  <a:pt x="1266052" y="3274"/>
                </a:lnTo>
                <a:lnTo>
                  <a:pt x="1219118" y="7327"/>
                </a:lnTo>
                <a:lnTo>
                  <a:pt x="1172652" y="12954"/>
                </a:lnTo>
                <a:lnTo>
                  <a:pt x="1126681" y="20129"/>
                </a:lnTo>
                <a:lnTo>
                  <a:pt x="1081231" y="28824"/>
                </a:lnTo>
                <a:lnTo>
                  <a:pt x="1036329" y="39012"/>
                </a:lnTo>
                <a:lnTo>
                  <a:pt x="992003" y="50667"/>
                </a:lnTo>
                <a:lnTo>
                  <a:pt x="948280" y="63761"/>
                </a:lnTo>
                <a:lnTo>
                  <a:pt x="905186" y="78267"/>
                </a:lnTo>
                <a:lnTo>
                  <a:pt x="862749" y="94159"/>
                </a:lnTo>
                <a:lnTo>
                  <a:pt x="820995" y="111409"/>
                </a:lnTo>
                <a:lnTo>
                  <a:pt x="779952" y="129991"/>
                </a:lnTo>
                <a:lnTo>
                  <a:pt x="739647" y="149877"/>
                </a:lnTo>
                <a:lnTo>
                  <a:pt x="700106" y="171040"/>
                </a:lnTo>
                <a:lnTo>
                  <a:pt x="661356" y="193454"/>
                </a:lnTo>
                <a:lnTo>
                  <a:pt x="623426" y="217091"/>
                </a:lnTo>
                <a:lnTo>
                  <a:pt x="586340" y="241925"/>
                </a:lnTo>
                <a:lnTo>
                  <a:pt x="550127" y="267928"/>
                </a:lnTo>
                <a:lnTo>
                  <a:pt x="514814" y="295074"/>
                </a:lnTo>
                <a:lnTo>
                  <a:pt x="480427" y="323335"/>
                </a:lnTo>
                <a:lnTo>
                  <a:pt x="446994" y="352684"/>
                </a:lnTo>
                <a:lnTo>
                  <a:pt x="414541" y="383095"/>
                </a:lnTo>
                <a:lnTo>
                  <a:pt x="383095" y="414541"/>
                </a:lnTo>
                <a:lnTo>
                  <a:pt x="352684" y="446994"/>
                </a:lnTo>
                <a:lnTo>
                  <a:pt x="323335" y="480427"/>
                </a:lnTo>
                <a:lnTo>
                  <a:pt x="295074" y="514814"/>
                </a:lnTo>
                <a:lnTo>
                  <a:pt x="267928" y="550127"/>
                </a:lnTo>
                <a:lnTo>
                  <a:pt x="241925" y="586340"/>
                </a:lnTo>
                <a:lnTo>
                  <a:pt x="217091" y="623426"/>
                </a:lnTo>
                <a:lnTo>
                  <a:pt x="193454" y="661356"/>
                </a:lnTo>
                <a:lnTo>
                  <a:pt x="171040" y="700106"/>
                </a:lnTo>
                <a:lnTo>
                  <a:pt x="149877" y="739647"/>
                </a:lnTo>
                <a:lnTo>
                  <a:pt x="129991" y="779952"/>
                </a:lnTo>
                <a:lnTo>
                  <a:pt x="111409" y="820995"/>
                </a:lnTo>
                <a:lnTo>
                  <a:pt x="94159" y="862749"/>
                </a:lnTo>
                <a:lnTo>
                  <a:pt x="78267" y="905186"/>
                </a:lnTo>
                <a:lnTo>
                  <a:pt x="63761" y="948280"/>
                </a:lnTo>
                <a:lnTo>
                  <a:pt x="50667" y="992003"/>
                </a:lnTo>
                <a:lnTo>
                  <a:pt x="39012" y="1036329"/>
                </a:lnTo>
                <a:lnTo>
                  <a:pt x="28824" y="1081231"/>
                </a:lnTo>
                <a:lnTo>
                  <a:pt x="20129" y="1126681"/>
                </a:lnTo>
                <a:lnTo>
                  <a:pt x="12954" y="1172652"/>
                </a:lnTo>
                <a:lnTo>
                  <a:pt x="7327" y="1219118"/>
                </a:lnTo>
                <a:lnTo>
                  <a:pt x="3274" y="1266052"/>
                </a:lnTo>
                <a:lnTo>
                  <a:pt x="823" y="1313427"/>
                </a:lnTo>
                <a:lnTo>
                  <a:pt x="0" y="1361215"/>
                </a:lnTo>
                <a:lnTo>
                  <a:pt x="823" y="1409003"/>
                </a:lnTo>
                <a:lnTo>
                  <a:pt x="3274" y="1456377"/>
                </a:lnTo>
                <a:lnTo>
                  <a:pt x="7327" y="1503311"/>
                </a:lnTo>
                <a:lnTo>
                  <a:pt x="12954" y="1549777"/>
                </a:lnTo>
                <a:lnTo>
                  <a:pt x="20129" y="1595749"/>
                </a:lnTo>
                <a:lnTo>
                  <a:pt x="28824" y="1641199"/>
                </a:lnTo>
                <a:lnTo>
                  <a:pt x="39012" y="1686100"/>
                </a:lnTo>
                <a:lnTo>
                  <a:pt x="50667" y="1730426"/>
                </a:lnTo>
                <a:lnTo>
                  <a:pt x="63761" y="1774149"/>
                </a:lnTo>
                <a:lnTo>
                  <a:pt x="78267" y="1817243"/>
                </a:lnTo>
                <a:lnTo>
                  <a:pt x="94159" y="1859680"/>
                </a:lnTo>
                <a:lnTo>
                  <a:pt x="111409" y="1901434"/>
                </a:lnTo>
                <a:lnTo>
                  <a:pt x="129991" y="1942477"/>
                </a:lnTo>
                <a:lnTo>
                  <a:pt x="149877" y="1982782"/>
                </a:lnTo>
                <a:lnTo>
                  <a:pt x="171040" y="2022323"/>
                </a:lnTo>
                <a:lnTo>
                  <a:pt x="193454" y="2061073"/>
                </a:lnTo>
                <a:lnTo>
                  <a:pt x="217091" y="2099004"/>
                </a:lnTo>
                <a:lnTo>
                  <a:pt x="241925" y="2136089"/>
                </a:lnTo>
                <a:lnTo>
                  <a:pt x="267928" y="2172302"/>
                </a:lnTo>
                <a:lnTo>
                  <a:pt x="295074" y="2207615"/>
                </a:lnTo>
                <a:lnTo>
                  <a:pt x="323335" y="2242002"/>
                </a:lnTo>
                <a:lnTo>
                  <a:pt x="352684" y="2275436"/>
                </a:lnTo>
                <a:lnTo>
                  <a:pt x="383095" y="2307889"/>
                </a:lnTo>
                <a:lnTo>
                  <a:pt x="414541" y="2339334"/>
                </a:lnTo>
                <a:lnTo>
                  <a:pt x="446994" y="2369745"/>
                </a:lnTo>
                <a:lnTo>
                  <a:pt x="480427" y="2399095"/>
                </a:lnTo>
                <a:lnTo>
                  <a:pt x="514814" y="2427356"/>
                </a:lnTo>
                <a:lnTo>
                  <a:pt x="550127" y="2454501"/>
                </a:lnTo>
                <a:lnTo>
                  <a:pt x="586340" y="2480504"/>
                </a:lnTo>
                <a:lnTo>
                  <a:pt x="623426" y="2505338"/>
                </a:lnTo>
                <a:lnTo>
                  <a:pt x="661356" y="2528975"/>
                </a:lnTo>
                <a:lnTo>
                  <a:pt x="700106" y="2551389"/>
                </a:lnTo>
                <a:lnTo>
                  <a:pt x="739647" y="2572553"/>
                </a:lnTo>
                <a:lnTo>
                  <a:pt x="779952" y="2592439"/>
                </a:lnTo>
                <a:lnTo>
                  <a:pt x="820995" y="2611020"/>
                </a:lnTo>
                <a:lnTo>
                  <a:pt x="862749" y="2628270"/>
                </a:lnTo>
                <a:lnTo>
                  <a:pt x="905186" y="2644162"/>
                </a:lnTo>
                <a:lnTo>
                  <a:pt x="948280" y="2658669"/>
                </a:lnTo>
                <a:lnTo>
                  <a:pt x="992003" y="2671763"/>
                </a:lnTo>
                <a:lnTo>
                  <a:pt x="1036329" y="2683417"/>
                </a:lnTo>
                <a:lnTo>
                  <a:pt x="1081231" y="2693606"/>
                </a:lnTo>
                <a:lnTo>
                  <a:pt x="1126681" y="2702300"/>
                </a:lnTo>
                <a:lnTo>
                  <a:pt x="1172652" y="2709475"/>
                </a:lnTo>
                <a:lnTo>
                  <a:pt x="1219118" y="2715102"/>
                </a:lnTo>
                <a:lnTo>
                  <a:pt x="1266052" y="2719155"/>
                </a:lnTo>
                <a:lnTo>
                  <a:pt x="1313427" y="2721607"/>
                </a:lnTo>
                <a:lnTo>
                  <a:pt x="1361215" y="2722430"/>
                </a:lnTo>
                <a:lnTo>
                  <a:pt x="1409003" y="2721607"/>
                </a:lnTo>
                <a:lnTo>
                  <a:pt x="1456377" y="2719155"/>
                </a:lnTo>
                <a:lnTo>
                  <a:pt x="1503311" y="2715102"/>
                </a:lnTo>
                <a:lnTo>
                  <a:pt x="1549777" y="2709475"/>
                </a:lnTo>
                <a:lnTo>
                  <a:pt x="1595749" y="2702300"/>
                </a:lnTo>
                <a:lnTo>
                  <a:pt x="1641199" y="2693606"/>
                </a:lnTo>
                <a:lnTo>
                  <a:pt x="1686100" y="2683417"/>
                </a:lnTo>
                <a:lnTo>
                  <a:pt x="1730426" y="2671763"/>
                </a:lnTo>
                <a:lnTo>
                  <a:pt x="1774149" y="2658669"/>
                </a:lnTo>
                <a:lnTo>
                  <a:pt x="1817243" y="2644162"/>
                </a:lnTo>
                <a:lnTo>
                  <a:pt x="1859680" y="2628270"/>
                </a:lnTo>
                <a:lnTo>
                  <a:pt x="1901434" y="2611020"/>
                </a:lnTo>
                <a:lnTo>
                  <a:pt x="1942477" y="2592439"/>
                </a:lnTo>
                <a:lnTo>
                  <a:pt x="1982782" y="2572553"/>
                </a:lnTo>
                <a:lnTo>
                  <a:pt x="2022323" y="2551389"/>
                </a:lnTo>
                <a:lnTo>
                  <a:pt x="2061073" y="2528975"/>
                </a:lnTo>
                <a:lnTo>
                  <a:pt x="2099004" y="2505338"/>
                </a:lnTo>
                <a:lnTo>
                  <a:pt x="2136089" y="2480504"/>
                </a:lnTo>
                <a:lnTo>
                  <a:pt x="2172302" y="2454501"/>
                </a:lnTo>
                <a:lnTo>
                  <a:pt x="2207615" y="2427356"/>
                </a:lnTo>
                <a:lnTo>
                  <a:pt x="2242002" y="2399095"/>
                </a:lnTo>
                <a:lnTo>
                  <a:pt x="2275436" y="2369745"/>
                </a:lnTo>
                <a:lnTo>
                  <a:pt x="2307889" y="2339334"/>
                </a:lnTo>
                <a:lnTo>
                  <a:pt x="2339334" y="2307889"/>
                </a:lnTo>
                <a:lnTo>
                  <a:pt x="2369745" y="2275436"/>
                </a:lnTo>
                <a:lnTo>
                  <a:pt x="2399095" y="2242002"/>
                </a:lnTo>
                <a:lnTo>
                  <a:pt x="2427356" y="2207615"/>
                </a:lnTo>
                <a:lnTo>
                  <a:pt x="2454501" y="2172302"/>
                </a:lnTo>
                <a:lnTo>
                  <a:pt x="2480504" y="2136089"/>
                </a:lnTo>
                <a:lnTo>
                  <a:pt x="2505338" y="2099004"/>
                </a:lnTo>
                <a:lnTo>
                  <a:pt x="2528975" y="2061073"/>
                </a:lnTo>
                <a:lnTo>
                  <a:pt x="2551389" y="2022323"/>
                </a:lnTo>
                <a:lnTo>
                  <a:pt x="2572553" y="1982782"/>
                </a:lnTo>
                <a:lnTo>
                  <a:pt x="2592439" y="1942477"/>
                </a:lnTo>
                <a:lnTo>
                  <a:pt x="2611020" y="1901434"/>
                </a:lnTo>
                <a:lnTo>
                  <a:pt x="2628270" y="1859680"/>
                </a:lnTo>
                <a:lnTo>
                  <a:pt x="2644162" y="1817243"/>
                </a:lnTo>
                <a:lnTo>
                  <a:pt x="2658669" y="1774149"/>
                </a:lnTo>
                <a:lnTo>
                  <a:pt x="2671763" y="1730426"/>
                </a:lnTo>
                <a:lnTo>
                  <a:pt x="2683417" y="1686100"/>
                </a:lnTo>
                <a:lnTo>
                  <a:pt x="2693606" y="1641199"/>
                </a:lnTo>
                <a:lnTo>
                  <a:pt x="2702300" y="1595749"/>
                </a:lnTo>
                <a:lnTo>
                  <a:pt x="2709475" y="1549777"/>
                </a:lnTo>
                <a:lnTo>
                  <a:pt x="2715102" y="1503311"/>
                </a:lnTo>
                <a:lnTo>
                  <a:pt x="2719155" y="1456377"/>
                </a:lnTo>
                <a:lnTo>
                  <a:pt x="2721607" y="1409003"/>
                </a:lnTo>
                <a:lnTo>
                  <a:pt x="2722430" y="1361215"/>
                </a:lnTo>
                <a:lnTo>
                  <a:pt x="2721607" y="1313427"/>
                </a:lnTo>
                <a:lnTo>
                  <a:pt x="2719155" y="1266052"/>
                </a:lnTo>
                <a:lnTo>
                  <a:pt x="2715102" y="1219118"/>
                </a:lnTo>
                <a:lnTo>
                  <a:pt x="2709475" y="1172652"/>
                </a:lnTo>
                <a:lnTo>
                  <a:pt x="2702300" y="1126681"/>
                </a:lnTo>
                <a:lnTo>
                  <a:pt x="2693606" y="1081231"/>
                </a:lnTo>
                <a:lnTo>
                  <a:pt x="2683417" y="1036329"/>
                </a:lnTo>
                <a:lnTo>
                  <a:pt x="2671763" y="992003"/>
                </a:lnTo>
                <a:lnTo>
                  <a:pt x="2658669" y="948280"/>
                </a:lnTo>
                <a:lnTo>
                  <a:pt x="2644162" y="905186"/>
                </a:lnTo>
                <a:lnTo>
                  <a:pt x="2628270" y="862749"/>
                </a:lnTo>
                <a:lnTo>
                  <a:pt x="2611020" y="820995"/>
                </a:lnTo>
                <a:lnTo>
                  <a:pt x="2592439" y="779952"/>
                </a:lnTo>
                <a:lnTo>
                  <a:pt x="2572553" y="739647"/>
                </a:lnTo>
                <a:lnTo>
                  <a:pt x="2551389" y="700106"/>
                </a:lnTo>
                <a:lnTo>
                  <a:pt x="2528975" y="661356"/>
                </a:lnTo>
                <a:lnTo>
                  <a:pt x="2505338" y="623426"/>
                </a:lnTo>
                <a:lnTo>
                  <a:pt x="2480504" y="586340"/>
                </a:lnTo>
                <a:lnTo>
                  <a:pt x="2454501" y="550127"/>
                </a:lnTo>
                <a:lnTo>
                  <a:pt x="2427356" y="514814"/>
                </a:lnTo>
                <a:lnTo>
                  <a:pt x="2399095" y="480427"/>
                </a:lnTo>
                <a:lnTo>
                  <a:pt x="2369745" y="446994"/>
                </a:lnTo>
                <a:lnTo>
                  <a:pt x="2339334" y="414541"/>
                </a:lnTo>
                <a:lnTo>
                  <a:pt x="2307889" y="383095"/>
                </a:lnTo>
                <a:lnTo>
                  <a:pt x="2275436" y="352684"/>
                </a:lnTo>
                <a:lnTo>
                  <a:pt x="2242002" y="323335"/>
                </a:lnTo>
                <a:lnTo>
                  <a:pt x="2207615" y="295074"/>
                </a:lnTo>
                <a:lnTo>
                  <a:pt x="2172302" y="267928"/>
                </a:lnTo>
                <a:lnTo>
                  <a:pt x="2136089" y="241925"/>
                </a:lnTo>
                <a:lnTo>
                  <a:pt x="2099004" y="217091"/>
                </a:lnTo>
                <a:lnTo>
                  <a:pt x="2061073" y="193454"/>
                </a:lnTo>
                <a:lnTo>
                  <a:pt x="2022323" y="171040"/>
                </a:lnTo>
                <a:lnTo>
                  <a:pt x="1982782" y="149877"/>
                </a:lnTo>
                <a:lnTo>
                  <a:pt x="1942477" y="129991"/>
                </a:lnTo>
                <a:lnTo>
                  <a:pt x="1901434" y="111409"/>
                </a:lnTo>
                <a:lnTo>
                  <a:pt x="1859680" y="94159"/>
                </a:lnTo>
                <a:lnTo>
                  <a:pt x="1817243" y="78267"/>
                </a:lnTo>
                <a:lnTo>
                  <a:pt x="1774149" y="63761"/>
                </a:lnTo>
                <a:lnTo>
                  <a:pt x="1730426" y="50667"/>
                </a:lnTo>
                <a:lnTo>
                  <a:pt x="1686100" y="39012"/>
                </a:lnTo>
                <a:lnTo>
                  <a:pt x="1641199" y="28824"/>
                </a:lnTo>
                <a:lnTo>
                  <a:pt x="1595749" y="20129"/>
                </a:lnTo>
                <a:lnTo>
                  <a:pt x="1549777" y="12954"/>
                </a:lnTo>
                <a:lnTo>
                  <a:pt x="1503311" y="7327"/>
                </a:lnTo>
                <a:lnTo>
                  <a:pt x="1456377" y="3274"/>
                </a:lnTo>
                <a:lnTo>
                  <a:pt x="1409003" y="823"/>
                </a:lnTo>
                <a:lnTo>
                  <a:pt x="136121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3307009" y="5432262"/>
            <a:ext cx="196088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2100"/>
              </a:lnSpc>
              <a:spcBef>
                <a:spcPts val="95"/>
              </a:spcBef>
            </a:pPr>
            <a:r>
              <a:rPr sz="2450" spc="10" dirty="0">
                <a:latin typeface="Gotham-Light"/>
                <a:cs typeface="Gotham-Light"/>
              </a:rPr>
              <a:t>Help people  </a:t>
            </a:r>
            <a:r>
              <a:rPr sz="2450" spc="-5" dirty="0">
                <a:latin typeface="Gotham-Light"/>
                <a:cs typeface="Gotham-Light"/>
              </a:rPr>
              <a:t>protect</a:t>
            </a:r>
            <a:r>
              <a:rPr sz="2450" spc="-80" dirty="0">
                <a:latin typeface="Gotham-Light"/>
                <a:cs typeface="Gotham-Light"/>
              </a:rPr>
              <a:t> </a:t>
            </a:r>
            <a:r>
              <a:rPr sz="2450" spc="10" dirty="0">
                <a:latin typeface="Gotham-Light"/>
                <a:cs typeface="Gotham-Light"/>
              </a:rPr>
              <a:t>their </a:t>
            </a:r>
            <a:r>
              <a:rPr sz="2450" spc="5" dirty="0">
                <a:latin typeface="Gotham-Light"/>
                <a:cs typeface="Gotham-Light"/>
              </a:rPr>
              <a:t> </a:t>
            </a:r>
            <a:r>
              <a:rPr sz="2450" spc="10" dirty="0">
                <a:latin typeface="Gotham-Light"/>
                <a:cs typeface="Gotham-Light"/>
              </a:rPr>
              <a:t>ideas</a:t>
            </a:r>
            <a:endParaRPr sz="2450">
              <a:latin typeface="Gotham-Light"/>
              <a:cs typeface="Gotham-Ligh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931543" y="7957873"/>
            <a:ext cx="2722880" cy="2722880"/>
          </a:xfrm>
          <a:custGeom>
            <a:avLst/>
            <a:gdLst/>
            <a:ahLst/>
            <a:cxnLst/>
            <a:rect l="l" t="t" r="r" b="b"/>
            <a:pathLst>
              <a:path w="2722880" h="2722879">
                <a:moveTo>
                  <a:pt x="1361215" y="0"/>
                </a:moveTo>
                <a:lnTo>
                  <a:pt x="1313427" y="823"/>
                </a:lnTo>
                <a:lnTo>
                  <a:pt x="1266052" y="3274"/>
                </a:lnTo>
                <a:lnTo>
                  <a:pt x="1219118" y="7327"/>
                </a:lnTo>
                <a:lnTo>
                  <a:pt x="1172652" y="12954"/>
                </a:lnTo>
                <a:lnTo>
                  <a:pt x="1126681" y="20129"/>
                </a:lnTo>
                <a:lnTo>
                  <a:pt x="1081231" y="28824"/>
                </a:lnTo>
                <a:lnTo>
                  <a:pt x="1036329" y="39012"/>
                </a:lnTo>
                <a:lnTo>
                  <a:pt x="992003" y="50667"/>
                </a:lnTo>
                <a:lnTo>
                  <a:pt x="948280" y="63761"/>
                </a:lnTo>
                <a:lnTo>
                  <a:pt x="905186" y="78267"/>
                </a:lnTo>
                <a:lnTo>
                  <a:pt x="862749" y="94159"/>
                </a:lnTo>
                <a:lnTo>
                  <a:pt x="820995" y="111409"/>
                </a:lnTo>
                <a:lnTo>
                  <a:pt x="779952" y="129991"/>
                </a:lnTo>
                <a:lnTo>
                  <a:pt x="739647" y="149877"/>
                </a:lnTo>
                <a:lnTo>
                  <a:pt x="700106" y="171040"/>
                </a:lnTo>
                <a:lnTo>
                  <a:pt x="661356" y="193454"/>
                </a:lnTo>
                <a:lnTo>
                  <a:pt x="623426" y="217091"/>
                </a:lnTo>
                <a:lnTo>
                  <a:pt x="586340" y="241925"/>
                </a:lnTo>
                <a:lnTo>
                  <a:pt x="550127" y="267928"/>
                </a:lnTo>
                <a:lnTo>
                  <a:pt x="514814" y="295074"/>
                </a:lnTo>
                <a:lnTo>
                  <a:pt x="480427" y="323335"/>
                </a:lnTo>
                <a:lnTo>
                  <a:pt x="446994" y="352684"/>
                </a:lnTo>
                <a:lnTo>
                  <a:pt x="414541" y="383095"/>
                </a:lnTo>
                <a:lnTo>
                  <a:pt x="383095" y="414541"/>
                </a:lnTo>
                <a:lnTo>
                  <a:pt x="352684" y="446994"/>
                </a:lnTo>
                <a:lnTo>
                  <a:pt x="323335" y="480427"/>
                </a:lnTo>
                <a:lnTo>
                  <a:pt x="295074" y="514814"/>
                </a:lnTo>
                <a:lnTo>
                  <a:pt x="267928" y="550127"/>
                </a:lnTo>
                <a:lnTo>
                  <a:pt x="241925" y="586340"/>
                </a:lnTo>
                <a:lnTo>
                  <a:pt x="217091" y="623426"/>
                </a:lnTo>
                <a:lnTo>
                  <a:pt x="193454" y="661356"/>
                </a:lnTo>
                <a:lnTo>
                  <a:pt x="171040" y="700106"/>
                </a:lnTo>
                <a:lnTo>
                  <a:pt x="149877" y="739647"/>
                </a:lnTo>
                <a:lnTo>
                  <a:pt x="129991" y="779952"/>
                </a:lnTo>
                <a:lnTo>
                  <a:pt x="111409" y="820995"/>
                </a:lnTo>
                <a:lnTo>
                  <a:pt x="94159" y="862749"/>
                </a:lnTo>
                <a:lnTo>
                  <a:pt x="78267" y="905186"/>
                </a:lnTo>
                <a:lnTo>
                  <a:pt x="63761" y="948280"/>
                </a:lnTo>
                <a:lnTo>
                  <a:pt x="50667" y="992003"/>
                </a:lnTo>
                <a:lnTo>
                  <a:pt x="39012" y="1036329"/>
                </a:lnTo>
                <a:lnTo>
                  <a:pt x="28824" y="1081231"/>
                </a:lnTo>
                <a:lnTo>
                  <a:pt x="20129" y="1126681"/>
                </a:lnTo>
                <a:lnTo>
                  <a:pt x="12954" y="1172652"/>
                </a:lnTo>
                <a:lnTo>
                  <a:pt x="7327" y="1219118"/>
                </a:lnTo>
                <a:lnTo>
                  <a:pt x="3274" y="1266052"/>
                </a:lnTo>
                <a:lnTo>
                  <a:pt x="823" y="1313427"/>
                </a:lnTo>
                <a:lnTo>
                  <a:pt x="0" y="1361215"/>
                </a:lnTo>
                <a:lnTo>
                  <a:pt x="823" y="1409003"/>
                </a:lnTo>
                <a:lnTo>
                  <a:pt x="3274" y="1456377"/>
                </a:lnTo>
                <a:lnTo>
                  <a:pt x="7327" y="1503311"/>
                </a:lnTo>
                <a:lnTo>
                  <a:pt x="12954" y="1549777"/>
                </a:lnTo>
                <a:lnTo>
                  <a:pt x="20129" y="1595749"/>
                </a:lnTo>
                <a:lnTo>
                  <a:pt x="28824" y="1641199"/>
                </a:lnTo>
                <a:lnTo>
                  <a:pt x="39012" y="1686100"/>
                </a:lnTo>
                <a:lnTo>
                  <a:pt x="50667" y="1730426"/>
                </a:lnTo>
                <a:lnTo>
                  <a:pt x="63761" y="1774149"/>
                </a:lnTo>
                <a:lnTo>
                  <a:pt x="78267" y="1817243"/>
                </a:lnTo>
                <a:lnTo>
                  <a:pt x="94159" y="1859680"/>
                </a:lnTo>
                <a:lnTo>
                  <a:pt x="111409" y="1901434"/>
                </a:lnTo>
                <a:lnTo>
                  <a:pt x="129991" y="1942477"/>
                </a:lnTo>
                <a:lnTo>
                  <a:pt x="149877" y="1982782"/>
                </a:lnTo>
                <a:lnTo>
                  <a:pt x="171040" y="2022323"/>
                </a:lnTo>
                <a:lnTo>
                  <a:pt x="193454" y="2061073"/>
                </a:lnTo>
                <a:lnTo>
                  <a:pt x="217091" y="2099004"/>
                </a:lnTo>
                <a:lnTo>
                  <a:pt x="241925" y="2136089"/>
                </a:lnTo>
                <a:lnTo>
                  <a:pt x="267928" y="2172302"/>
                </a:lnTo>
                <a:lnTo>
                  <a:pt x="295074" y="2207615"/>
                </a:lnTo>
                <a:lnTo>
                  <a:pt x="323335" y="2242002"/>
                </a:lnTo>
                <a:lnTo>
                  <a:pt x="352684" y="2275436"/>
                </a:lnTo>
                <a:lnTo>
                  <a:pt x="383095" y="2307889"/>
                </a:lnTo>
                <a:lnTo>
                  <a:pt x="414541" y="2339334"/>
                </a:lnTo>
                <a:lnTo>
                  <a:pt x="446994" y="2369745"/>
                </a:lnTo>
                <a:lnTo>
                  <a:pt x="480427" y="2399095"/>
                </a:lnTo>
                <a:lnTo>
                  <a:pt x="514814" y="2427356"/>
                </a:lnTo>
                <a:lnTo>
                  <a:pt x="550127" y="2454501"/>
                </a:lnTo>
                <a:lnTo>
                  <a:pt x="586340" y="2480504"/>
                </a:lnTo>
                <a:lnTo>
                  <a:pt x="623426" y="2505338"/>
                </a:lnTo>
                <a:lnTo>
                  <a:pt x="661356" y="2528975"/>
                </a:lnTo>
                <a:lnTo>
                  <a:pt x="700106" y="2551389"/>
                </a:lnTo>
                <a:lnTo>
                  <a:pt x="739647" y="2572553"/>
                </a:lnTo>
                <a:lnTo>
                  <a:pt x="779952" y="2592439"/>
                </a:lnTo>
                <a:lnTo>
                  <a:pt x="820995" y="2611020"/>
                </a:lnTo>
                <a:lnTo>
                  <a:pt x="862749" y="2628270"/>
                </a:lnTo>
                <a:lnTo>
                  <a:pt x="905186" y="2644162"/>
                </a:lnTo>
                <a:lnTo>
                  <a:pt x="948280" y="2658669"/>
                </a:lnTo>
                <a:lnTo>
                  <a:pt x="992003" y="2671763"/>
                </a:lnTo>
                <a:lnTo>
                  <a:pt x="1036329" y="2683417"/>
                </a:lnTo>
                <a:lnTo>
                  <a:pt x="1081231" y="2693606"/>
                </a:lnTo>
                <a:lnTo>
                  <a:pt x="1126681" y="2702300"/>
                </a:lnTo>
                <a:lnTo>
                  <a:pt x="1172652" y="2709475"/>
                </a:lnTo>
                <a:lnTo>
                  <a:pt x="1219118" y="2715102"/>
                </a:lnTo>
                <a:lnTo>
                  <a:pt x="1266052" y="2719155"/>
                </a:lnTo>
                <a:lnTo>
                  <a:pt x="1313427" y="2721607"/>
                </a:lnTo>
                <a:lnTo>
                  <a:pt x="1361215" y="2722430"/>
                </a:lnTo>
                <a:lnTo>
                  <a:pt x="1409003" y="2721607"/>
                </a:lnTo>
                <a:lnTo>
                  <a:pt x="1456377" y="2719155"/>
                </a:lnTo>
                <a:lnTo>
                  <a:pt x="1503311" y="2715102"/>
                </a:lnTo>
                <a:lnTo>
                  <a:pt x="1549777" y="2709475"/>
                </a:lnTo>
                <a:lnTo>
                  <a:pt x="1595749" y="2702300"/>
                </a:lnTo>
                <a:lnTo>
                  <a:pt x="1641199" y="2693606"/>
                </a:lnTo>
                <a:lnTo>
                  <a:pt x="1686100" y="2683417"/>
                </a:lnTo>
                <a:lnTo>
                  <a:pt x="1730426" y="2671763"/>
                </a:lnTo>
                <a:lnTo>
                  <a:pt x="1774149" y="2658669"/>
                </a:lnTo>
                <a:lnTo>
                  <a:pt x="1817243" y="2644162"/>
                </a:lnTo>
                <a:lnTo>
                  <a:pt x="1859680" y="2628270"/>
                </a:lnTo>
                <a:lnTo>
                  <a:pt x="1901434" y="2611020"/>
                </a:lnTo>
                <a:lnTo>
                  <a:pt x="1942477" y="2592439"/>
                </a:lnTo>
                <a:lnTo>
                  <a:pt x="1982782" y="2572553"/>
                </a:lnTo>
                <a:lnTo>
                  <a:pt x="2022323" y="2551389"/>
                </a:lnTo>
                <a:lnTo>
                  <a:pt x="2061073" y="2528975"/>
                </a:lnTo>
                <a:lnTo>
                  <a:pt x="2099004" y="2505338"/>
                </a:lnTo>
                <a:lnTo>
                  <a:pt x="2136089" y="2480504"/>
                </a:lnTo>
                <a:lnTo>
                  <a:pt x="2172302" y="2454501"/>
                </a:lnTo>
                <a:lnTo>
                  <a:pt x="2207615" y="2427356"/>
                </a:lnTo>
                <a:lnTo>
                  <a:pt x="2242002" y="2399095"/>
                </a:lnTo>
                <a:lnTo>
                  <a:pt x="2275436" y="2369745"/>
                </a:lnTo>
                <a:lnTo>
                  <a:pt x="2307889" y="2339334"/>
                </a:lnTo>
                <a:lnTo>
                  <a:pt x="2339334" y="2307889"/>
                </a:lnTo>
                <a:lnTo>
                  <a:pt x="2369745" y="2275436"/>
                </a:lnTo>
                <a:lnTo>
                  <a:pt x="2399095" y="2242002"/>
                </a:lnTo>
                <a:lnTo>
                  <a:pt x="2427356" y="2207615"/>
                </a:lnTo>
                <a:lnTo>
                  <a:pt x="2454501" y="2172302"/>
                </a:lnTo>
                <a:lnTo>
                  <a:pt x="2480504" y="2136089"/>
                </a:lnTo>
                <a:lnTo>
                  <a:pt x="2505338" y="2099004"/>
                </a:lnTo>
                <a:lnTo>
                  <a:pt x="2528975" y="2061073"/>
                </a:lnTo>
                <a:lnTo>
                  <a:pt x="2551389" y="2022323"/>
                </a:lnTo>
                <a:lnTo>
                  <a:pt x="2572553" y="1982782"/>
                </a:lnTo>
                <a:lnTo>
                  <a:pt x="2592439" y="1942477"/>
                </a:lnTo>
                <a:lnTo>
                  <a:pt x="2611020" y="1901434"/>
                </a:lnTo>
                <a:lnTo>
                  <a:pt x="2628270" y="1859680"/>
                </a:lnTo>
                <a:lnTo>
                  <a:pt x="2644162" y="1817243"/>
                </a:lnTo>
                <a:lnTo>
                  <a:pt x="2658669" y="1774149"/>
                </a:lnTo>
                <a:lnTo>
                  <a:pt x="2671763" y="1730426"/>
                </a:lnTo>
                <a:lnTo>
                  <a:pt x="2683417" y="1686100"/>
                </a:lnTo>
                <a:lnTo>
                  <a:pt x="2693606" y="1641199"/>
                </a:lnTo>
                <a:lnTo>
                  <a:pt x="2702300" y="1595749"/>
                </a:lnTo>
                <a:lnTo>
                  <a:pt x="2709475" y="1549777"/>
                </a:lnTo>
                <a:lnTo>
                  <a:pt x="2715102" y="1503311"/>
                </a:lnTo>
                <a:lnTo>
                  <a:pt x="2719155" y="1456377"/>
                </a:lnTo>
                <a:lnTo>
                  <a:pt x="2721607" y="1409003"/>
                </a:lnTo>
                <a:lnTo>
                  <a:pt x="2722430" y="1361215"/>
                </a:lnTo>
                <a:lnTo>
                  <a:pt x="2721607" y="1313427"/>
                </a:lnTo>
                <a:lnTo>
                  <a:pt x="2719155" y="1266052"/>
                </a:lnTo>
                <a:lnTo>
                  <a:pt x="2715102" y="1219118"/>
                </a:lnTo>
                <a:lnTo>
                  <a:pt x="2709475" y="1172652"/>
                </a:lnTo>
                <a:lnTo>
                  <a:pt x="2702300" y="1126681"/>
                </a:lnTo>
                <a:lnTo>
                  <a:pt x="2693606" y="1081231"/>
                </a:lnTo>
                <a:lnTo>
                  <a:pt x="2683417" y="1036329"/>
                </a:lnTo>
                <a:lnTo>
                  <a:pt x="2671763" y="992003"/>
                </a:lnTo>
                <a:lnTo>
                  <a:pt x="2658669" y="948280"/>
                </a:lnTo>
                <a:lnTo>
                  <a:pt x="2644162" y="905186"/>
                </a:lnTo>
                <a:lnTo>
                  <a:pt x="2628270" y="862749"/>
                </a:lnTo>
                <a:lnTo>
                  <a:pt x="2611020" y="820995"/>
                </a:lnTo>
                <a:lnTo>
                  <a:pt x="2592439" y="779952"/>
                </a:lnTo>
                <a:lnTo>
                  <a:pt x="2572553" y="739647"/>
                </a:lnTo>
                <a:lnTo>
                  <a:pt x="2551389" y="700106"/>
                </a:lnTo>
                <a:lnTo>
                  <a:pt x="2528975" y="661356"/>
                </a:lnTo>
                <a:lnTo>
                  <a:pt x="2505338" y="623426"/>
                </a:lnTo>
                <a:lnTo>
                  <a:pt x="2480504" y="586340"/>
                </a:lnTo>
                <a:lnTo>
                  <a:pt x="2454501" y="550127"/>
                </a:lnTo>
                <a:lnTo>
                  <a:pt x="2427356" y="514814"/>
                </a:lnTo>
                <a:lnTo>
                  <a:pt x="2399095" y="480427"/>
                </a:lnTo>
                <a:lnTo>
                  <a:pt x="2369745" y="446994"/>
                </a:lnTo>
                <a:lnTo>
                  <a:pt x="2339334" y="414541"/>
                </a:lnTo>
                <a:lnTo>
                  <a:pt x="2307889" y="383095"/>
                </a:lnTo>
                <a:lnTo>
                  <a:pt x="2275436" y="352684"/>
                </a:lnTo>
                <a:lnTo>
                  <a:pt x="2242002" y="323335"/>
                </a:lnTo>
                <a:lnTo>
                  <a:pt x="2207615" y="295074"/>
                </a:lnTo>
                <a:lnTo>
                  <a:pt x="2172302" y="267928"/>
                </a:lnTo>
                <a:lnTo>
                  <a:pt x="2136089" y="241925"/>
                </a:lnTo>
                <a:lnTo>
                  <a:pt x="2099004" y="217091"/>
                </a:lnTo>
                <a:lnTo>
                  <a:pt x="2061073" y="193454"/>
                </a:lnTo>
                <a:lnTo>
                  <a:pt x="2022323" y="171040"/>
                </a:lnTo>
                <a:lnTo>
                  <a:pt x="1982782" y="149877"/>
                </a:lnTo>
                <a:lnTo>
                  <a:pt x="1942477" y="129991"/>
                </a:lnTo>
                <a:lnTo>
                  <a:pt x="1901434" y="111409"/>
                </a:lnTo>
                <a:lnTo>
                  <a:pt x="1859680" y="94159"/>
                </a:lnTo>
                <a:lnTo>
                  <a:pt x="1817243" y="78267"/>
                </a:lnTo>
                <a:lnTo>
                  <a:pt x="1774149" y="63761"/>
                </a:lnTo>
                <a:lnTo>
                  <a:pt x="1730426" y="50667"/>
                </a:lnTo>
                <a:lnTo>
                  <a:pt x="1686100" y="39012"/>
                </a:lnTo>
                <a:lnTo>
                  <a:pt x="1641199" y="28824"/>
                </a:lnTo>
                <a:lnTo>
                  <a:pt x="1595749" y="20129"/>
                </a:lnTo>
                <a:lnTo>
                  <a:pt x="1549777" y="12954"/>
                </a:lnTo>
                <a:lnTo>
                  <a:pt x="1503311" y="7327"/>
                </a:lnTo>
                <a:lnTo>
                  <a:pt x="1456377" y="3274"/>
                </a:lnTo>
                <a:lnTo>
                  <a:pt x="1409003" y="823"/>
                </a:lnTo>
                <a:lnTo>
                  <a:pt x="136121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3274812" y="8866713"/>
            <a:ext cx="2025650" cy="862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800" marR="5080" indent="-165735">
              <a:lnSpc>
                <a:spcPct val="112100"/>
              </a:lnSpc>
              <a:spcBef>
                <a:spcPts val="95"/>
              </a:spcBef>
            </a:pPr>
            <a:r>
              <a:rPr sz="2450" spc="10" dirty="0">
                <a:latin typeface="Gotham-Light"/>
                <a:cs typeface="Gotham-Light"/>
              </a:rPr>
              <a:t>Sell</a:t>
            </a:r>
            <a:r>
              <a:rPr sz="2450" spc="-95" dirty="0">
                <a:latin typeface="Gotham-Light"/>
                <a:cs typeface="Gotham-Light"/>
              </a:rPr>
              <a:t> </a:t>
            </a:r>
            <a:r>
              <a:rPr sz="2450" spc="10" dirty="0">
                <a:latin typeface="Gotham-Light"/>
                <a:cs typeface="Gotham-Light"/>
              </a:rPr>
              <a:t>scientific  equipment</a:t>
            </a:r>
            <a:endParaRPr sz="2450">
              <a:latin typeface="Gotham-Light"/>
              <a:cs typeface="Gotham-Ligh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68194" y="4209295"/>
            <a:ext cx="6097905" cy="0"/>
          </a:xfrm>
          <a:custGeom>
            <a:avLst/>
            <a:gdLst/>
            <a:ahLst/>
            <a:cxnLst/>
            <a:rect l="l" t="t" r="r" b="b"/>
            <a:pathLst>
              <a:path w="6097905">
                <a:moveTo>
                  <a:pt x="0" y="0"/>
                </a:moveTo>
                <a:lnTo>
                  <a:pt x="6097322" y="0"/>
                </a:lnTo>
              </a:path>
            </a:pathLst>
          </a:custGeom>
          <a:ln w="52354">
            <a:solidFill>
              <a:srgbClr val="9D9D9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09822" y="42092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6177"/>
                </a:moveTo>
                <a:lnTo>
                  <a:pt x="0" y="26177"/>
                </a:lnTo>
              </a:path>
            </a:pathLst>
          </a:custGeom>
          <a:ln w="5235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444708" y="42092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6177"/>
                </a:moveTo>
                <a:lnTo>
                  <a:pt x="0" y="26177"/>
                </a:lnTo>
              </a:path>
            </a:pathLst>
          </a:custGeom>
          <a:ln w="5235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60913" y="4250958"/>
            <a:ext cx="6516370" cy="3185160"/>
          </a:xfrm>
          <a:custGeom>
            <a:avLst/>
            <a:gdLst/>
            <a:ahLst/>
            <a:cxnLst/>
            <a:rect l="l" t="t" r="r" b="b"/>
            <a:pathLst>
              <a:path w="6516370" h="3185159">
                <a:moveTo>
                  <a:pt x="0" y="3184719"/>
                </a:moveTo>
                <a:lnTo>
                  <a:pt x="6516367" y="0"/>
                </a:lnTo>
              </a:path>
            </a:pathLst>
          </a:custGeom>
          <a:ln w="52354">
            <a:solidFill>
              <a:srgbClr val="9D9D9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20784" y="75041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6177"/>
                </a:moveTo>
                <a:lnTo>
                  <a:pt x="0" y="26177"/>
                </a:lnTo>
              </a:path>
            </a:pathLst>
          </a:custGeom>
          <a:ln w="5235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447364" y="42167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6177"/>
                </a:moveTo>
                <a:lnTo>
                  <a:pt x="0" y="26177"/>
                </a:lnTo>
              </a:path>
            </a:pathLst>
          </a:custGeom>
          <a:ln w="5235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87797" y="4732840"/>
            <a:ext cx="2722880" cy="2722880"/>
          </a:xfrm>
          <a:custGeom>
            <a:avLst/>
            <a:gdLst/>
            <a:ahLst/>
            <a:cxnLst/>
            <a:rect l="l" t="t" r="r" b="b"/>
            <a:pathLst>
              <a:path w="2722879" h="2722879">
                <a:moveTo>
                  <a:pt x="1361215" y="0"/>
                </a:moveTo>
                <a:lnTo>
                  <a:pt x="1313427" y="823"/>
                </a:lnTo>
                <a:lnTo>
                  <a:pt x="1266052" y="3274"/>
                </a:lnTo>
                <a:lnTo>
                  <a:pt x="1219118" y="7327"/>
                </a:lnTo>
                <a:lnTo>
                  <a:pt x="1172652" y="12954"/>
                </a:lnTo>
                <a:lnTo>
                  <a:pt x="1126681" y="20129"/>
                </a:lnTo>
                <a:lnTo>
                  <a:pt x="1081231" y="28824"/>
                </a:lnTo>
                <a:lnTo>
                  <a:pt x="1036329" y="39012"/>
                </a:lnTo>
                <a:lnTo>
                  <a:pt x="992003" y="50667"/>
                </a:lnTo>
                <a:lnTo>
                  <a:pt x="948280" y="63761"/>
                </a:lnTo>
                <a:lnTo>
                  <a:pt x="905186" y="78267"/>
                </a:lnTo>
                <a:lnTo>
                  <a:pt x="862749" y="94159"/>
                </a:lnTo>
                <a:lnTo>
                  <a:pt x="820995" y="111409"/>
                </a:lnTo>
                <a:lnTo>
                  <a:pt x="779952" y="129991"/>
                </a:lnTo>
                <a:lnTo>
                  <a:pt x="739647" y="149877"/>
                </a:lnTo>
                <a:lnTo>
                  <a:pt x="700106" y="171040"/>
                </a:lnTo>
                <a:lnTo>
                  <a:pt x="661356" y="193454"/>
                </a:lnTo>
                <a:lnTo>
                  <a:pt x="623426" y="217091"/>
                </a:lnTo>
                <a:lnTo>
                  <a:pt x="586340" y="241925"/>
                </a:lnTo>
                <a:lnTo>
                  <a:pt x="550127" y="267928"/>
                </a:lnTo>
                <a:lnTo>
                  <a:pt x="514814" y="295074"/>
                </a:lnTo>
                <a:lnTo>
                  <a:pt x="480427" y="323335"/>
                </a:lnTo>
                <a:lnTo>
                  <a:pt x="446994" y="352684"/>
                </a:lnTo>
                <a:lnTo>
                  <a:pt x="414541" y="383095"/>
                </a:lnTo>
                <a:lnTo>
                  <a:pt x="383095" y="414541"/>
                </a:lnTo>
                <a:lnTo>
                  <a:pt x="352684" y="446994"/>
                </a:lnTo>
                <a:lnTo>
                  <a:pt x="323335" y="480427"/>
                </a:lnTo>
                <a:lnTo>
                  <a:pt x="295074" y="514814"/>
                </a:lnTo>
                <a:lnTo>
                  <a:pt x="267928" y="550127"/>
                </a:lnTo>
                <a:lnTo>
                  <a:pt x="241925" y="586340"/>
                </a:lnTo>
                <a:lnTo>
                  <a:pt x="217091" y="623426"/>
                </a:lnTo>
                <a:lnTo>
                  <a:pt x="193454" y="661356"/>
                </a:lnTo>
                <a:lnTo>
                  <a:pt x="171040" y="700106"/>
                </a:lnTo>
                <a:lnTo>
                  <a:pt x="149877" y="739647"/>
                </a:lnTo>
                <a:lnTo>
                  <a:pt x="129991" y="779952"/>
                </a:lnTo>
                <a:lnTo>
                  <a:pt x="111409" y="820995"/>
                </a:lnTo>
                <a:lnTo>
                  <a:pt x="94159" y="862749"/>
                </a:lnTo>
                <a:lnTo>
                  <a:pt x="78267" y="905186"/>
                </a:lnTo>
                <a:lnTo>
                  <a:pt x="63761" y="948280"/>
                </a:lnTo>
                <a:lnTo>
                  <a:pt x="50667" y="992003"/>
                </a:lnTo>
                <a:lnTo>
                  <a:pt x="39012" y="1036329"/>
                </a:lnTo>
                <a:lnTo>
                  <a:pt x="28824" y="1081231"/>
                </a:lnTo>
                <a:lnTo>
                  <a:pt x="20129" y="1126681"/>
                </a:lnTo>
                <a:lnTo>
                  <a:pt x="12954" y="1172652"/>
                </a:lnTo>
                <a:lnTo>
                  <a:pt x="7327" y="1219118"/>
                </a:lnTo>
                <a:lnTo>
                  <a:pt x="3274" y="1266052"/>
                </a:lnTo>
                <a:lnTo>
                  <a:pt x="823" y="1313427"/>
                </a:lnTo>
                <a:lnTo>
                  <a:pt x="0" y="1361215"/>
                </a:lnTo>
                <a:lnTo>
                  <a:pt x="823" y="1409003"/>
                </a:lnTo>
                <a:lnTo>
                  <a:pt x="3274" y="1456377"/>
                </a:lnTo>
                <a:lnTo>
                  <a:pt x="7327" y="1503311"/>
                </a:lnTo>
                <a:lnTo>
                  <a:pt x="12954" y="1549777"/>
                </a:lnTo>
                <a:lnTo>
                  <a:pt x="20129" y="1595749"/>
                </a:lnTo>
                <a:lnTo>
                  <a:pt x="28824" y="1641199"/>
                </a:lnTo>
                <a:lnTo>
                  <a:pt x="39012" y="1686100"/>
                </a:lnTo>
                <a:lnTo>
                  <a:pt x="50667" y="1730426"/>
                </a:lnTo>
                <a:lnTo>
                  <a:pt x="63761" y="1774149"/>
                </a:lnTo>
                <a:lnTo>
                  <a:pt x="78267" y="1817243"/>
                </a:lnTo>
                <a:lnTo>
                  <a:pt x="94159" y="1859680"/>
                </a:lnTo>
                <a:lnTo>
                  <a:pt x="111409" y="1901434"/>
                </a:lnTo>
                <a:lnTo>
                  <a:pt x="129991" y="1942477"/>
                </a:lnTo>
                <a:lnTo>
                  <a:pt x="149877" y="1982782"/>
                </a:lnTo>
                <a:lnTo>
                  <a:pt x="171040" y="2022323"/>
                </a:lnTo>
                <a:lnTo>
                  <a:pt x="193454" y="2061073"/>
                </a:lnTo>
                <a:lnTo>
                  <a:pt x="217091" y="2099004"/>
                </a:lnTo>
                <a:lnTo>
                  <a:pt x="241925" y="2136089"/>
                </a:lnTo>
                <a:lnTo>
                  <a:pt x="267928" y="2172302"/>
                </a:lnTo>
                <a:lnTo>
                  <a:pt x="295074" y="2207615"/>
                </a:lnTo>
                <a:lnTo>
                  <a:pt x="323335" y="2242002"/>
                </a:lnTo>
                <a:lnTo>
                  <a:pt x="352684" y="2275436"/>
                </a:lnTo>
                <a:lnTo>
                  <a:pt x="383095" y="2307889"/>
                </a:lnTo>
                <a:lnTo>
                  <a:pt x="414541" y="2339334"/>
                </a:lnTo>
                <a:lnTo>
                  <a:pt x="446994" y="2369745"/>
                </a:lnTo>
                <a:lnTo>
                  <a:pt x="480427" y="2399095"/>
                </a:lnTo>
                <a:lnTo>
                  <a:pt x="514814" y="2427356"/>
                </a:lnTo>
                <a:lnTo>
                  <a:pt x="550127" y="2454501"/>
                </a:lnTo>
                <a:lnTo>
                  <a:pt x="586340" y="2480504"/>
                </a:lnTo>
                <a:lnTo>
                  <a:pt x="623426" y="2505338"/>
                </a:lnTo>
                <a:lnTo>
                  <a:pt x="661356" y="2528975"/>
                </a:lnTo>
                <a:lnTo>
                  <a:pt x="700106" y="2551389"/>
                </a:lnTo>
                <a:lnTo>
                  <a:pt x="739647" y="2572553"/>
                </a:lnTo>
                <a:lnTo>
                  <a:pt x="779952" y="2592439"/>
                </a:lnTo>
                <a:lnTo>
                  <a:pt x="820995" y="2611020"/>
                </a:lnTo>
                <a:lnTo>
                  <a:pt x="862749" y="2628270"/>
                </a:lnTo>
                <a:lnTo>
                  <a:pt x="905186" y="2644162"/>
                </a:lnTo>
                <a:lnTo>
                  <a:pt x="948280" y="2658669"/>
                </a:lnTo>
                <a:lnTo>
                  <a:pt x="992003" y="2671763"/>
                </a:lnTo>
                <a:lnTo>
                  <a:pt x="1036329" y="2683417"/>
                </a:lnTo>
                <a:lnTo>
                  <a:pt x="1081231" y="2693606"/>
                </a:lnTo>
                <a:lnTo>
                  <a:pt x="1126681" y="2702300"/>
                </a:lnTo>
                <a:lnTo>
                  <a:pt x="1172652" y="2709475"/>
                </a:lnTo>
                <a:lnTo>
                  <a:pt x="1219118" y="2715102"/>
                </a:lnTo>
                <a:lnTo>
                  <a:pt x="1266052" y="2719155"/>
                </a:lnTo>
                <a:lnTo>
                  <a:pt x="1313427" y="2721607"/>
                </a:lnTo>
                <a:lnTo>
                  <a:pt x="1361215" y="2722430"/>
                </a:lnTo>
                <a:lnTo>
                  <a:pt x="1409003" y="2721607"/>
                </a:lnTo>
                <a:lnTo>
                  <a:pt x="1456377" y="2719155"/>
                </a:lnTo>
                <a:lnTo>
                  <a:pt x="1503311" y="2715102"/>
                </a:lnTo>
                <a:lnTo>
                  <a:pt x="1549777" y="2709475"/>
                </a:lnTo>
                <a:lnTo>
                  <a:pt x="1595749" y="2702300"/>
                </a:lnTo>
                <a:lnTo>
                  <a:pt x="1641199" y="2693606"/>
                </a:lnTo>
                <a:lnTo>
                  <a:pt x="1686100" y="2683417"/>
                </a:lnTo>
                <a:lnTo>
                  <a:pt x="1730426" y="2671763"/>
                </a:lnTo>
                <a:lnTo>
                  <a:pt x="1774149" y="2658669"/>
                </a:lnTo>
                <a:lnTo>
                  <a:pt x="1817243" y="2644162"/>
                </a:lnTo>
                <a:lnTo>
                  <a:pt x="1859680" y="2628270"/>
                </a:lnTo>
                <a:lnTo>
                  <a:pt x="1901434" y="2611020"/>
                </a:lnTo>
                <a:lnTo>
                  <a:pt x="1942477" y="2592439"/>
                </a:lnTo>
                <a:lnTo>
                  <a:pt x="1982782" y="2572553"/>
                </a:lnTo>
                <a:lnTo>
                  <a:pt x="2022323" y="2551389"/>
                </a:lnTo>
                <a:lnTo>
                  <a:pt x="2061073" y="2528975"/>
                </a:lnTo>
                <a:lnTo>
                  <a:pt x="2099004" y="2505338"/>
                </a:lnTo>
                <a:lnTo>
                  <a:pt x="2136089" y="2480504"/>
                </a:lnTo>
                <a:lnTo>
                  <a:pt x="2172302" y="2454501"/>
                </a:lnTo>
                <a:lnTo>
                  <a:pt x="2207615" y="2427356"/>
                </a:lnTo>
                <a:lnTo>
                  <a:pt x="2242002" y="2399095"/>
                </a:lnTo>
                <a:lnTo>
                  <a:pt x="2275436" y="2369745"/>
                </a:lnTo>
                <a:lnTo>
                  <a:pt x="2307889" y="2339334"/>
                </a:lnTo>
                <a:lnTo>
                  <a:pt x="2339334" y="2307889"/>
                </a:lnTo>
                <a:lnTo>
                  <a:pt x="2369745" y="2275436"/>
                </a:lnTo>
                <a:lnTo>
                  <a:pt x="2399095" y="2242002"/>
                </a:lnTo>
                <a:lnTo>
                  <a:pt x="2427356" y="2207615"/>
                </a:lnTo>
                <a:lnTo>
                  <a:pt x="2454501" y="2172302"/>
                </a:lnTo>
                <a:lnTo>
                  <a:pt x="2480504" y="2136089"/>
                </a:lnTo>
                <a:lnTo>
                  <a:pt x="2505338" y="2099004"/>
                </a:lnTo>
                <a:lnTo>
                  <a:pt x="2528975" y="2061073"/>
                </a:lnTo>
                <a:lnTo>
                  <a:pt x="2551389" y="2022323"/>
                </a:lnTo>
                <a:lnTo>
                  <a:pt x="2572553" y="1982782"/>
                </a:lnTo>
                <a:lnTo>
                  <a:pt x="2592439" y="1942477"/>
                </a:lnTo>
                <a:lnTo>
                  <a:pt x="2611020" y="1901434"/>
                </a:lnTo>
                <a:lnTo>
                  <a:pt x="2628270" y="1859680"/>
                </a:lnTo>
                <a:lnTo>
                  <a:pt x="2644162" y="1817243"/>
                </a:lnTo>
                <a:lnTo>
                  <a:pt x="2658669" y="1774149"/>
                </a:lnTo>
                <a:lnTo>
                  <a:pt x="2671763" y="1730426"/>
                </a:lnTo>
                <a:lnTo>
                  <a:pt x="2683417" y="1686100"/>
                </a:lnTo>
                <a:lnTo>
                  <a:pt x="2693606" y="1641199"/>
                </a:lnTo>
                <a:lnTo>
                  <a:pt x="2702300" y="1595749"/>
                </a:lnTo>
                <a:lnTo>
                  <a:pt x="2709475" y="1549777"/>
                </a:lnTo>
                <a:lnTo>
                  <a:pt x="2715102" y="1503311"/>
                </a:lnTo>
                <a:lnTo>
                  <a:pt x="2719155" y="1456377"/>
                </a:lnTo>
                <a:lnTo>
                  <a:pt x="2721607" y="1409003"/>
                </a:lnTo>
                <a:lnTo>
                  <a:pt x="2722430" y="1361215"/>
                </a:lnTo>
                <a:lnTo>
                  <a:pt x="2721607" y="1313427"/>
                </a:lnTo>
                <a:lnTo>
                  <a:pt x="2719155" y="1266052"/>
                </a:lnTo>
                <a:lnTo>
                  <a:pt x="2715102" y="1219118"/>
                </a:lnTo>
                <a:lnTo>
                  <a:pt x="2709475" y="1172652"/>
                </a:lnTo>
                <a:lnTo>
                  <a:pt x="2702300" y="1126681"/>
                </a:lnTo>
                <a:lnTo>
                  <a:pt x="2693606" y="1081231"/>
                </a:lnTo>
                <a:lnTo>
                  <a:pt x="2683417" y="1036329"/>
                </a:lnTo>
                <a:lnTo>
                  <a:pt x="2671763" y="992003"/>
                </a:lnTo>
                <a:lnTo>
                  <a:pt x="2658669" y="948280"/>
                </a:lnTo>
                <a:lnTo>
                  <a:pt x="2644162" y="905186"/>
                </a:lnTo>
                <a:lnTo>
                  <a:pt x="2628270" y="862749"/>
                </a:lnTo>
                <a:lnTo>
                  <a:pt x="2611020" y="820995"/>
                </a:lnTo>
                <a:lnTo>
                  <a:pt x="2592439" y="779952"/>
                </a:lnTo>
                <a:lnTo>
                  <a:pt x="2572553" y="739647"/>
                </a:lnTo>
                <a:lnTo>
                  <a:pt x="2551389" y="700106"/>
                </a:lnTo>
                <a:lnTo>
                  <a:pt x="2528975" y="661356"/>
                </a:lnTo>
                <a:lnTo>
                  <a:pt x="2505338" y="623426"/>
                </a:lnTo>
                <a:lnTo>
                  <a:pt x="2480504" y="586340"/>
                </a:lnTo>
                <a:lnTo>
                  <a:pt x="2454501" y="550127"/>
                </a:lnTo>
                <a:lnTo>
                  <a:pt x="2427356" y="514814"/>
                </a:lnTo>
                <a:lnTo>
                  <a:pt x="2399095" y="480427"/>
                </a:lnTo>
                <a:lnTo>
                  <a:pt x="2369745" y="446994"/>
                </a:lnTo>
                <a:lnTo>
                  <a:pt x="2339334" y="414541"/>
                </a:lnTo>
                <a:lnTo>
                  <a:pt x="2307889" y="383095"/>
                </a:lnTo>
                <a:lnTo>
                  <a:pt x="2275436" y="352684"/>
                </a:lnTo>
                <a:lnTo>
                  <a:pt x="2242002" y="323335"/>
                </a:lnTo>
                <a:lnTo>
                  <a:pt x="2207615" y="295074"/>
                </a:lnTo>
                <a:lnTo>
                  <a:pt x="2172302" y="267928"/>
                </a:lnTo>
                <a:lnTo>
                  <a:pt x="2136089" y="241925"/>
                </a:lnTo>
                <a:lnTo>
                  <a:pt x="2099004" y="217091"/>
                </a:lnTo>
                <a:lnTo>
                  <a:pt x="2061073" y="193454"/>
                </a:lnTo>
                <a:lnTo>
                  <a:pt x="2022323" y="171040"/>
                </a:lnTo>
                <a:lnTo>
                  <a:pt x="1982782" y="149877"/>
                </a:lnTo>
                <a:lnTo>
                  <a:pt x="1942477" y="129991"/>
                </a:lnTo>
                <a:lnTo>
                  <a:pt x="1901434" y="111409"/>
                </a:lnTo>
                <a:lnTo>
                  <a:pt x="1859680" y="94159"/>
                </a:lnTo>
                <a:lnTo>
                  <a:pt x="1817243" y="78267"/>
                </a:lnTo>
                <a:lnTo>
                  <a:pt x="1774149" y="63761"/>
                </a:lnTo>
                <a:lnTo>
                  <a:pt x="1730426" y="50667"/>
                </a:lnTo>
                <a:lnTo>
                  <a:pt x="1686100" y="39012"/>
                </a:lnTo>
                <a:lnTo>
                  <a:pt x="1641199" y="28824"/>
                </a:lnTo>
                <a:lnTo>
                  <a:pt x="1595749" y="20129"/>
                </a:lnTo>
                <a:lnTo>
                  <a:pt x="1549777" y="12954"/>
                </a:lnTo>
                <a:lnTo>
                  <a:pt x="1503311" y="7327"/>
                </a:lnTo>
                <a:lnTo>
                  <a:pt x="1456377" y="3274"/>
                </a:lnTo>
                <a:lnTo>
                  <a:pt x="1409003" y="823"/>
                </a:lnTo>
                <a:lnTo>
                  <a:pt x="136121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546407" y="5641680"/>
            <a:ext cx="2195195" cy="862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6230">
              <a:lnSpc>
                <a:spcPct val="112100"/>
              </a:lnSpc>
              <a:spcBef>
                <a:spcPts val="95"/>
              </a:spcBef>
            </a:pPr>
            <a:r>
              <a:rPr sz="2450" dirty="0">
                <a:latin typeface="Gotham-Light"/>
                <a:cs typeface="Gotham-Light"/>
              </a:rPr>
              <a:t>Advise </a:t>
            </a:r>
            <a:r>
              <a:rPr sz="2450" spc="10" dirty="0">
                <a:latin typeface="Gotham-Light"/>
                <a:cs typeface="Gotham-Light"/>
              </a:rPr>
              <a:t>on  </a:t>
            </a:r>
            <a:r>
              <a:rPr sz="2450" spc="5" dirty="0">
                <a:latin typeface="Gotham-Light"/>
                <a:cs typeface="Gotham-Light"/>
              </a:rPr>
              <a:t>science</a:t>
            </a:r>
            <a:r>
              <a:rPr sz="2450" spc="-60" dirty="0">
                <a:latin typeface="Gotham-Light"/>
                <a:cs typeface="Gotham-Light"/>
              </a:rPr>
              <a:t> </a:t>
            </a:r>
            <a:r>
              <a:rPr sz="2450" spc="5" dirty="0">
                <a:latin typeface="Gotham-Light"/>
                <a:cs typeface="Gotham-Light"/>
              </a:rPr>
              <a:t>policy</a:t>
            </a:r>
            <a:endParaRPr sz="2450">
              <a:latin typeface="Gotham-Light"/>
              <a:cs typeface="Gotham-Ligh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287797" y="7957873"/>
            <a:ext cx="2722880" cy="2722880"/>
          </a:xfrm>
          <a:custGeom>
            <a:avLst/>
            <a:gdLst/>
            <a:ahLst/>
            <a:cxnLst/>
            <a:rect l="l" t="t" r="r" b="b"/>
            <a:pathLst>
              <a:path w="2722879" h="2722879">
                <a:moveTo>
                  <a:pt x="1361215" y="0"/>
                </a:moveTo>
                <a:lnTo>
                  <a:pt x="1313427" y="823"/>
                </a:lnTo>
                <a:lnTo>
                  <a:pt x="1266052" y="3274"/>
                </a:lnTo>
                <a:lnTo>
                  <a:pt x="1219118" y="7327"/>
                </a:lnTo>
                <a:lnTo>
                  <a:pt x="1172652" y="12954"/>
                </a:lnTo>
                <a:lnTo>
                  <a:pt x="1126681" y="20129"/>
                </a:lnTo>
                <a:lnTo>
                  <a:pt x="1081231" y="28824"/>
                </a:lnTo>
                <a:lnTo>
                  <a:pt x="1036329" y="39012"/>
                </a:lnTo>
                <a:lnTo>
                  <a:pt x="992003" y="50667"/>
                </a:lnTo>
                <a:lnTo>
                  <a:pt x="948280" y="63761"/>
                </a:lnTo>
                <a:lnTo>
                  <a:pt x="905186" y="78267"/>
                </a:lnTo>
                <a:lnTo>
                  <a:pt x="862749" y="94159"/>
                </a:lnTo>
                <a:lnTo>
                  <a:pt x="820995" y="111409"/>
                </a:lnTo>
                <a:lnTo>
                  <a:pt x="779952" y="129991"/>
                </a:lnTo>
                <a:lnTo>
                  <a:pt x="739647" y="149877"/>
                </a:lnTo>
                <a:lnTo>
                  <a:pt x="700106" y="171040"/>
                </a:lnTo>
                <a:lnTo>
                  <a:pt x="661356" y="193454"/>
                </a:lnTo>
                <a:lnTo>
                  <a:pt x="623426" y="217091"/>
                </a:lnTo>
                <a:lnTo>
                  <a:pt x="586340" y="241925"/>
                </a:lnTo>
                <a:lnTo>
                  <a:pt x="550127" y="267928"/>
                </a:lnTo>
                <a:lnTo>
                  <a:pt x="514814" y="295074"/>
                </a:lnTo>
                <a:lnTo>
                  <a:pt x="480427" y="323335"/>
                </a:lnTo>
                <a:lnTo>
                  <a:pt x="446994" y="352684"/>
                </a:lnTo>
                <a:lnTo>
                  <a:pt x="414541" y="383095"/>
                </a:lnTo>
                <a:lnTo>
                  <a:pt x="383095" y="414541"/>
                </a:lnTo>
                <a:lnTo>
                  <a:pt x="352684" y="446994"/>
                </a:lnTo>
                <a:lnTo>
                  <a:pt x="323335" y="480427"/>
                </a:lnTo>
                <a:lnTo>
                  <a:pt x="295074" y="514814"/>
                </a:lnTo>
                <a:lnTo>
                  <a:pt x="267928" y="550127"/>
                </a:lnTo>
                <a:lnTo>
                  <a:pt x="241925" y="586340"/>
                </a:lnTo>
                <a:lnTo>
                  <a:pt x="217091" y="623426"/>
                </a:lnTo>
                <a:lnTo>
                  <a:pt x="193454" y="661356"/>
                </a:lnTo>
                <a:lnTo>
                  <a:pt x="171040" y="700106"/>
                </a:lnTo>
                <a:lnTo>
                  <a:pt x="149877" y="739647"/>
                </a:lnTo>
                <a:lnTo>
                  <a:pt x="129991" y="779952"/>
                </a:lnTo>
                <a:lnTo>
                  <a:pt x="111409" y="820995"/>
                </a:lnTo>
                <a:lnTo>
                  <a:pt x="94159" y="862749"/>
                </a:lnTo>
                <a:lnTo>
                  <a:pt x="78267" y="905186"/>
                </a:lnTo>
                <a:lnTo>
                  <a:pt x="63761" y="948280"/>
                </a:lnTo>
                <a:lnTo>
                  <a:pt x="50667" y="992003"/>
                </a:lnTo>
                <a:lnTo>
                  <a:pt x="39012" y="1036329"/>
                </a:lnTo>
                <a:lnTo>
                  <a:pt x="28824" y="1081231"/>
                </a:lnTo>
                <a:lnTo>
                  <a:pt x="20129" y="1126681"/>
                </a:lnTo>
                <a:lnTo>
                  <a:pt x="12954" y="1172652"/>
                </a:lnTo>
                <a:lnTo>
                  <a:pt x="7327" y="1219118"/>
                </a:lnTo>
                <a:lnTo>
                  <a:pt x="3274" y="1266052"/>
                </a:lnTo>
                <a:lnTo>
                  <a:pt x="823" y="1313427"/>
                </a:lnTo>
                <a:lnTo>
                  <a:pt x="0" y="1361215"/>
                </a:lnTo>
                <a:lnTo>
                  <a:pt x="823" y="1409003"/>
                </a:lnTo>
                <a:lnTo>
                  <a:pt x="3274" y="1456377"/>
                </a:lnTo>
                <a:lnTo>
                  <a:pt x="7327" y="1503311"/>
                </a:lnTo>
                <a:lnTo>
                  <a:pt x="12954" y="1549777"/>
                </a:lnTo>
                <a:lnTo>
                  <a:pt x="20129" y="1595749"/>
                </a:lnTo>
                <a:lnTo>
                  <a:pt x="28824" y="1641199"/>
                </a:lnTo>
                <a:lnTo>
                  <a:pt x="39012" y="1686100"/>
                </a:lnTo>
                <a:lnTo>
                  <a:pt x="50667" y="1730426"/>
                </a:lnTo>
                <a:lnTo>
                  <a:pt x="63761" y="1774149"/>
                </a:lnTo>
                <a:lnTo>
                  <a:pt x="78267" y="1817243"/>
                </a:lnTo>
                <a:lnTo>
                  <a:pt x="94159" y="1859680"/>
                </a:lnTo>
                <a:lnTo>
                  <a:pt x="111409" y="1901434"/>
                </a:lnTo>
                <a:lnTo>
                  <a:pt x="129991" y="1942477"/>
                </a:lnTo>
                <a:lnTo>
                  <a:pt x="149877" y="1982782"/>
                </a:lnTo>
                <a:lnTo>
                  <a:pt x="171040" y="2022323"/>
                </a:lnTo>
                <a:lnTo>
                  <a:pt x="193454" y="2061073"/>
                </a:lnTo>
                <a:lnTo>
                  <a:pt x="217091" y="2099004"/>
                </a:lnTo>
                <a:lnTo>
                  <a:pt x="241925" y="2136089"/>
                </a:lnTo>
                <a:lnTo>
                  <a:pt x="267928" y="2172302"/>
                </a:lnTo>
                <a:lnTo>
                  <a:pt x="295074" y="2207615"/>
                </a:lnTo>
                <a:lnTo>
                  <a:pt x="323335" y="2242002"/>
                </a:lnTo>
                <a:lnTo>
                  <a:pt x="352684" y="2275436"/>
                </a:lnTo>
                <a:lnTo>
                  <a:pt x="383095" y="2307889"/>
                </a:lnTo>
                <a:lnTo>
                  <a:pt x="414541" y="2339334"/>
                </a:lnTo>
                <a:lnTo>
                  <a:pt x="446994" y="2369745"/>
                </a:lnTo>
                <a:lnTo>
                  <a:pt x="480427" y="2399095"/>
                </a:lnTo>
                <a:lnTo>
                  <a:pt x="514814" y="2427356"/>
                </a:lnTo>
                <a:lnTo>
                  <a:pt x="550127" y="2454501"/>
                </a:lnTo>
                <a:lnTo>
                  <a:pt x="586340" y="2480504"/>
                </a:lnTo>
                <a:lnTo>
                  <a:pt x="623426" y="2505338"/>
                </a:lnTo>
                <a:lnTo>
                  <a:pt x="661356" y="2528975"/>
                </a:lnTo>
                <a:lnTo>
                  <a:pt x="700106" y="2551389"/>
                </a:lnTo>
                <a:lnTo>
                  <a:pt x="739647" y="2572553"/>
                </a:lnTo>
                <a:lnTo>
                  <a:pt x="779952" y="2592439"/>
                </a:lnTo>
                <a:lnTo>
                  <a:pt x="820995" y="2611020"/>
                </a:lnTo>
                <a:lnTo>
                  <a:pt x="862749" y="2628270"/>
                </a:lnTo>
                <a:lnTo>
                  <a:pt x="905186" y="2644162"/>
                </a:lnTo>
                <a:lnTo>
                  <a:pt x="948280" y="2658669"/>
                </a:lnTo>
                <a:lnTo>
                  <a:pt x="992003" y="2671763"/>
                </a:lnTo>
                <a:lnTo>
                  <a:pt x="1036329" y="2683417"/>
                </a:lnTo>
                <a:lnTo>
                  <a:pt x="1081231" y="2693606"/>
                </a:lnTo>
                <a:lnTo>
                  <a:pt x="1126681" y="2702300"/>
                </a:lnTo>
                <a:lnTo>
                  <a:pt x="1172652" y="2709475"/>
                </a:lnTo>
                <a:lnTo>
                  <a:pt x="1219118" y="2715102"/>
                </a:lnTo>
                <a:lnTo>
                  <a:pt x="1266052" y="2719155"/>
                </a:lnTo>
                <a:lnTo>
                  <a:pt x="1313427" y="2721607"/>
                </a:lnTo>
                <a:lnTo>
                  <a:pt x="1361215" y="2722430"/>
                </a:lnTo>
                <a:lnTo>
                  <a:pt x="1409003" y="2721607"/>
                </a:lnTo>
                <a:lnTo>
                  <a:pt x="1456377" y="2719155"/>
                </a:lnTo>
                <a:lnTo>
                  <a:pt x="1503311" y="2715102"/>
                </a:lnTo>
                <a:lnTo>
                  <a:pt x="1549777" y="2709475"/>
                </a:lnTo>
                <a:lnTo>
                  <a:pt x="1595749" y="2702300"/>
                </a:lnTo>
                <a:lnTo>
                  <a:pt x="1641199" y="2693606"/>
                </a:lnTo>
                <a:lnTo>
                  <a:pt x="1686100" y="2683417"/>
                </a:lnTo>
                <a:lnTo>
                  <a:pt x="1730426" y="2671763"/>
                </a:lnTo>
                <a:lnTo>
                  <a:pt x="1774149" y="2658669"/>
                </a:lnTo>
                <a:lnTo>
                  <a:pt x="1817243" y="2644162"/>
                </a:lnTo>
                <a:lnTo>
                  <a:pt x="1859680" y="2628270"/>
                </a:lnTo>
                <a:lnTo>
                  <a:pt x="1901434" y="2611020"/>
                </a:lnTo>
                <a:lnTo>
                  <a:pt x="1942477" y="2592439"/>
                </a:lnTo>
                <a:lnTo>
                  <a:pt x="1982782" y="2572553"/>
                </a:lnTo>
                <a:lnTo>
                  <a:pt x="2022323" y="2551389"/>
                </a:lnTo>
                <a:lnTo>
                  <a:pt x="2061073" y="2528975"/>
                </a:lnTo>
                <a:lnTo>
                  <a:pt x="2099004" y="2505338"/>
                </a:lnTo>
                <a:lnTo>
                  <a:pt x="2136089" y="2480504"/>
                </a:lnTo>
                <a:lnTo>
                  <a:pt x="2172302" y="2454501"/>
                </a:lnTo>
                <a:lnTo>
                  <a:pt x="2207615" y="2427356"/>
                </a:lnTo>
                <a:lnTo>
                  <a:pt x="2242002" y="2399095"/>
                </a:lnTo>
                <a:lnTo>
                  <a:pt x="2275436" y="2369745"/>
                </a:lnTo>
                <a:lnTo>
                  <a:pt x="2307889" y="2339334"/>
                </a:lnTo>
                <a:lnTo>
                  <a:pt x="2339334" y="2307889"/>
                </a:lnTo>
                <a:lnTo>
                  <a:pt x="2369745" y="2275436"/>
                </a:lnTo>
                <a:lnTo>
                  <a:pt x="2399095" y="2242002"/>
                </a:lnTo>
                <a:lnTo>
                  <a:pt x="2427356" y="2207615"/>
                </a:lnTo>
                <a:lnTo>
                  <a:pt x="2454501" y="2172302"/>
                </a:lnTo>
                <a:lnTo>
                  <a:pt x="2480504" y="2136089"/>
                </a:lnTo>
                <a:lnTo>
                  <a:pt x="2505338" y="2099004"/>
                </a:lnTo>
                <a:lnTo>
                  <a:pt x="2528975" y="2061073"/>
                </a:lnTo>
                <a:lnTo>
                  <a:pt x="2551389" y="2022323"/>
                </a:lnTo>
                <a:lnTo>
                  <a:pt x="2572553" y="1982782"/>
                </a:lnTo>
                <a:lnTo>
                  <a:pt x="2592439" y="1942477"/>
                </a:lnTo>
                <a:lnTo>
                  <a:pt x="2611020" y="1901434"/>
                </a:lnTo>
                <a:lnTo>
                  <a:pt x="2628270" y="1859680"/>
                </a:lnTo>
                <a:lnTo>
                  <a:pt x="2644162" y="1817243"/>
                </a:lnTo>
                <a:lnTo>
                  <a:pt x="2658669" y="1774149"/>
                </a:lnTo>
                <a:lnTo>
                  <a:pt x="2671763" y="1730426"/>
                </a:lnTo>
                <a:lnTo>
                  <a:pt x="2683417" y="1686100"/>
                </a:lnTo>
                <a:lnTo>
                  <a:pt x="2693606" y="1641199"/>
                </a:lnTo>
                <a:lnTo>
                  <a:pt x="2702300" y="1595749"/>
                </a:lnTo>
                <a:lnTo>
                  <a:pt x="2709475" y="1549777"/>
                </a:lnTo>
                <a:lnTo>
                  <a:pt x="2715102" y="1503311"/>
                </a:lnTo>
                <a:lnTo>
                  <a:pt x="2719155" y="1456377"/>
                </a:lnTo>
                <a:lnTo>
                  <a:pt x="2721607" y="1409003"/>
                </a:lnTo>
                <a:lnTo>
                  <a:pt x="2722430" y="1361215"/>
                </a:lnTo>
                <a:lnTo>
                  <a:pt x="2721607" y="1313427"/>
                </a:lnTo>
                <a:lnTo>
                  <a:pt x="2719155" y="1266052"/>
                </a:lnTo>
                <a:lnTo>
                  <a:pt x="2715102" y="1219118"/>
                </a:lnTo>
                <a:lnTo>
                  <a:pt x="2709475" y="1172652"/>
                </a:lnTo>
                <a:lnTo>
                  <a:pt x="2702300" y="1126681"/>
                </a:lnTo>
                <a:lnTo>
                  <a:pt x="2693606" y="1081231"/>
                </a:lnTo>
                <a:lnTo>
                  <a:pt x="2683417" y="1036329"/>
                </a:lnTo>
                <a:lnTo>
                  <a:pt x="2671763" y="992003"/>
                </a:lnTo>
                <a:lnTo>
                  <a:pt x="2658669" y="948280"/>
                </a:lnTo>
                <a:lnTo>
                  <a:pt x="2644162" y="905186"/>
                </a:lnTo>
                <a:lnTo>
                  <a:pt x="2628270" y="862749"/>
                </a:lnTo>
                <a:lnTo>
                  <a:pt x="2611020" y="820995"/>
                </a:lnTo>
                <a:lnTo>
                  <a:pt x="2592439" y="779952"/>
                </a:lnTo>
                <a:lnTo>
                  <a:pt x="2572553" y="739647"/>
                </a:lnTo>
                <a:lnTo>
                  <a:pt x="2551389" y="700106"/>
                </a:lnTo>
                <a:lnTo>
                  <a:pt x="2528975" y="661356"/>
                </a:lnTo>
                <a:lnTo>
                  <a:pt x="2505338" y="623426"/>
                </a:lnTo>
                <a:lnTo>
                  <a:pt x="2480504" y="586340"/>
                </a:lnTo>
                <a:lnTo>
                  <a:pt x="2454501" y="550127"/>
                </a:lnTo>
                <a:lnTo>
                  <a:pt x="2427356" y="514814"/>
                </a:lnTo>
                <a:lnTo>
                  <a:pt x="2399095" y="480427"/>
                </a:lnTo>
                <a:lnTo>
                  <a:pt x="2369745" y="446994"/>
                </a:lnTo>
                <a:lnTo>
                  <a:pt x="2339334" y="414541"/>
                </a:lnTo>
                <a:lnTo>
                  <a:pt x="2307889" y="383095"/>
                </a:lnTo>
                <a:lnTo>
                  <a:pt x="2275436" y="352684"/>
                </a:lnTo>
                <a:lnTo>
                  <a:pt x="2242002" y="323335"/>
                </a:lnTo>
                <a:lnTo>
                  <a:pt x="2207615" y="295074"/>
                </a:lnTo>
                <a:lnTo>
                  <a:pt x="2172302" y="267928"/>
                </a:lnTo>
                <a:lnTo>
                  <a:pt x="2136089" y="241925"/>
                </a:lnTo>
                <a:lnTo>
                  <a:pt x="2099004" y="217091"/>
                </a:lnTo>
                <a:lnTo>
                  <a:pt x="2061073" y="193454"/>
                </a:lnTo>
                <a:lnTo>
                  <a:pt x="2022323" y="171040"/>
                </a:lnTo>
                <a:lnTo>
                  <a:pt x="1982782" y="149877"/>
                </a:lnTo>
                <a:lnTo>
                  <a:pt x="1942477" y="129991"/>
                </a:lnTo>
                <a:lnTo>
                  <a:pt x="1901434" y="111409"/>
                </a:lnTo>
                <a:lnTo>
                  <a:pt x="1859680" y="94159"/>
                </a:lnTo>
                <a:lnTo>
                  <a:pt x="1817243" y="78267"/>
                </a:lnTo>
                <a:lnTo>
                  <a:pt x="1774149" y="63761"/>
                </a:lnTo>
                <a:lnTo>
                  <a:pt x="1730426" y="50667"/>
                </a:lnTo>
                <a:lnTo>
                  <a:pt x="1686100" y="39012"/>
                </a:lnTo>
                <a:lnTo>
                  <a:pt x="1641199" y="28824"/>
                </a:lnTo>
                <a:lnTo>
                  <a:pt x="1595749" y="20129"/>
                </a:lnTo>
                <a:lnTo>
                  <a:pt x="1549777" y="12954"/>
                </a:lnTo>
                <a:lnTo>
                  <a:pt x="1503311" y="7327"/>
                </a:lnTo>
                <a:lnTo>
                  <a:pt x="1456377" y="3274"/>
                </a:lnTo>
                <a:lnTo>
                  <a:pt x="1409003" y="823"/>
                </a:lnTo>
                <a:lnTo>
                  <a:pt x="136121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629338" y="8866713"/>
            <a:ext cx="2029460" cy="862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865" marR="5080" indent="-177800">
              <a:lnSpc>
                <a:spcPct val="112100"/>
              </a:lnSpc>
              <a:spcBef>
                <a:spcPts val="95"/>
              </a:spcBef>
            </a:pPr>
            <a:r>
              <a:rPr sz="2450" spc="5" dirty="0">
                <a:latin typeface="Gotham-Light"/>
                <a:cs typeface="Gotham-Light"/>
              </a:rPr>
              <a:t>Analyse</a:t>
            </a:r>
            <a:r>
              <a:rPr sz="2450" spc="-70" dirty="0">
                <a:latin typeface="Gotham-Light"/>
                <a:cs typeface="Gotham-Light"/>
              </a:rPr>
              <a:t> </a:t>
            </a:r>
            <a:r>
              <a:rPr sz="2450" spc="5" dirty="0">
                <a:latin typeface="Gotham-Light"/>
                <a:cs typeface="Gotham-Light"/>
              </a:rPr>
              <a:t>data  </a:t>
            </a:r>
            <a:r>
              <a:rPr sz="2450" dirty="0">
                <a:latin typeface="Gotham-Light"/>
                <a:cs typeface="Gotham-Light"/>
              </a:rPr>
              <a:t>for</a:t>
            </a:r>
            <a:r>
              <a:rPr sz="2450" spc="-25" dirty="0">
                <a:latin typeface="Gotham-Light"/>
                <a:cs typeface="Gotham-Light"/>
              </a:rPr>
              <a:t> </a:t>
            </a:r>
            <a:r>
              <a:rPr sz="2450" dirty="0">
                <a:latin typeface="Gotham-Light"/>
                <a:cs typeface="Gotham-Light"/>
              </a:rPr>
              <a:t>reports</a:t>
            </a:r>
            <a:endParaRPr sz="2450">
              <a:latin typeface="Gotham-Light"/>
              <a:cs typeface="Gotham-Ligh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470885" y="4313166"/>
            <a:ext cx="0" cy="3651885"/>
          </a:xfrm>
          <a:custGeom>
            <a:avLst/>
            <a:gdLst/>
            <a:ahLst/>
            <a:cxnLst/>
            <a:rect l="l" t="t" r="r" b="b"/>
            <a:pathLst>
              <a:path h="3651884">
                <a:moveTo>
                  <a:pt x="0" y="3651616"/>
                </a:moveTo>
                <a:lnTo>
                  <a:pt x="0" y="0"/>
                </a:lnTo>
              </a:path>
            </a:pathLst>
          </a:custGeom>
          <a:ln w="52354">
            <a:solidFill>
              <a:srgbClr val="9D9D9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470885" y="81201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6177"/>
                </a:moveTo>
                <a:lnTo>
                  <a:pt x="0" y="26177"/>
                </a:lnTo>
              </a:path>
            </a:pathLst>
          </a:custGeom>
          <a:ln w="5235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470885" y="42354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6177"/>
                </a:moveTo>
                <a:lnTo>
                  <a:pt x="0" y="26177"/>
                </a:lnTo>
              </a:path>
            </a:pathLst>
          </a:custGeom>
          <a:ln w="52354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109670" y="6533832"/>
            <a:ext cx="2722880" cy="2722880"/>
          </a:xfrm>
          <a:custGeom>
            <a:avLst/>
            <a:gdLst/>
            <a:ahLst/>
            <a:cxnLst/>
            <a:rect l="l" t="t" r="r" b="b"/>
            <a:pathLst>
              <a:path w="2722879" h="2722879">
                <a:moveTo>
                  <a:pt x="1361215" y="0"/>
                </a:moveTo>
                <a:lnTo>
                  <a:pt x="1313427" y="823"/>
                </a:lnTo>
                <a:lnTo>
                  <a:pt x="1266052" y="3274"/>
                </a:lnTo>
                <a:lnTo>
                  <a:pt x="1219118" y="7327"/>
                </a:lnTo>
                <a:lnTo>
                  <a:pt x="1172652" y="12954"/>
                </a:lnTo>
                <a:lnTo>
                  <a:pt x="1126681" y="20129"/>
                </a:lnTo>
                <a:lnTo>
                  <a:pt x="1081231" y="28824"/>
                </a:lnTo>
                <a:lnTo>
                  <a:pt x="1036329" y="39012"/>
                </a:lnTo>
                <a:lnTo>
                  <a:pt x="992003" y="50667"/>
                </a:lnTo>
                <a:lnTo>
                  <a:pt x="948280" y="63761"/>
                </a:lnTo>
                <a:lnTo>
                  <a:pt x="905186" y="78267"/>
                </a:lnTo>
                <a:lnTo>
                  <a:pt x="862749" y="94159"/>
                </a:lnTo>
                <a:lnTo>
                  <a:pt x="820995" y="111409"/>
                </a:lnTo>
                <a:lnTo>
                  <a:pt x="779952" y="129991"/>
                </a:lnTo>
                <a:lnTo>
                  <a:pt x="739647" y="149877"/>
                </a:lnTo>
                <a:lnTo>
                  <a:pt x="700106" y="171040"/>
                </a:lnTo>
                <a:lnTo>
                  <a:pt x="661356" y="193454"/>
                </a:lnTo>
                <a:lnTo>
                  <a:pt x="623426" y="217091"/>
                </a:lnTo>
                <a:lnTo>
                  <a:pt x="586340" y="241925"/>
                </a:lnTo>
                <a:lnTo>
                  <a:pt x="550127" y="267928"/>
                </a:lnTo>
                <a:lnTo>
                  <a:pt x="514814" y="295074"/>
                </a:lnTo>
                <a:lnTo>
                  <a:pt x="480427" y="323335"/>
                </a:lnTo>
                <a:lnTo>
                  <a:pt x="446994" y="352684"/>
                </a:lnTo>
                <a:lnTo>
                  <a:pt x="414541" y="383095"/>
                </a:lnTo>
                <a:lnTo>
                  <a:pt x="383095" y="414541"/>
                </a:lnTo>
                <a:lnTo>
                  <a:pt x="352684" y="446994"/>
                </a:lnTo>
                <a:lnTo>
                  <a:pt x="323335" y="480427"/>
                </a:lnTo>
                <a:lnTo>
                  <a:pt x="295074" y="514814"/>
                </a:lnTo>
                <a:lnTo>
                  <a:pt x="267928" y="550127"/>
                </a:lnTo>
                <a:lnTo>
                  <a:pt x="241925" y="586340"/>
                </a:lnTo>
                <a:lnTo>
                  <a:pt x="217091" y="623426"/>
                </a:lnTo>
                <a:lnTo>
                  <a:pt x="193454" y="661356"/>
                </a:lnTo>
                <a:lnTo>
                  <a:pt x="171040" y="700106"/>
                </a:lnTo>
                <a:lnTo>
                  <a:pt x="149877" y="739647"/>
                </a:lnTo>
                <a:lnTo>
                  <a:pt x="129991" y="779952"/>
                </a:lnTo>
                <a:lnTo>
                  <a:pt x="111409" y="820995"/>
                </a:lnTo>
                <a:lnTo>
                  <a:pt x="94159" y="862749"/>
                </a:lnTo>
                <a:lnTo>
                  <a:pt x="78267" y="905186"/>
                </a:lnTo>
                <a:lnTo>
                  <a:pt x="63761" y="948280"/>
                </a:lnTo>
                <a:lnTo>
                  <a:pt x="50667" y="992003"/>
                </a:lnTo>
                <a:lnTo>
                  <a:pt x="39012" y="1036329"/>
                </a:lnTo>
                <a:lnTo>
                  <a:pt x="28824" y="1081231"/>
                </a:lnTo>
                <a:lnTo>
                  <a:pt x="20129" y="1126681"/>
                </a:lnTo>
                <a:lnTo>
                  <a:pt x="12954" y="1172652"/>
                </a:lnTo>
                <a:lnTo>
                  <a:pt x="7327" y="1219118"/>
                </a:lnTo>
                <a:lnTo>
                  <a:pt x="3274" y="1266052"/>
                </a:lnTo>
                <a:lnTo>
                  <a:pt x="823" y="1313427"/>
                </a:lnTo>
                <a:lnTo>
                  <a:pt x="0" y="1361215"/>
                </a:lnTo>
                <a:lnTo>
                  <a:pt x="823" y="1409003"/>
                </a:lnTo>
                <a:lnTo>
                  <a:pt x="3274" y="1456377"/>
                </a:lnTo>
                <a:lnTo>
                  <a:pt x="7327" y="1503311"/>
                </a:lnTo>
                <a:lnTo>
                  <a:pt x="12954" y="1549777"/>
                </a:lnTo>
                <a:lnTo>
                  <a:pt x="20129" y="1595749"/>
                </a:lnTo>
                <a:lnTo>
                  <a:pt x="28824" y="1641199"/>
                </a:lnTo>
                <a:lnTo>
                  <a:pt x="39012" y="1686100"/>
                </a:lnTo>
                <a:lnTo>
                  <a:pt x="50667" y="1730426"/>
                </a:lnTo>
                <a:lnTo>
                  <a:pt x="63761" y="1774149"/>
                </a:lnTo>
                <a:lnTo>
                  <a:pt x="78267" y="1817243"/>
                </a:lnTo>
                <a:lnTo>
                  <a:pt x="94159" y="1859680"/>
                </a:lnTo>
                <a:lnTo>
                  <a:pt x="111409" y="1901434"/>
                </a:lnTo>
                <a:lnTo>
                  <a:pt x="129991" y="1942477"/>
                </a:lnTo>
                <a:lnTo>
                  <a:pt x="149877" y="1982782"/>
                </a:lnTo>
                <a:lnTo>
                  <a:pt x="171040" y="2022323"/>
                </a:lnTo>
                <a:lnTo>
                  <a:pt x="193454" y="2061073"/>
                </a:lnTo>
                <a:lnTo>
                  <a:pt x="217091" y="2099004"/>
                </a:lnTo>
                <a:lnTo>
                  <a:pt x="241925" y="2136089"/>
                </a:lnTo>
                <a:lnTo>
                  <a:pt x="267928" y="2172302"/>
                </a:lnTo>
                <a:lnTo>
                  <a:pt x="295074" y="2207615"/>
                </a:lnTo>
                <a:lnTo>
                  <a:pt x="323335" y="2242002"/>
                </a:lnTo>
                <a:lnTo>
                  <a:pt x="352684" y="2275436"/>
                </a:lnTo>
                <a:lnTo>
                  <a:pt x="383095" y="2307889"/>
                </a:lnTo>
                <a:lnTo>
                  <a:pt x="414541" y="2339334"/>
                </a:lnTo>
                <a:lnTo>
                  <a:pt x="446994" y="2369745"/>
                </a:lnTo>
                <a:lnTo>
                  <a:pt x="480427" y="2399095"/>
                </a:lnTo>
                <a:lnTo>
                  <a:pt x="514814" y="2427356"/>
                </a:lnTo>
                <a:lnTo>
                  <a:pt x="550127" y="2454501"/>
                </a:lnTo>
                <a:lnTo>
                  <a:pt x="586340" y="2480504"/>
                </a:lnTo>
                <a:lnTo>
                  <a:pt x="623426" y="2505338"/>
                </a:lnTo>
                <a:lnTo>
                  <a:pt x="661356" y="2528975"/>
                </a:lnTo>
                <a:lnTo>
                  <a:pt x="700106" y="2551389"/>
                </a:lnTo>
                <a:lnTo>
                  <a:pt x="739647" y="2572553"/>
                </a:lnTo>
                <a:lnTo>
                  <a:pt x="779952" y="2592439"/>
                </a:lnTo>
                <a:lnTo>
                  <a:pt x="820995" y="2611020"/>
                </a:lnTo>
                <a:lnTo>
                  <a:pt x="862749" y="2628270"/>
                </a:lnTo>
                <a:lnTo>
                  <a:pt x="905186" y="2644162"/>
                </a:lnTo>
                <a:lnTo>
                  <a:pt x="948280" y="2658669"/>
                </a:lnTo>
                <a:lnTo>
                  <a:pt x="992003" y="2671763"/>
                </a:lnTo>
                <a:lnTo>
                  <a:pt x="1036329" y="2683417"/>
                </a:lnTo>
                <a:lnTo>
                  <a:pt x="1081231" y="2693606"/>
                </a:lnTo>
                <a:lnTo>
                  <a:pt x="1126681" y="2702300"/>
                </a:lnTo>
                <a:lnTo>
                  <a:pt x="1172652" y="2709475"/>
                </a:lnTo>
                <a:lnTo>
                  <a:pt x="1219118" y="2715102"/>
                </a:lnTo>
                <a:lnTo>
                  <a:pt x="1266052" y="2719155"/>
                </a:lnTo>
                <a:lnTo>
                  <a:pt x="1313427" y="2721607"/>
                </a:lnTo>
                <a:lnTo>
                  <a:pt x="1361215" y="2722430"/>
                </a:lnTo>
                <a:lnTo>
                  <a:pt x="1409003" y="2721607"/>
                </a:lnTo>
                <a:lnTo>
                  <a:pt x="1456377" y="2719155"/>
                </a:lnTo>
                <a:lnTo>
                  <a:pt x="1503311" y="2715102"/>
                </a:lnTo>
                <a:lnTo>
                  <a:pt x="1549777" y="2709475"/>
                </a:lnTo>
                <a:lnTo>
                  <a:pt x="1595749" y="2702300"/>
                </a:lnTo>
                <a:lnTo>
                  <a:pt x="1641199" y="2693606"/>
                </a:lnTo>
                <a:lnTo>
                  <a:pt x="1686100" y="2683417"/>
                </a:lnTo>
                <a:lnTo>
                  <a:pt x="1730426" y="2671763"/>
                </a:lnTo>
                <a:lnTo>
                  <a:pt x="1774149" y="2658669"/>
                </a:lnTo>
                <a:lnTo>
                  <a:pt x="1817243" y="2644162"/>
                </a:lnTo>
                <a:lnTo>
                  <a:pt x="1859680" y="2628270"/>
                </a:lnTo>
                <a:lnTo>
                  <a:pt x="1901434" y="2611020"/>
                </a:lnTo>
                <a:lnTo>
                  <a:pt x="1942477" y="2592439"/>
                </a:lnTo>
                <a:lnTo>
                  <a:pt x="1982782" y="2572553"/>
                </a:lnTo>
                <a:lnTo>
                  <a:pt x="2022323" y="2551389"/>
                </a:lnTo>
                <a:lnTo>
                  <a:pt x="2061073" y="2528975"/>
                </a:lnTo>
                <a:lnTo>
                  <a:pt x="2099004" y="2505338"/>
                </a:lnTo>
                <a:lnTo>
                  <a:pt x="2136089" y="2480504"/>
                </a:lnTo>
                <a:lnTo>
                  <a:pt x="2172302" y="2454501"/>
                </a:lnTo>
                <a:lnTo>
                  <a:pt x="2207615" y="2427356"/>
                </a:lnTo>
                <a:lnTo>
                  <a:pt x="2242002" y="2399095"/>
                </a:lnTo>
                <a:lnTo>
                  <a:pt x="2275436" y="2369745"/>
                </a:lnTo>
                <a:lnTo>
                  <a:pt x="2307889" y="2339334"/>
                </a:lnTo>
                <a:lnTo>
                  <a:pt x="2339334" y="2307889"/>
                </a:lnTo>
                <a:lnTo>
                  <a:pt x="2369745" y="2275436"/>
                </a:lnTo>
                <a:lnTo>
                  <a:pt x="2399095" y="2242002"/>
                </a:lnTo>
                <a:lnTo>
                  <a:pt x="2427356" y="2207615"/>
                </a:lnTo>
                <a:lnTo>
                  <a:pt x="2454501" y="2172302"/>
                </a:lnTo>
                <a:lnTo>
                  <a:pt x="2480504" y="2136089"/>
                </a:lnTo>
                <a:lnTo>
                  <a:pt x="2505338" y="2099004"/>
                </a:lnTo>
                <a:lnTo>
                  <a:pt x="2528975" y="2061073"/>
                </a:lnTo>
                <a:lnTo>
                  <a:pt x="2551389" y="2022323"/>
                </a:lnTo>
                <a:lnTo>
                  <a:pt x="2572553" y="1982782"/>
                </a:lnTo>
                <a:lnTo>
                  <a:pt x="2592439" y="1942477"/>
                </a:lnTo>
                <a:lnTo>
                  <a:pt x="2611020" y="1901434"/>
                </a:lnTo>
                <a:lnTo>
                  <a:pt x="2628270" y="1859680"/>
                </a:lnTo>
                <a:lnTo>
                  <a:pt x="2644162" y="1817243"/>
                </a:lnTo>
                <a:lnTo>
                  <a:pt x="2658669" y="1774149"/>
                </a:lnTo>
                <a:lnTo>
                  <a:pt x="2671763" y="1730426"/>
                </a:lnTo>
                <a:lnTo>
                  <a:pt x="2683417" y="1686100"/>
                </a:lnTo>
                <a:lnTo>
                  <a:pt x="2693606" y="1641199"/>
                </a:lnTo>
                <a:lnTo>
                  <a:pt x="2702300" y="1595749"/>
                </a:lnTo>
                <a:lnTo>
                  <a:pt x="2709475" y="1549777"/>
                </a:lnTo>
                <a:lnTo>
                  <a:pt x="2715102" y="1503311"/>
                </a:lnTo>
                <a:lnTo>
                  <a:pt x="2719155" y="1456377"/>
                </a:lnTo>
                <a:lnTo>
                  <a:pt x="2721607" y="1409003"/>
                </a:lnTo>
                <a:lnTo>
                  <a:pt x="2722430" y="1361215"/>
                </a:lnTo>
                <a:lnTo>
                  <a:pt x="2721607" y="1313427"/>
                </a:lnTo>
                <a:lnTo>
                  <a:pt x="2719155" y="1266052"/>
                </a:lnTo>
                <a:lnTo>
                  <a:pt x="2715102" y="1219118"/>
                </a:lnTo>
                <a:lnTo>
                  <a:pt x="2709475" y="1172652"/>
                </a:lnTo>
                <a:lnTo>
                  <a:pt x="2702300" y="1126681"/>
                </a:lnTo>
                <a:lnTo>
                  <a:pt x="2693606" y="1081231"/>
                </a:lnTo>
                <a:lnTo>
                  <a:pt x="2683417" y="1036329"/>
                </a:lnTo>
                <a:lnTo>
                  <a:pt x="2671763" y="992003"/>
                </a:lnTo>
                <a:lnTo>
                  <a:pt x="2658669" y="948280"/>
                </a:lnTo>
                <a:lnTo>
                  <a:pt x="2644162" y="905186"/>
                </a:lnTo>
                <a:lnTo>
                  <a:pt x="2628270" y="862749"/>
                </a:lnTo>
                <a:lnTo>
                  <a:pt x="2611020" y="820995"/>
                </a:lnTo>
                <a:lnTo>
                  <a:pt x="2592439" y="779952"/>
                </a:lnTo>
                <a:lnTo>
                  <a:pt x="2572553" y="739647"/>
                </a:lnTo>
                <a:lnTo>
                  <a:pt x="2551389" y="700106"/>
                </a:lnTo>
                <a:lnTo>
                  <a:pt x="2528975" y="661356"/>
                </a:lnTo>
                <a:lnTo>
                  <a:pt x="2505338" y="623426"/>
                </a:lnTo>
                <a:lnTo>
                  <a:pt x="2480504" y="586340"/>
                </a:lnTo>
                <a:lnTo>
                  <a:pt x="2454501" y="550127"/>
                </a:lnTo>
                <a:lnTo>
                  <a:pt x="2427356" y="514814"/>
                </a:lnTo>
                <a:lnTo>
                  <a:pt x="2399095" y="480427"/>
                </a:lnTo>
                <a:lnTo>
                  <a:pt x="2369745" y="446994"/>
                </a:lnTo>
                <a:lnTo>
                  <a:pt x="2339334" y="414541"/>
                </a:lnTo>
                <a:lnTo>
                  <a:pt x="2307889" y="383095"/>
                </a:lnTo>
                <a:lnTo>
                  <a:pt x="2275436" y="352684"/>
                </a:lnTo>
                <a:lnTo>
                  <a:pt x="2242002" y="323335"/>
                </a:lnTo>
                <a:lnTo>
                  <a:pt x="2207615" y="295074"/>
                </a:lnTo>
                <a:lnTo>
                  <a:pt x="2172302" y="267928"/>
                </a:lnTo>
                <a:lnTo>
                  <a:pt x="2136089" y="241925"/>
                </a:lnTo>
                <a:lnTo>
                  <a:pt x="2099004" y="217091"/>
                </a:lnTo>
                <a:lnTo>
                  <a:pt x="2061073" y="193454"/>
                </a:lnTo>
                <a:lnTo>
                  <a:pt x="2022323" y="171040"/>
                </a:lnTo>
                <a:lnTo>
                  <a:pt x="1982782" y="149877"/>
                </a:lnTo>
                <a:lnTo>
                  <a:pt x="1942477" y="129991"/>
                </a:lnTo>
                <a:lnTo>
                  <a:pt x="1901434" y="111409"/>
                </a:lnTo>
                <a:lnTo>
                  <a:pt x="1859680" y="94159"/>
                </a:lnTo>
                <a:lnTo>
                  <a:pt x="1817243" y="78267"/>
                </a:lnTo>
                <a:lnTo>
                  <a:pt x="1774149" y="63761"/>
                </a:lnTo>
                <a:lnTo>
                  <a:pt x="1730426" y="50667"/>
                </a:lnTo>
                <a:lnTo>
                  <a:pt x="1686100" y="39012"/>
                </a:lnTo>
                <a:lnTo>
                  <a:pt x="1641199" y="28824"/>
                </a:lnTo>
                <a:lnTo>
                  <a:pt x="1595749" y="20129"/>
                </a:lnTo>
                <a:lnTo>
                  <a:pt x="1549777" y="12954"/>
                </a:lnTo>
                <a:lnTo>
                  <a:pt x="1503311" y="7327"/>
                </a:lnTo>
                <a:lnTo>
                  <a:pt x="1456377" y="3274"/>
                </a:lnTo>
                <a:lnTo>
                  <a:pt x="1409003" y="823"/>
                </a:lnTo>
                <a:lnTo>
                  <a:pt x="136121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658217" y="7442672"/>
            <a:ext cx="1615440" cy="862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4790" marR="5080" indent="-212725">
              <a:lnSpc>
                <a:spcPct val="112100"/>
              </a:lnSpc>
              <a:spcBef>
                <a:spcPts val="95"/>
              </a:spcBef>
            </a:pPr>
            <a:r>
              <a:rPr sz="2450" spc="-30" dirty="0">
                <a:latin typeface="Gotham-Light"/>
                <a:cs typeface="Gotham-Light"/>
              </a:rPr>
              <a:t>Work</a:t>
            </a:r>
            <a:r>
              <a:rPr sz="2450" spc="-65" dirty="0">
                <a:latin typeface="Gotham-Light"/>
                <a:cs typeface="Gotham-Light"/>
              </a:rPr>
              <a:t> </a:t>
            </a:r>
            <a:r>
              <a:rPr sz="2450" spc="10" dirty="0">
                <a:latin typeface="Gotham-Light"/>
                <a:cs typeface="Gotham-Light"/>
              </a:rPr>
              <a:t>with  animals</a:t>
            </a:r>
            <a:endParaRPr sz="2450">
              <a:latin typeface="Gotham-Light"/>
              <a:cs typeface="Gotham-Light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320314" y="3682786"/>
            <a:ext cx="4288155" cy="1068070"/>
          </a:xfrm>
          <a:custGeom>
            <a:avLst/>
            <a:gdLst/>
            <a:ahLst/>
            <a:cxnLst/>
            <a:rect l="l" t="t" r="r" b="b"/>
            <a:pathLst>
              <a:path w="4288155" h="1068070">
                <a:moveTo>
                  <a:pt x="3973700" y="0"/>
                </a:moveTo>
                <a:lnTo>
                  <a:pt x="314126" y="0"/>
                </a:lnTo>
                <a:lnTo>
                  <a:pt x="132522" y="4908"/>
                </a:lnTo>
                <a:lnTo>
                  <a:pt x="39265" y="39265"/>
                </a:lnTo>
                <a:lnTo>
                  <a:pt x="4908" y="132522"/>
                </a:lnTo>
                <a:lnTo>
                  <a:pt x="0" y="314126"/>
                </a:lnTo>
                <a:lnTo>
                  <a:pt x="0" y="753903"/>
                </a:lnTo>
                <a:lnTo>
                  <a:pt x="4908" y="935508"/>
                </a:lnTo>
                <a:lnTo>
                  <a:pt x="39265" y="1028764"/>
                </a:lnTo>
                <a:lnTo>
                  <a:pt x="132522" y="1063122"/>
                </a:lnTo>
                <a:lnTo>
                  <a:pt x="314126" y="1068030"/>
                </a:lnTo>
                <a:lnTo>
                  <a:pt x="3973700" y="1068030"/>
                </a:lnTo>
                <a:lnTo>
                  <a:pt x="4155305" y="1063122"/>
                </a:lnTo>
                <a:lnTo>
                  <a:pt x="4248561" y="1028764"/>
                </a:lnTo>
                <a:lnTo>
                  <a:pt x="4282919" y="935508"/>
                </a:lnTo>
                <a:lnTo>
                  <a:pt x="4287827" y="753903"/>
                </a:lnTo>
                <a:lnTo>
                  <a:pt x="4287827" y="314126"/>
                </a:lnTo>
                <a:lnTo>
                  <a:pt x="4282919" y="132522"/>
                </a:lnTo>
                <a:lnTo>
                  <a:pt x="4248561" y="39265"/>
                </a:lnTo>
                <a:lnTo>
                  <a:pt x="4155305" y="4908"/>
                </a:lnTo>
                <a:lnTo>
                  <a:pt x="3973700" y="0"/>
                </a:lnTo>
                <a:close/>
              </a:path>
            </a:pathLst>
          </a:custGeom>
          <a:solidFill>
            <a:srgbClr val="007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9192159" y="3869030"/>
            <a:ext cx="252666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4100" b="1" spc="-210" dirty="0">
                <a:solidFill>
                  <a:srgbClr val="FFFFFF"/>
                </a:solidFill>
                <a:latin typeface="Gotham"/>
                <a:cs typeface="Gotham"/>
              </a:rPr>
              <a:t>You</a:t>
            </a:r>
            <a:r>
              <a:rPr sz="4100" b="1" spc="-26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4100" b="1" spc="-110" dirty="0">
                <a:solidFill>
                  <a:srgbClr val="FFFFFF"/>
                </a:solidFill>
                <a:latin typeface="Gotham"/>
                <a:cs typeface="Gotham"/>
              </a:rPr>
              <a:t>could</a:t>
            </a:r>
            <a:endParaRPr sz="4100" dirty="0">
              <a:latin typeface="Gotham"/>
              <a:cs typeface="Gotham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35134" y="10753210"/>
            <a:ext cx="384810" cy="4019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z="2300" dirty="0">
                <a:latin typeface="Gotham-Medium"/>
                <a:cs typeface="Gotham-Medium"/>
              </a:rPr>
              <a:t>15</a:t>
            </a:fld>
            <a:endParaRPr sz="2300">
              <a:latin typeface="Gotham-Medium"/>
              <a:cs typeface="Gotham-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92" y="615547"/>
            <a:ext cx="294640" cy="223774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" dirty="0">
                <a:latin typeface="Gotham-Medium"/>
                <a:cs typeface="Gotham-Medium"/>
              </a:rPr>
              <a:t>A </a:t>
            </a:r>
            <a:r>
              <a:rPr sz="1650" spc="-10" dirty="0">
                <a:latin typeface="Gotham-Medium"/>
                <a:cs typeface="Gotham-Medium"/>
              </a:rPr>
              <a:t>future </a:t>
            </a:r>
            <a:r>
              <a:rPr sz="1650" spc="-5" dirty="0">
                <a:latin typeface="Gotham-Medium"/>
                <a:cs typeface="Gotham-Medium"/>
              </a:rPr>
              <a:t>in</a:t>
            </a:r>
            <a:r>
              <a:rPr sz="1650" spc="-40" dirty="0">
                <a:latin typeface="Gotham-Medium"/>
                <a:cs typeface="Gotham-Medium"/>
              </a:rPr>
              <a:t> </a:t>
            </a:r>
            <a:r>
              <a:rPr sz="1650" spc="-5" dirty="0">
                <a:latin typeface="Gotham-Medium"/>
                <a:cs typeface="Gotham-Medium"/>
              </a:rPr>
              <a:t>chemistry</a:t>
            </a:r>
            <a:endParaRPr sz="1650">
              <a:latin typeface="Gotham-Medium"/>
              <a:cs typeface="Gotham-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33507"/>
            <a:ext cx="1083945" cy="657225"/>
          </a:xfrm>
          <a:custGeom>
            <a:avLst/>
            <a:gdLst/>
            <a:ahLst/>
            <a:cxnLst/>
            <a:rect l="l" t="t" r="r" b="b"/>
            <a:pathLst>
              <a:path w="1083945" h="657225">
                <a:moveTo>
                  <a:pt x="854264" y="237464"/>
                </a:moveTo>
                <a:lnTo>
                  <a:pt x="219764" y="237464"/>
                </a:lnTo>
                <a:lnTo>
                  <a:pt x="267289" y="237493"/>
                </a:lnTo>
                <a:lnTo>
                  <a:pt x="315000" y="240945"/>
                </a:lnTo>
                <a:lnTo>
                  <a:pt x="362726" y="247889"/>
                </a:lnTo>
                <a:lnTo>
                  <a:pt x="410295" y="258394"/>
                </a:lnTo>
                <a:lnTo>
                  <a:pt x="457536" y="272531"/>
                </a:lnTo>
                <a:lnTo>
                  <a:pt x="504276" y="290368"/>
                </a:lnTo>
                <a:lnTo>
                  <a:pt x="549573" y="311600"/>
                </a:lnTo>
                <a:lnTo>
                  <a:pt x="592556" y="335762"/>
                </a:lnTo>
                <a:lnTo>
                  <a:pt x="633156" y="362682"/>
                </a:lnTo>
                <a:lnTo>
                  <a:pt x="671303" y="392189"/>
                </a:lnTo>
                <a:lnTo>
                  <a:pt x="706928" y="424112"/>
                </a:lnTo>
                <a:lnTo>
                  <a:pt x="739962" y="458279"/>
                </a:lnTo>
                <a:lnTo>
                  <a:pt x="770336" y="494519"/>
                </a:lnTo>
                <a:lnTo>
                  <a:pt x="797979" y="532660"/>
                </a:lnTo>
                <a:lnTo>
                  <a:pt x="822823" y="572530"/>
                </a:lnTo>
                <a:lnTo>
                  <a:pt x="844799" y="613959"/>
                </a:lnTo>
                <a:lnTo>
                  <a:pt x="863836" y="656775"/>
                </a:lnTo>
                <a:lnTo>
                  <a:pt x="1083683" y="567898"/>
                </a:lnTo>
                <a:lnTo>
                  <a:pt x="1063575" y="521754"/>
                </a:lnTo>
                <a:lnTo>
                  <a:pt x="1041093" y="477017"/>
                </a:lnTo>
                <a:lnTo>
                  <a:pt x="1016268" y="433735"/>
                </a:lnTo>
                <a:lnTo>
                  <a:pt x="989131" y="391956"/>
                </a:lnTo>
                <a:lnTo>
                  <a:pt x="959713" y="351728"/>
                </a:lnTo>
                <a:lnTo>
                  <a:pt x="928046" y="313099"/>
                </a:lnTo>
                <a:lnTo>
                  <a:pt x="894160" y="276117"/>
                </a:lnTo>
                <a:lnTo>
                  <a:pt x="856983" y="239830"/>
                </a:lnTo>
                <a:lnTo>
                  <a:pt x="854264" y="237464"/>
                </a:lnTo>
                <a:close/>
              </a:path>
              <a:path w="1083945" h="657225">
                <a:moveTo>
                  <a:pt x="243687" y="0"/>
                </a:moveTo>
                <a:lnTo>
                  <a:pt x="193543" y="1315"/>
                </a:lnTo>
                <a:lnTo>
                  <a:pt x="143756" y="5371"/>
                </a:lnTo>
                <a:lnTo>
                  <a:pt x="94383" y="12156"/>
                </a:lnTo>
                <a:lnTo>
                  <a:pt x="45480" y="21659"/>
                </a:lnTo>
                <a:lnTo>
                  <a:pt x="0" y="33137"/>
                </a:lnTo>
                <a:lnTo>
                  <a:pt x="0" y="282936"/>
                </a:lnTo>
                <a:lnTo>
                  <a:pt x="34953" y="270195"/>
                </a:lnTo>
                <a:lnTo>
                  <a:pt x="80019" y="257224"/>
                </a:lnTo>
                <a:lnTo>
                  <a:pt x="125957" y="247399"/>
                </a:lnTo>
                <a:lnTo>
                  <a:pt x="172596" y="240790"/>
                </a:lnTo>
                <a:lnTo>
                  <a:pt x="219764" y="237464"/>
                </a:lnTo>
                <a:lnTo>
                  <a:pt x="854264" y="237464"/>
                </a:lnTo>
                <a:lnTo>
                  <a:pt x="817958" y="205879"/>
                </a:lnTo>
                <a:lnTo>
                  <a:pt x="777135" y="174297"/>
                </a:lnTo>
                <a:lnTo>
                  <a:pt x="734560" y="145119"/>
                </a:lnTo>
                <a:lnTo>
                  <a:pt x="690283" y="118376"/>
                </a:lnTo>
                <a:lnTo>
                  <a:pt x="644353" y="94103"/>
                </a:lnTo>
                <a:lnTo>
                  <a:pt x="596818" y="72332"/>
                </a:lnTo>
                <a:lnTo>
                  <a:pt x="548139" y="53266"/>
                </a:lnTo>
                <a:lnTo>
                  <a:pt x="498774" y="37091"/>
                </a:lnTo>
                <a:lnTo>
                  <a:pt x="448781" y="23820"/>
                </a:lnTo>
                <a:lnTo>
                  <a:pt x="398218" y="13463"/>
                </a:lnTo>
                <a:lnTo>
                  <a:pt x="347142" y="6033"/>
                </a:lnTo>
                <a:lnTo>
                  <a:pt x="295613" y="1541"/>
                </a:lnTo>
                <a:lnTo>
                  <a:pt x="243687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544" y="10241267"/>
            <a:ext cx="591185" cy="1067435"/>
          </a:xfrm>
          <a:custGeom>
            <a:avLst/>
            <a:gdLst/>
            <a:ahLst/>
            <a:cxnLst/>
            <a:rect l="l" t="t" r="r" b="b"/>
            <a:pathLst>
              <a:path w="591185" h="1067434">
                <a:moveTo>
                  <a:pt x="61704" y="0"/>
                </a:moveTo>
                <a:lnTo>
                  <a:pt x="0" y="145356"/>
                </a:lnTo>
                <a:lnTo>
                  <a:pt x="44059" y="165843"/>
                </a:lnTo>
                <a:lnTo>
                  <a:pt x="86065" y="188949"/>
                </a:lnTo>
                <a:lnTo>
                  <a:pt x="125960" y="214535"/>
                </a:lnTo>
                <a:lnTo>
                  <a:pt x="163687" y="242460"/>
                </a:lnTo>
                <a:lnTo>
                  <a:pt x="199191" y="272586"/>
                </a:lnTo>
                <a:lnTo>
                  <a:pt x="232416" y="304772"/>
                </a:lnTo>
                <a:lnTo>
                  <a:pt x="263303" y="338878"/>
                </a:lnTo>
                <a:lnTo>
                  <a:pt x="291798" y="374765"/>
                </a:lnTo>
                <a:lnTo>
                  <a:pt x="317843" y="412292"/>
                </a:lnTo>
                <a:lnTo>
                  <a:pt x="341383" y="451320"/>
                </a:lnTo>
                <a:lnTo>
                  <a:pt x="362360" y="491709"/>
                </a:lnTo>
                <a:lnTo>
                  <a:pt x="380718" y="533320"/>
                </a:lnTo>
                <a:lnTo>
                  <a:pt x="396402" y="576011"/>
                </a:lnTo>
                <a:lnTo>
                  <a:pt x="409353" y="619645"/>
                </a:lnTo>
                <a:lnTo>
                  <a:pt x="419517" y="664080"/>
                </a:lnTo>
                <a:lnTo>
                  <a:pt x="426835" y="709177"/>
                </a:lnTo>
                <a:lnTo>
                  <a:pt x="431253" y="754796"/>
                </a:lnTo>
                <a:lnTo>
                  <a:pt x="432714" y="800802"/>
                </a:lnTo>
                <a:lnTo>
                  <a:pt x="431160" y="847041"/>
                </a:lnTo>
                <a:lnTo>
                  <a:pt x="426536" y="893388"/>
                </a:lnTo>
                <a:lnTo>
                  <a:pt x="418786" y="939697"/>
                </a:lnTo>
                <a:lnTo>
                  <a:pt x="407852" y="985829"/>
                </a:lnTo>
                <a:lnTo>
                  <a:pt x="393678" y="1031645"/>
                </a:lnTo>
                <a:lnTo>
                  <a:pt x="379950" y="1067289"/>
                </a:lnTo>
                <a:lnTo>
                  <a:pt x="547893" y="1067289"/>
                </a:lnTo>
                <a:lnTo>
                  <a:pt x="567949" y="997023"/>
                </a:lnTo>
                <a:lnTo>
                  <a:pt x="577866" y="948644"/>
                </a:lnTo>
                <a:lnTo>
                  <a:pt x="584984" y="899778"/>
                </a:lnTo>
                <a:lnTo>
                  <a:pt x="589291" y="850479"/>
                </a:lnTo>
                <a:lnTo>
                  <a:pt x="590777" y="800798"/>
                </a:lnTo>
                <a:lnTo>
                  <a:pt x="589531" y="752827"/>
                </a:lnTo>
                <a:lnTo>
                  <a:pt x="585666" y="705193"/>
                </a:lnTo>
                <a:lnTo>
                  <a:pt x="579191" y="657954"/>
                </a:lnTo>
                <a:lnTo>
                  <a:pt x="570117" y="611164"/>
                </a:lnTo>
                <a:lnTo>
                  <a:pt x="558453" y="564875"/>
                </a:lnTo>
                <a:lnTo>
                  <a:pt x="544209" y="519142"/>
                </a:lnTo>
                <a:lnTo>
                  <a:pt x="527397" y="474016"/>
                </a:lnTo>
                <a:lnTo>
                  <a:pt x="508163" y="429872"/>
                </a:lnTo>
                <a:lnTo>
                  <a:pt x="486658" y="387076"/>
                </a:lnTo>
                <a:lnTo>
                  <a:pt x="462912" y="345673"/>
                </a:lnTo>
                <a:lnTo>
                  <a:pt x="436955" y="305709"/>
                </a:lnTo>
                <a:lnTo>
                  <a:pt x="408817" y="267229"/>
                </a:lnTo>
                <a:lnTo>
                  <a:pt x="378527" y="230279"/>
                </a:lnTo>
                <a:lnTo>
                  <a:pt x="346115" y="194905"/>
                </a:lnTo>
                <a:lnTo>
                  <a:pt x="310558" y="160204"/>
                </a:lnTo>
                <a:lnTo>
                  <a:pt x="273232" y="127736"/>
                </a:lnTo>
                <a:lnTo>
                  <a:pt x="234184" y="97532"/>
                </a:lnTo>
                <a:lnTo>
                  <a:pt x="193460" y="69624"/>
                </a:lnTo>
                <a:lnTo>
                  <a:pt x="151108" y="44045"/>
                </a:lnTo>
                <a:lnTo>
                  <a:pt x="107174" y="20826"/>
                </a:lnTo>
                <a:lnTo>
                  <a:pt x="61704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53223" y="489894"/>
            <a:ext cx="1225359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220" dirty="0">
                <a:solidFill>
                  <a:srgbClr val="000000"/>
                </a:solidFill>
                <a:latin typeface="Gotham"/>
                <a:cs typeface="Gotham"/>
              </a:rPr>
              <a:t>Take </a:t>
            </a:r>
            <a:r>
              <a:rPr sz="4950" spc="-120" dirty="0">
                <a:solidFill>
                  <a:srgbClr val="000000"/>
                </a:solidFill>
                <a:latin typeface="Gotham"/>
                <a:cs typeface="Gotham"/>
              </a:rPr>
              <a:t>chemistry </a:t>
            </a:r>
            <a:r>
              <a:rPr sz="4950" spc="-90" dirty="0">
                <a:solidFill>
                  <a:srgbClr val="000000"/>
                </a:solidFill>
                <a:latin typeface="Gotham"/>
                <a:cs typeface="Gotham"/>
              </a:rPr>
              <a:t>and </a:t>
            </a:r>
            <a:r>
              <a:rPr sz="4950" spc="-140" dirty="0">
                <a:solidFill>
                  <a:srgbClr val="000000"/>
                </a:solidFill>
                <a:latin typeface="Gotham"/>
                <a:cs typeface="Gotham"/>
              </a:rPr>
              <a:t>you </a:t>
            </a:r>
            <a:r>
              <a:rPr sz="4950" spc="-120" dirty="0">
                <a:solidFill>
                  <a:srgbClr val="000000"/>
                </a:solidFill>
                <a:latin typeface="Gotham"/>
                <a:cs typeface="Gotham"/>
              </a:rPr>
              <a:t>could</a:t>
            </a:r>
            <a:r>
              <a:rPr sz="4950" spc="-700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30" dirty="0">
                <a:solidFill>
                  <a:srgbClr val="000000"/>
                </a:solidFill>
                <a:latin typeface="Gotham"/>
                <a:cs typeface="Gotham"/>
              </a:rPr>
              <a:t>become…</a:t>
            </a:r>
            <a:endParaRPr sz="4950">
              <a:latin typeface="Gotham"/>
              <a:cs typeface="Gotha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290" y="1872879"/>
            <a:ext cx="5584479" cy="880742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91378" y="1872875"/>
            <a:ext cx="5584479" cy="878734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53223" y="2370032"/>
            <a:ext cx="2770505" cy="3117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3980">
              <a:lnSpc>
                <a:spcPct val="100000"/>
              </a:lnSpc>
              <a:spcBef>
                <a:spcPts val="95"/>
              </a:spcBef>
            </a:pPr>
            <a:r>
              <a:rPr sz="3300" b="1" spc="-45" dirty="0">
                <a:latin typeface="Gotham"/>
                <a:cs typeface="Gotham"/>
              </a:rPr>
              <a:t>An</a:t>
            </a:r>
            <a:r>
              <a:rPr sz="3300" b="1" spc="-225" dirty="0">
                <a:latin typeface="Gotham"/>
                <a:cs typeface="Gotham"/>
              </a:rPr>
              <a:t> </a:t>
            </a:r>
            <a:r>
              <a:rPr sz="3300" b="1" spc="-90" dirty="0">
                <a:latin typeface="Gotham"/>
                <a:cs typeface="Gotham"/>
              </a:rPr>
              <a:t>analytical  </a:t>
            </a:r>
            <a:r>
              <a:rPr sz="3300" b="1" spc="-80" dirty="0">
                <a:latin typeface="Gotham"/>
                <a:cs typeface="Gotham"/>
              </a:rPr>
              <a:t>chemist</a:t>
            </a:r>
            <a:endParaRPr sz="3300">
              <a:latin typeface="Gotham"/>
              <a:cs typeface="Gotham"/>
            </a:endParaRPr>
          </a:p>
          <a:p>
            <a:pPr marL="12700" marR="5080">
              <a:lnSpc>
                <a:spcPct val="102299"/>
              </a:lnSpc>
              <a:spcBef>
                <a:spcPts val="590"/>
              </a:spcBef>
            </a:pPr>
            <a:r>
              <a:rPr sz="2150" spc="-45" dirty="0">
                <a:latin typeface="Gotham-Light"/>
                <a:cs typeface="Gotham-Light"/>
              </a:rPr>
              <a:t>You’ll </a:t>
            </a:r>
            <a:r>
              <a:rPr sz="2150" spc="-5" dirty="0">
                <a:latin typeface="Gotham-Light"/>
                <a:cs typeface="Gotham-Light"/>
              </a:rPr>
              <a:t>be checking  </a:t>
            </a:r>
            <a:r>
              <a:rPr sz="2150" spc="-20" dirty="0">
                <a:latin typeface="Gotham-Light"/>
                <a:cs typeface="Gotham-Light"/>
              </a:rPr>
              <a:t>what’s </a:t>
            </a:r>
            <a:r>
              <a:rPr sz="2150" spc="-5" dirty="0">
                <a:latin typeface="Gotham-Light"/>
                <a:cs typeface="Gotham-Light"/>
              </a:rPr>
              <a:t>in</a:t>
            </a:r>
            <a:r>
              <a:rPr sz="2150" spc="-60" dirty="0">
                <a:latin typeface="Gotham-Light"/>
                <a:cs typeface="Gotham-Light"/>
              </a:rPr>
              <a:t> </a:t>
            </a:r>
            <a:r>
              <a:rPr sz="2150" spc="-10" dirty="0">
                <a:latin typeface="Gotham-Light"/>
                <a:cs typeface="Gotham-Light"/>
              </a:rPr>
              <a:t>substances</a:t>
            </a:r>
            <a:endParaRPr sz="2150">
              <a:latin typeface="Gotham-Light"/>
              <a:cs typeface="Gotham-Light"/>
            </a:endParaRPr>
          </a:p>
          <a:p>
            <a:pPr marL="12700" marR="276860">
              <a:lnSpc>
                <a:spcPct val="102299"/>
              </a:lnSpc>
            </a:pPr>
            <a:r>
              <a:rPr sz="2150" spc="-5" dirty="0">
                <a:latin typeface="Gotham-Light"/>
                <a:cs typeface="Gotham-Light"/>
              </a:rPr>
              <a:t>– </a:t>
            </a:r>
            <a:r>
              <a:rPr sz="2150" spc="-15" dirty="0">
                <a:latin typeface="Gotham-Light"/>
                <a:cs typeface="Gotham-Light"/>
              </a:rPr>
              <a:t>for </a:t>
            </a:r>
            <a:r>
              <a:rPr sz="2150" spc="-20" dirty="0">
                <a:latin typeface="Gotham-Light"/>
                <a:cs typeface="Gotham-Light"/>
              </a:rPr>
              <a:t>example,  breath </a:t>
            </a:r>
            <a:r>
              <a:rPr sz="2150" spc="-5" dirty="0">
                <a:latin typeface="Gotham-Light"/>
                <a:cs typeface="Gotham-Light"/>
              </a:rPr>
              <a:t>samples,</a:t>
            </a:r>
            <a:r>
              <a:rPr sz="2150" spc="-45" dirty="0">
                <a:latin typeface="Gotham-Light"/>
                <a:cs typeface="Gotham-Light"/>
              </a:rPr>
              <a:t> </a:t>
            </a:r>
            <a:r>
              <a:rPr sz="2150" spc="-5" dirty="0">
                <a:latin typeface="Gotham-Light"/>
                <a:cs typeface="Gotham-Light"/>
              </a:rPr>
              <a:t>or  blood </a:t>
            </a:r>
            <a:r>
              <a:rPr sz="2150" spc="-15" dirty="0">
                <a:latin typeface="Gotham-Light"/>
                <a:cs typeface="Gotham-Light"/>
              </a:rPr>
              <a:t>at </a:t>
            </a:r>
            <a:r>
              <a:rPr sz="2150" spc="-5" dirty="0">
                <a:latin typeface="Gotham-Light"/>
                <a:cs typeface="Gotham-Light"/>
              </a:rPr>
              <a:t>a crime  </a:t>
            </a:r>
            <a:r>
              <a:rPr sz="2150" spc="-15" dirty="0">
                <a:latin typeface="Gotham-Light"/>
                <a:cs typeface="Gotham-Light"/>
              </a:rPr>
              <a:t>scene.</a:t>
            </a:r>
            <a:endParaRPr sz="2150">
              <a:latin typeface="Gotham-Light"/>
              <a:cs typeface="Gotham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04777" y="8301183"/>
            <a:ext cx="2830830" cy="2446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10565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latin typeface="Gotham"/>
                <a:cs typeface="Gotham"/>
              </a:rPr>
              <a:t>A </a:t>
            </a:r>
            <a:r>
              <a:rPr sz="3300" b="1" spc="-90" dirty="0">
                <a:latin typeface="Gotham"/>
                <a:cs typeface="Gotham"/>
              </a:rPr>
              <a:t>lab  </a:t>
            </a:r>
            <a:r>
              <a:rPr sz="3300" b="1" spc="-140" dirty="0">
                <a:latin typeface="Gotham"/>
                <a:cs typeface="Gotham"/>
              </a:rPr>
              <a:t>t</a:t>
            </a:r>
            <a:r>
              <a:rPr sz="3300" b="1" spc="-90" dirty="0">
                <a:latin typeface="Gotham"/>
                <a:cs typeface="Gotham"/>
              </a:rPr>
              <a:t>echnician</a:t>
            </a:r>
            <a:endParaRPr sz="3300">
              <a:latin typeface="Gotham"/>
              <a:cs typeface="Gotham"/>
            </a:endParaRPr>
          </a:p>
          <a:p>
            <a:pPr marL="12700" marR="5080">
              <a:lnSpc>
                <a:spcPct val="102299"/>
              </a:lnSpc>
              <a:spcBef>
                <a:spcPts val="590"/>
              </a:spcBef>
            </a:pPr>
            <a:r>
              <a:rPr sz="2150" spc="-80" dirty="0">
                <a:latin typeface="Gotham-Light"/>
                <a:cs typeface="Gotham-Light"/>
              </a:rPr>
              <a:t>You’ll </a:t>
            </a:r>
            <a:r>
              <a:rPr sz="2150" spc="-50" dirty="0">
                <a:latin typeface="Gotham-Light"/>
                <a:cs typeface="Gotham-Light"/>
              </a:rPr>
              <a:t>collect samples,  analyse </a:t>
            </a:r>
            <a:r>
              <a:rPr sz="2150" spc="-35" dirty="0">
                <a:latin typeface="Gotham-Light"/>
                <a:cs typeface="Gotham-Light"/>
              </a:rPr>
              <a:t>and </a:t>
            </a:r>
            <a:r>
              <a:rPr sz="2150" spc="-40" dirty="0">
                <a:latin typeface="Gotham-Light"/>
                <a:cs typeface="Gotham-Light"/>
              </a:rPr>
              <a:t>carry </a:t>
            </a:r>
            <a:r>
              <a:rPr sz="2150" spc="-50" dirty="0">
                <a:latin typeface="Gotham-Light"/>
                <a:cs typeface="Gotham-Light"/>
              </a:rPr>
              <a:t>out  tests </a:t>
            </a:r>
            <a:r>
              <a:rPr sz="2150" spc="-30" dirty="0">
                <a:latin typeface="Gotham-Light"/>
                <a:cs typeface="Gotham-Light"/>
              </a:rPr>
              <a:t>on </a:t>
            </a:r>
            <a:r>
              <a:rPr sz="2150" spc="-50" dirty="0">
                <a:latin typeface="Gotham-Light"/>
                <a:cs typeface="Gotham-Light"/>
              </a:rPr>
              <a:t>chemicals,  materials </a:t>
            </a:r>
            <a:r>
              <a:rPr sz="2150" spc="-30" dirty="0">
                <a:latin typeface="Gotham-Light"/>
                <a:cs typeface="Gotham-Light"/>
              </a:rPr>
              <a:t>or</a:t>
            </a:r>
            <a:r>
              <a:rPr sz="2150" spc="-195" dirty="0">
                <a:latin typeface="Gotham-Light"/>
                <a:cs typeface="Gotham-Light"/>
              </a:rPr>
              <a:t> </a:t>
            </a:r>
            <a:r>
              <a:rPr sz="2150" spc="-55" dirty="0">
                <a:latin typeface="Gotham-Light"/>
                <a:cs typeface="Gotham-Light"/>
              </a:rPr>
              <a:t>products.</a:t>
            </a:r>
            <a:endParaRPr sz="2150">
              <a:latin typeface="Gotham-Light"/>
              <a:cs typeface="Gotham-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21091" y="5533167"/>
            <a:ext cx="1487170" cy="1487170"/>
          </a:xfrm>
          <a:custGeom>
            <a:avLst/>
            <a:gdLst/>
            <a:ahLst/>
            <a:cxnLst/>
            <a:rect l="l" t="t" r="r" b="b"/>
            <a:pathLst>
              <a:path w="1487170" h="1487170">
                <a:moveTo>
                  <a:pt x="743432" y="1486865"/>
                </a:moveTo>
                <a:lnTo>
                  <a:pt x="792313" y="1485284"/>
                </a:lnTo>
                <a:lnTo>
                  <a:pt x="840349" y="1480605"/>
                </a:lnTo>
                <a:lnTo>
                  <a:pt x="887444" y="1472927"/>
                </a:lnTo>
                <a:lnTo>
                  <a:pt x="933498" y="1462348"/>
                </a:lnTo>
                <a:lnTo>
                  <a:pt x="978414" y="1448965"/>
                </a:lnTo>
                <a:lnTo>
                  <a:pt x="1022094" y="1432877"/>
                </a:lnTo>
                <a:lnTo>
                  <a:pt x="1064440" y="1414181"/>
                </a:lnTo>
                <a:lnTo>
                  <a:pt x="1105353" y="1392976"/>
                </a:lnTo>
                <a:lnTo>
                  <a:pt x="1144737" y="1369359"/>
                </a:lnTo>
                <a:lnTo>
                  <a:pt x="1182493" y="1343428"/>
                </a:lnTo>
                <a:lnTo>
                  <a:pt x="1218523" y="1315282"/>
                </a:lnTo>
                <a:lnTo>
                  <a:pt x="1252729" y="1285018"/>
                </a:lnTo>
                <a:lnTo>
                  <a:pt x="1285014" y="1252733"/>
                </a:lnTo>
                <a:lnTo>
                  <a:pt x="1315278" y="1218528"/>
                </a:lnTo>
                <a:lnTo>
                  <a:pt x="1343425" y="1182498"/>
                </a:lnTo>
                <a:lnTo>
                  <a:pt x="1369356" y="1144742"/>
                </a:lnTo>
                <a:lnTo>
                  <a:pt x="1392974" y="1105358"/>
                </a:lnTo>
                <a:lnTo>
                  <a:pt x="1414179" y="1064444"/>
                </a:lnTo>
                <a:lnTo>
                  <a:pt x="1432876" y="1022098"/>
                </a:lnTo>
                <a:lnTo>
                  <a:pt x="1448964" y="978418"/>
                </a:lnTo>
                <a:lnTo>
                  <a:pt x="1462347" y="933501"/>
                </a:lnTo>
                <a:lnTo>
                  <a:pt x="1472927" y="887447"/>
                </a:lnTo>
                <a:lnTo>
                  <a:pt x="1480605" y="840352"/>
                </a:lnTo>
                <a:lnTo>
                  <a:pt x="1485284" y="792314"/>
                </a:lnTo>
                <a:lnTo>
                  <a:pt x="1486865" y="743432"/>
                </a:lnTo>
                <a:lnTo>
                  <a:pt x="1485284" y="694552"/>
                </a:lnTo>
                <a:lnTo>
                  <a:pt x="1480605" y="646515"/>
                </a:lnTo>
                <a:lnTo>
                  <a:pt x="1472927" y="599421"/>
                </a:lnTo>
                <a:lnTo>
                  <a:pt x="1462347" y="553367"/>
                </a:lnTo>
                <a:lnTo>
                  <a:pt x="1448964" y="508451"/>
                </a:lnTo>
                <a:lnTo>
                  <a:pt x="1432876" y="464771"/>
                </a:lnTo>
                <a:lnTo>
                  <a:pt x="1414179" y="422425"/>
                </a:lnTo>
                <a:lnTo>
                  <a:pt x="1392974" y="381511"/>
                </a:lnTo>
                <a:lnTo>
                  <a:pt x="1369356" y="342127"/>
                </a:lnTo>
                <a:lnTo>
                  <a:pt x="1343425" y="304372"/>
                </a:lnTo>
                <a:lnTo>
                  <a:pt x="1315278" y="268342"/>
                </a:lnTo>
                <a:lnTo>
                  <a:pt x="1285014" y="234135"/>
                </a:lnTo>
                <a:lnTo>
                  <a:pt x="1252729" y="201851"/>
                </a:lnTo>
                <a:lnTo>
                  <a:pt x="1218523" y="171586"/>
                </a:lnTo>
                <a:lnTo>
                  <a:pt x="1182493" y="143440"/>
                </a:lnTo>
                <a:lnTo>
                  <a:pt x="1144737" y="117508"/>
                </a:lnTo>
                <a:lnTo>
                  <a:pt x="1105353" y="93891"/>
                </a:lnTo>
                <a:lnTo>
                  <a:pt x="1064440" y="72685"/>
                </a:lnTo>
                <a:lnTo>
                  <a:pt x="1022094" y="53989"/>
                </a:lnTo>
                <a:lnTo>
                  <a:pt x="978414" y="37900"/>
                </a:lnTo>
                <a:lnTo>
                  <a:pt x="933498" y="24517"/>
                </a:lnTo>
                <a:lnTo>
                  <a:pt x="887444" y="13938"/>
                </a:lnTo>
                <a:lnTo>
                  <a:pt x="840349" y="6260"/>
                </a:lnTo>
                <a:lnTo>
                  <a:pt x="792313" y="1581"/>
                </a:lnTo>
                <a:lnTo>
                  <a:pt x="743432" y="0"/>
                </a:lnTo>
                <a:lnTo>
                  <a:pt x="694552" y="1581"/>
                </a:lnTo>
                <a:lnTo>
                  <a:pt x="646515" y="6260"/>
                </a:lnTo>
                <a:lnTo>
                  <a:pt x="599421" y="13938"/>
                </a:lnTo>
                <a:lnTo>
                  <a:pt x="553367" y="24517"/>
                </a:lnTo>
                <a:lnTo>
                  <a:pt x="508451" y="37900"/>
                </a:lnTo>
                <a:lnTo>
                  <a:pt x="464771" y="53989"/>
                </a:lnTo>
                <a:lnTo>
                  <a:pt x="422425" y="72685"/>
                </a:lnTo>
                <a:lnTo>
                  <a:pt x="381511" y="93891"/>
                </a:lnTo>
                <a:lnTo>
                  <a:pt x="342127" y="117508"/>
                </a:lnTo>
                <a:lnTo>
                  <a:pt x="304372" y="143440"/>
                </a:lnTo>
                <a:lnTo>
                  <a:pt x="268342" y="171586"/>
                </a:lnTo>
                <a:lnTo>
                  <a:pt x="234135" y="201851"/>
                </a:lnTo>
                <a:lnTo>
                  <a:pt x="201851" y="234135"/>
                </a:lnTo>
                <a:lnTo>
                  <a:pt x="171586" y="268342"/>
                </a:lnTo>
                <a:lnTo>
                  <a:pt x="143440" y="304372"/>
                </a:lnTo>
                <a:lnTo>
                  <a:pt x="117508" y="342127"/>
                </a:lnTo>
                <a:lnTo>
                  <a:pt x="93891" y="381511"/>
                </a:lnTo>
                <a:lnTo>
                  <a:pt x="72685" y="422425"/>
                </a:lnTo>
                <a:lnTo>
                  <a:pt x="53989" y="464771"/>
                </a:lnTo>
                <a:lnTo>
                  <a:pt x="37900" y="508451"/>
                </a:lnTo>
                <a:lnTo>
                  <a:pt x="24517" y="553367"/>
                </a:lnTo>
                <a:lnTo>
                  <a:pt x="13938" y="599421"/>
                </a:lnTo>
                <a:lnTo>
                  <a:pt x="6260" y="646515"/>
                </a:lnTo>
                <a:lnTo>
                  <a:pt x="1581" y="694552"/>
                </a:lnTo>
                <a:lnTo>
                  <a:pt x="0" y="743432"/>
                </a:lnTo>
                <a:lnTo>
                  <a:pt x="1581" y="792314"/>
                </a:lnTo>
                <a:lnTo>
                  <a:pt x="6260" y="840352"/>
                </a:lnTo>
                <a:lnTo>
                  <a:pt x="13938" y="887447"/>
                </a:lnTo>
                <a:lnTo>
                  <a:pt x="24517" y="933501"/>
                </a:lnTo>
                <a:lnTo>
                  <a:pt x="37900" y="978418"/>
                </a:lnTo>
                <a:lnTo>
                  <a:pt x="53989" y="1022098"/>
                </a:lnTo>
                <a:lnTo>
                  <a:pt x="72685" y="1064444"/>
                </a:lnTo>
                <a:lnTo>
                  <a:pt x="93891" y="1105358"/>
                </a:lnTo>
                <a:lnTo>
                  <a:pt x="117508" y="1144742"/>
                </a:lnTo>
                <a:lnTo>
                  <a:pt x="143440" y="1182498"/>
                </a:lnTo>
                <a:lnTo>
                  <a:pt x="171586" y="1218528"/>
                </a:lnTo>
                <a:lnTo>
                  <a:pt x="201851" y="1252733"/>
                </a:lnTo>
                <a:lnTo>
                  <a:pt x="234135" y="1285018"/>
                </a:lnTo>
                <a:lnTo>
                  <a:pt x="268342" y="1315282"/>
                </a:lnTo>
                <a:lnTo>
                  <a:pt x="304372" y="1343428"/>
                </a:lnTo>
                <a:lnTo>
                  <a:pt x="342127" y="1369359"/>
                </a:lnTo>
                <a:lnTo>
                  <a:pt x="381511" y="1392976"/>
                </a:lnTo>
                <a:lnTo>
                  <a:pt x="422425" y="1414181"/>
                </a:lnTo>
                <a:lnTo>
                  <a:pt x="464771" y="1432877"/>
                </a:lnTo>
                <a:lnTo>
                  <a:pt x="508451" y="1448965"/>
                </a:lnTo>
                <a:lnTo>
                  <a:pt x="553367" y="1462348"/>
                </a:lnTo>
                <a:lnTo>
                  <a:pt x="599421" y="1472927"/>
                </a:lnTo>
                <a:lnTo>
                  <a:pt x="646515" y="1480605"/>
                </a:lnTo>
                <a:lnTo>
                  <a:pt x="694552" y="1485284"/>
                </a:lnTo>
                <a:lnTo>
                  <a:pt x="743432" y="1486865"/>
                </a:lnTo>
                <a:close/>
              </a:path>
            </a:pathLst>
          </a:custGeom>
          <a:ln w="837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>
            <a:hlinkClick r:id="rId4"/>
          </p:cNvPr>
          <p:cNvSpPr/>
          <p:nvPr/>
        </p:nvSpPr>
        <p:spPr>
          <a:xfrm>
            <a:off x="7180828" y="5886109"/>
            <a:ext cx="591185" cy="788035"/>
          </a:xfrm>
          <a:custGeom>
            <a:avLst/>
            <a:gdLst/>
            <a:ahLst/>
            <a:cxnLst/>
            <a:rect l="l" t="t" r="r" b="b"/>
            <a:pathLst>
              <a:path w="591184" h="788034">
                <a:moveTo>
                  <a:pt x="0" y="0"/>
                </a:moveTo>
                <a:lnTo>
                  <a:pt x="0" y="787410"/>
                </a:lnTo>
                <a:lnTo>
                  <a:pt x="590557" y="3937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5940178" y="5533167"/>
            <a:ext cx="1487170" cy="1487170"/>
          </a:xfrm>
          <a:custGeom>
            <a:avLst/>
            <a:gdLst/>
            <a:ahLst/>
            <a:cxnLst/>
            <a:rect l="l" t="t" r="r" b="b"/>
            <a:pathLst>
              <a:path w="1487169" h="1487170">
                <a:moveTo>
                  <a:pt x="743432" y="1486865"/>
                </a:moveTo>
                <a:lnTo>
                  <a:pt x="792313" y="1485284"/>
                </a:lnTo>
                <a:lnTo>
                  <a:pt x="840349" y="1480605"/>
                </a:lnTo>
                <a:lnTo>
                  <a:pt x="887444" y="1472927"/>
                </a:lnTo>
                <a:lnTo>
                  <a:pt x="933498" y="1462348"/>
                </a:lnTo>
                <a:lnTo>
                  <a:pt x="978414" y="1448965"/>
                </a:lnTo>
                <a:lnTo>
                  <a:pt x="1022094" y="1432877"/>
                </a:lnTo>
                <a:lnTo>
                  <a:pt x="1064440" y="1414181"/>
                </a:lnTo>
                <a:lnTo>
                  <a:pt x="1105353" y="1392976"/>
                </a:lnTo>
                <a:lnTo>
                  <a:pt x="1144737" y="1369359"/>
                </a:lnTo>
                <a:lnTo>
                  <a:pt x="1182493" y="1343428"/>
                </a:lnTo>
                <a:lnTo>
                  <a:pt x="1218523" y="1315282"/>
                </a:lnTo>
                <a:lnTo>
                  <a:pt x="1252729" y="1285018"/>
                </a:lnTo>
                <a:lnTo>
                  <a:pt x="1285014" y="1252733"/>
                </a:lnTo>
                <a:lnTo>
                  <a:pt x="1315278" y="1218528"/>
                </a:lnTo>
                <a:lnTo>
                  <a:pt x="1343425" y="1182498"/>
                </a:lnTo>
                <a:lnTo>
                  <a:pt x="1369356" y="1144742"/>
                </a:lnTo>
                <a:lnTo>
                  <a:pt x="1392974" y="1105358"/>
                </a:lnTo>
                <a:lnTo>
                  <a:pt x="1414179" y="1064444"/>
                </a:lnTo>
                <a:lnTo>
                  <a:pt x="1432876" y="1022098"/>
                </a:lnTo>
                <a:lnTo>
                  <a:pt x="1448964" y="978418"/>
                </a:lnTo>
                <a:lnTo>
                  <a:pt x="1462347" y="933501"/>
                </a:lnTo>
                <a:lnTo>
                  <a:pt x="1472927" y="887447"/>
                </a:lnTo>
                <a:lnTo>
                  <a:pt x="1480605" y="840352"/>
                </a:lnTo>
                <a:lnTo>
                  <a:pt x="1485284" y="792314"/>
                </a:lnTo>
                <a:lnTo>
                  <a:pt x="1486865" y="743432"/>
                </a:lnTo>
                <a:lnTo>
                  <a:pt x="1485284" y="694552"/>
                </a:lnTo>
                <a:lnTo>
                  <a:pt x="1480605" y="646515"/>
                </a:lnTo>
                <a:lnTo>
                  <a:pt x="1472927" y="599421"/>
                </a:lnTo>
                <a:lnTo>
                  <a:pt x="1462347" y="553367"/>
                </a:lnTo>
                <a:lnTo>
                  <a:pt x="1448964" y="508451"/>
                </a:lnTo>
                <a:lnTo>
                  <a:pt x="1432876" y="464771"/>
                </a:lnTo>
                <a:lnTo>
                  <a:pt x="1414179" y="422425"/>
                </a:lnTo>
                <a:lnTo>
                  <a:pt x="1392974" y="381511"/>
                </a:lnTo>
                <a:lnTo>
                  <a:pt x="1369356" y="342127"/>
                </a:lnTo>
                <a:lnTo>
                  <a:pt x="1343425" y="304372"/>
                </a:lnTo>
                <a:lnTo>
                  <a:pt x="1315278" y="268342"/>
                </a:lnTo>
                <a:lnTo>
                  <a:pt x="1285014" y="234135"/>
                </a:lnTo>
                <a:lnTo>
                  <a:pt x="1252729" y="201851"/>
                </a:lnTo>
                <a:lnTo>
                  <a:pt x="1218523" y="171586"/>
                </a:lnTo>
                <a:lnTo>
                  <a:pt x="1182493" y="143440"/>
                </a:lnTo>
                <a:lnTo>
                  <a:pt x="1144737" y="117508"/>
                </a:lnTo>
                <a:lnTo>
                  <a:pt x="1105353" y="93891"/>
                </a:lnTo>
                <a:lnTo>
                  <a:pt x="1064440" y="72685"/>
                </a:lnTo>
                <a:lnTo>
                  <a:pt x="1022094" y="53989"/>
                </a:lnTo>
                <a:lnTo>
                  <a:pt x="978414" y="37900"/>
                </a:lnTo>
                <a:lnTo>
                  <a:pt x="933498" y="24517"/>
                </a:lnTo>
                <a:lnTo>
                  <a:pt x="887444" y="13938"/>
                </a:lnTo>
                <a:lnTo>
                  <a:pt x="840349" y="6260"/>
                </a:lnTo>
                <a:lnTo>
                  <a:pt x="792313" y="1581"/>
                </a:lnTo>
                <a:lnTo>
                  <a:pt x="743432" y="0"/>
                </a:lnTo>
                <a:lnTo>
                  <a:pt x="694552" y="1581"/>
                </a:lnTo>
                <a:lnTo>
                  <a:pt x="646515" y="6260"/>
                </a:lnTo>
                <a:lnTo>
                  <a:pt x="599421" y="13938"/>
                </a:lnTo>
                <a:lnTo>
                  <a:pt x="553367" y="24517"/>
                </a:lnTo>
                <a:lnTo>
                  <a:pt x="508451" y="37900"/>
                </a:lnTo>
                <a:lnTo>
                  <a:pt x="464771" y="53989"/>
                </a:lnTo>
                <a:lnTo>
                  <a:pt x="422425" y="72685"/>
                </a:lnTo>
                <a:lnTo>
                  <a:pt x="381511" y="93891"/>
                </a:lnTo>
                <a:lnTo>
                  <a:pt x="342127" y="117508"/>
                </a:lnTo>
                <a:lnTo>
                  <a:pt x="304372" y="143440"/>
                </a:lnTo>
                <a:lnTo>
                  <a:pt x="268342" y="171586"/>
                </a:lnTo>
                <a:lnTo>
                  <a:pt x="234135" y="201851"/>
                </a:lnTo>
                <a:lnTo>
                  <a:pt x="201851" y="234135"/>
                </a:lnTo>
                <a:lnTo>
                  <a:pt x="171586" y="268342"/>
                </a:lnTo>
                <a:lnTo>
                  <a:pt x="143440" y="304372"/>
                </a:lnTo>
                <a:lnTo>
                  <a:pt x="117508" y="342127"/>
                </a:lnTo>
                <a:lnTo>
                  <a:pt x="93891" y="381511"/>
                </a:lnTo>
                <a:lnTo>
                  <a:pt x="72685" y="422425"/>
                </a:lnTo>
                <a:lnTo>
                  <a:pt x="53989" y="464771"/>
                </a:lnTo>
                <a:lnTo>
                  <a:pt x="37900" y="508451"/>
                </a:lnTo>
                <a:lnTo>
                  <a:pt x="24517" y="553367"/>
                </a:lnTo>
                <a:lnTo>
                  <a:pt x="13938" y="599421"/>
                </a:lnTo>
                <a:lnTo>
                  <a:pt x="6260" y="646515"/>
                </a:lnTo>
                <a:lnTo>
                  <a:pt x="1581" y="694552"/>
                </a:lnTo>
                <a:lnTo>
                  <a:pt x="0" y="743432"/>
                </a:lnTo>
                <a:lnTo>
                  <a:pt x="1581" y="792314"/>
                </a:lnTo>
                <a:lnTo>
                  <a:pt x="6260" y="840352"/>
                </a:lnTo>
                <a:lnTo>
                  <a:pt x="13938" y="887447"/>
                </a:lnTo>
                <a:lnTo>
                  <a:pt x="24517" y="933501"/>
                </a:lnTo>
                <a:lnTo>
                  <a:pt x="37900" y="978418"/>
                </a:lnTo>
                <a:lnTo>
                  <a:pt x="53989" y="1022098"/>
                </a:lnTo>
                <a:lnTo>
                  <a:pt x="72685" y="1064444"/>
                </a:lnTo>
                <a:lnTo>
                  <a:pt x="93891" y="1105358"/>
                </a:lnTo>
                <a:lnTo>
                  <a:pt x="117508" y="1144742"/>
                </a:lnTo>
                <a:lnTo>
                  <a:pt x="143440" y="1182498"/>
                </a:lnTo>
                <a:lnTo>
                  <a:pt x="171586" y="1218528"/>
                </a:lnTo>
                <a:lnTo>
                  <a:pt x="201851" y="1252733"/>
                </a:lnTo>
                <a:lnTo>
                  <a:pt x="234135" y="1285018"/>
                </a:lnTo>
                <a:lnTo>
                  <a:pt x="268342" y="1315282"/>
                </a:lnTo>
                <a:lnTo>
                  <a:pt x="304372" y="1343428"/>
                </a:lnTo>
                <a:lnTo>
                  <a:pt x="342127" y="1369359"/>
                </a:lnTo>
                <a:lnTo>
                  <a:pt x="381511" y="1392976"/>
                </a:lnTo>
                <a:lnTo>
                  <a:pt x="422425" y="1414181"/>
                </a:lnTo>
                <a:lnTo>
                  <a:pt x="464771" y="1432877"/>
                </a:lnTo>
                <a:lnTo>
                  <a:pt x="508451" y="1448965"/>
                </a:lnTo>
                <a:lnTo>
                  <a:pt x="553367" y="1462348"/>
                </a:lnTo>
                <a:lnTo>
                  <a:pt x="599421" y="1472927"/>
                </a:lnTo>
                <a:lnTo>
                  <a:pt x="646515" y="1480605"/>
                </a:lnTo>
                <a:lnTo>
                  <a:pt x="694552" y="1485284"/>
                </a:lnTo>
                <a:lnTo>
                  <a:pt x="743432" y="1486865"/>
                </a:lnTo>
                <a:close/>
              </a:path>
            </a:pathLst>
          </a:custGeom>
          <a:ln w="837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hlinkClick r:id="rId5"/>
          </p:cNvPr>
          <p:cNvSpPr/>
          <p:nvPr/>
        </p:nvSpPr>
        <p:spPr>
          <a:xfrm>
            <a:off x="16499916" y="5886109"/>
            <a:ext cx="591185" cy="788035"/>
          </a:xfrm>
          <a:custGeom>
            <a:avLst/>
            <a:gdLst/>
            <a:ahLst/>
            <a:cxnLst/>
            <a:rect l="l" t="t" r="r" b="b"/>
            <a:pathLst>
              <a:path w="591184" h="788034">
                <a:moveTo>
                  <a:pt x="0" y="0"/>
                </a:moveTo>
                <a:lnTo>
                  <a:pt x="0" y="787410"/>
                </a:lnTo>
                <a:lnTo>
                  <a:pt x="590557" y="3937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5194" y="10753210"/>
            <a:ext cx="405130" cy="4019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z="2300" dirty="0">
                <a:latin typeface="Gotham-Medium"/>
                <a:cs typeface="Gotham-Medium"/>
              </a:rPr>
              <a:t>16</a:t>
            </a:fld>
            <a:endParaRPr sz="2300">
              <a:latin typeface="Gotham-Medium"/>
              <a:cs typeface="Gotham-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92" y="615547"/>
            <a:ext cx="294640" cy="223774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" dirty="0">
                <a:latin typeface="Gotham-Medium"/>
                <a:cs typeface="Gotham-Medium"/>
              </a:rPr>
              <a:t>A </a:t>
            </a:r>
            <a:r>
              <a:rPr sz="1650" spc="-10" dirty="0">
                <a:latin typeface="Gotham-Medium"/>
                <a:cs typeface="Gotham-Medium"/>
              </a:rPr>
              <a:t>future </a:t>
            </a:r>
            <a:r>
              <a:rPr sz="1650" spc="-5" dirty="0">
                <a:latin typeface="Gotham-Medium"/>
                <a:cs typeface="Gotham-Medium"/>
              </a:rPr>
              <a:t>in</a:t>
            </a:r>
            <a:r>
              <a:rPr sz="1650" spc="-40" dirty="0">
                <a:latin typeface="Gotham-Medium"/>
                <a:cs typeface="Gotham-Medium"/>
              </a:rPr>
              <a:t> </a:t>
            </a:r>
            <a:r>
              <a:rPr sz="1650" spc="-5" dirty="0">
                <a:latin typeface="Gotham-Medium"/>
                <a:cs typeface="Gotham-Medium"/>
              </a:rPr>
              <a:t>chemistry</a:t>
            </a:r>
            <a:endParaRPr sz="1650">
              <a:latin typeface="Gotham-Medium"/>
              <a:cs typeface="Gotham-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33507"/>
            <a:ext cx="1083945" cy="657225"/>
          </a:xfrm>
          <a:custGeom>
            <a:avLst/>
            <a:gdLst/>
            <a:ahLst/>
            <a:cxnLst/>
            <a:rect l="l" t="t" r="r" b="b"/>
            <a:pathLst>
              <a:path w="1083945" h="657225">
                <a:moveTo>
                  <a:pt x="854264" y="237464"/>
                </a:moveTo>
                <a:lnTo>
                  <a:pt x="219764" y="237464"/>
                </a:lnTo>
                <a:lnTo>
                  <a:pt x="267289" y="237493"/>
                </a:lnTo>
                <a:lnTo>
                  <a:pt x="315000" y="240945"/>
                </a:lnTo>
                <a:lnTo>
                  <a:pt x="362726" y="247889"/>
                </a:lnTo>
                <a:lnTo>
                  <a:pt x="410295" y="258394"/>
                </a:lnTo>
                <a:lnTo>
                  <a:pt x="457536" y="272531"/>
                </a:lnTo>
                <a:lnTo>
                  <a:pt x="504276" y="290368"/>
                </a:lnTo>
                <a:lnTo>
                  <a:pt x="549573" y="311600"/>
                </a:lnTo>
                <a:lnTo>
                  <a:pt x="592556" y="335762"/>
                </a:lnTo>
                <a:lnTo>
                  <a:pt x="633156" y="362682"/>
                </a:lnTo>
                <a:lnTo>
                  <a:pt x="671303" y="392189"/>
                </a:lnTo>
                <a:lnTo>
                  <a:pt x="706928" y="424112"/>
                </a:lnTo>
                <a:lnTo>
                  <a:pt x="739962" y="458279"/>
                </a:lnTo>
                <a:lnTo>
                  <a:pt x="770336" y="494519"/>
                </a:lnTo>
                <a:lnTo>
                  <a:pt x="797979" y="532660"/>
                </a:lnTo>
                <a:lnTo>
                  <a:pt x="822823" y="572530"/>
                </a:lnTo>
                <a:lnTo>
                  <a:pt x="844799" y="613959"/>
                </a:lnTo>
                <a:lnTo>
                  <a:pt x="863836" y="656775"/>
                </a:lnTo>
                <a:lnTo>
                  <a:pt x="1083683" y="567898"/>
                </a:lnTo>
                <a:lnTo>
                  <a:pt x="1063575" y="521754"/>
                </a:lnTo>
                <a:lnTo>
                  <a:pt x="1041093" y="477017"/>
                </a:lnTo>
                <a:lnTo>
                  <a:pt x="1016268" y="433735"/>
                </a:lnTo>
                <a:lnTo>
                  <a:pt x="989131" y="391956"/>
                </a:lnTo>
                <a:lnTo>
                  <a:pt x="959713" y="351728"/>
                </a:lnTo>
                <a:lnTo>
                  <a:pt x="928046" y="313099"/>
                </a:lnTo>
                <a:lnTo>
                  <a:pt x="894160" y="276117"/>
                </a:lnTo>
                <a:lnTo>
                  <a:pt x="856983" y="239830"/>
                </a:lnTo>
                <a:lnTo>
                  <a:pt x="854264" y="237464"/>
                </a:lnTo>
                <a:close/>
              </a:path>
              <a:path w="1083945" h="657225">
                <a:moveTo>
                  <a:pt x="243687" y="0"/>
                </a:moveTo>
                <a:lnTo>
                  <a:pt x="193543" y="1315"/>
                </a:lnTo>
                <a:lnTo>
                  <a:pt x="143756" y="5371"/>
                </a:lnTo>
                <a:lnTo>
                  <a:pt x="94383" y="12156"/>
                </a:lnTo>
                <a:lnTo>
                  <a:pt x="45480" y="21659"/>
                </a:lnTo>
                <a:lnTo>
                  <a:pt x="0" y="33137"/>
                </a:lnTo>
                <a:lnTo>
                  <a:pt x="0" y="282936"/>
                </a:lnTo>
                <a:lnTo>
                  <a:pt x="34953" y="270195"/>
                </a:lnTo>
                <a:lnTo>
                  <a:pt x="80019" y="257224"/>
                </a:lnTo>
                <a:lnTo>
                  <a:pt x="125957" y="247399"/>
                </a:lnTo>
                <a:lnTo>
                  <a:pt x="172596" y="240790"/>
                </a:lnTo>
                <a:lnTo>
                  <a:pt x="219764" y="237464"/>
                </a:lnTo>
                <a:lnTo>
                  <a:pt x="854264" y="237464"/>
                </a:lnTo>
                <a:lnTo>
                  <a:pt x="817958" y="205879"/>
                </a:lnTo>
                <a:lnTo>
                  <a:pt x="777135" y="174297"/>
                </a:lnTo>
                <a:lnTo>
                  <a:pt x="734560" y="145119"/>
                </a:lnTo>
                <a:lnTo>
                  <a:pt x="690283" y="118376"/>
                </a:lnTo>
                <a:lnTo>
                  <a:pt x="644353" y="94103"/>
                </a:lnTo>
                <a:lnTo>
                  <a:pt x="596818" y="72332"/>
                </a:lnTo>
                <a:lnTo>
                  <a:pt x="548139" y="53266"/>
                </a:lnTo>
                <a:lnTo>
                  <a:pt x="498774" y="37091"/>
                </a:lnTo>
                <a:lnTo>
                  <a:pt x="448781" y="23820"/>
                </a:lnTo>
                <a:lnTo>
                  <a:pt x="398218" y="13463"/>
                </a:lnTo>
                <a:lnTo>
                  <a:pt x="347142" y="6033"/>
                </a:lnTo>
                <a:lnTo>
                  <a:pt x="295613" y="1541"/>
                </a:lnTo>
                <a:lnTo>
                  <a:pt x="243687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544" y="10241267"/>
            <a:ext cx="591185" cy="1067435"/>
          </a:xfrm>
          <a:custGeom>
            <a:avLst/>
            <a:gdLst/>
            <a:ahLst/>
            <a:cxnLst/>
            <a:rect l="l" t="t" r="r" b="b"/>
            <a:pathLst>
              <a:path w="591185" h="1067434">
                <a:moveTo>
                  <a:pt x="61704" y="0"/>
                </a:moveTo>
                <a:lnTo>
                  <a:pt x="0" y="145356"/>
                </a:lnTo>
                <a:lnTo>
                  <a:pt x="44059" y="165843"/>
                </a:lnTo>
                <a:lnTo>
                  <a:pt x="86065" y="188949"/>
                </a:lnTo>
                <a:lnTo>
                  <a:pt x="125960" y="214535"/>
                </a:lnTo>
                <a:lnTo>
                  <a:pt x="163687" y="242460"/>
                </a:lnTo>
                <a:lnTo>
                  <a:pt x="199191" y="272586"/>
                </a:lnTo>
                <a:lnTo>
                  <a:pt x="232416" y="304772"/>
                </a:lnTo>
                <a:lnTo>
                  <a:pt x="263303" y="338878"/>
                </a:lnTo>
                <a:lnTo>
                  <a:pt x="291798" y="374765"/>
                </a:lnTo>
                <a:lnTo>
                  <a:pt x="317843" y="412292"/>
                </a:lnTo>
                <a:lnTo>
                  <a:pt x="341383" y="451320"/>
                </a:lnTo>
                <a:lnTo>
                  <a:pt x="362360" y="491709"/>
                </a:lnTo>
                <a:lnTo>
                  <a:pt x="380718" y="533320"/>
                </a:lnTo>
                <a:lnTo>
                  <a:pt x="396402" y="576011"/>
                </a:lnTo>
                <a:lnTo>
                  <a:pt x="409353" y="619645"/>
                </a:lnTo>
                <a:lnTo>
                  <a:pt x="419517" y="664080"/>
                </a:lnTo>
                <a:lnTo>
                  <a:pt x="426835" y="709177"/>
                </a:lnTo>
                <a:lnTo>
                  <a:pt x="431253" y="754796"/>
                </a:lnTo>
                <a:lnTo>
                  <a:pt x="432714" y="800802"/>
                </a:lnTo>
                <a:lnTo>
                  <a:pt x="431160" y="847041"/>
                </a:lnTo>
                <a:lnTo>
                  <a:pt x="426536" y="893388"/>
                </a:lnTo>
                <a:lnTo>
                  <a:pt x="418786" y="939697"/>
                </a:lnTo>
                <a:lnTo>
                  <a:pt x="407852" y="985829"/>
                </a:lnTo>
                <a:lnTo>
                  <a:pt x="393678" y="1031645"/>
                </a:lnTo>
                <a:lnTo>
                  <a:pt x="379950" y="1067289"/>
                </a:lnTo>
                <a:lnTo>
                  <a:pt x="547893" y="1067289"/>
                </a:lnTo>
                <a:lnTo>
                  <a:pt x="567949" y="997023"/>
                </a:lnTo>
                <a:lnTo>
                  <a:pt x="577866" y="948644"/>
                </a:lnTo>
                <a:lnTo>
                  <a:pt x="584984" y="899778"/>
                </a:lnTo>
                <a:lnTo>
                  <a:pt x="589291" y="850479"/>
                </a:lnTo>
                <a:lnTo>
                  <a:pt x="590777" y="800798"/>
                </a:lnTo>
                <a:lnTo>
                  <a:pt x="589531" y="752827"/>
                </a:lnTo>
                <a:lnTo>
                  <a:pt x="585666" y="705193"/>
                </a:lnTo>
                <a:lnTo>
                  <a:pt x="579191" y="657954"/>
                </a:lnTo>
                <a:lnTo>
                  <a:pt x="570117" y="611164"/>
                </a:lnTo>
                <a:lnTo>
                  <a:pt x="558453" y="564875"/>
                </a:lnTo>
                <a:lnTo>
                  <a:pt x="544209" y="519142"/>
                </a:lnTo>
                <a:lnTo>
                  <a:pt x="527397" y="474016"/>
                </a:lnTo>
                <a:lnTo>
                  <a:pt x="508163" y="429872"/>
                </a:lnTo>
                <a:lnTo>
                  <a:pt x="486658" y="387076"/>
                </a:lnTo>
                <a:lnTo>
                  <a:pt x="462912" y="345673"/>
                </a:lnTo>
                <a:lnTo>
                  <a:pt x="436955" y="305709"/>
                </a:lnTo>
                <a:lnTo>
                  <a:pt x="408817" y="267229"/>
                </a:lnTo>
                <a:lnTo>
                  <a:pt x="378527" y="230279"/>
                </a:lnTo>
                <a:lnTo>
                  <a:pt x="346115" y="194905"/>
                </a:lnTo>
                <a:lnTo>
                  <a:pt x="310558" y="160204"/>
                </a:lnTo>
                <a:lnTo>
                  <a:pt x="273232" y="127736"/>
                </a:lnTo>
                <a:lnTo>
                  <a:pt x="234184" y="97532"/>
                </a:lnTo>
                <a:lnTo>
                  <a:pt x="193460" y="69624"/>
                </a:lnTo>
                <a:lnTo>
                  <a:pt x="151108" y="44045"/>
                </a:lnTo>
                <a:lnTo>
                  <a:pt x="107174" y="20826"/>
                </a:lnTo>
                <a:lnTo>
                  <a:pt x="61704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53223" y="489894"/>
            <a:ext cx="1225359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220" dirty="0">
                <a:solidFill>
                  <a:srgbClr val="000000"/>
                </a:solidFill>
                <a:latin typeface="Gotham"/>
                <a:cs typeface="Gotham"/>
              </a:rPr>
              <a:t>Take </a:t>
            </a:r>
            <a:r>
              <a:rPr sz="4950" spc="-120" dirty="0">
                <a:solidFill>
                  <a:srgbClr val="000000"/>
                </a:solidFill>
                <a:latin typeface="Gotham"/>
                <a:cs typeface="Gotham"/>
              </a:rPr>
              <a:t>chemistry </a:t>
            </a:r>
            <a:r>
              <a:rPr sz="4950" spc="-90" dirty="0">
                <a:solidFill>
                  <a:srgbClr val="000000"/>
                </a:solidFill>
                <a:latin typeface="Gotham"/>
                <a:cs typeface="Gotham"/>
              </a:rPr>
              <a:t>and </a:t>
            </a:r>
            <a:r>
              <a:rPr sz="4950" spc="-140" dirty="0">
                <a:solidFill>
                  <a:srgbClr val="000000"/>
                </a:solidFill>
                <a:latin typeface="Gotham"/>
                <a:cs typeface="Gotham"/>
              </a:rPr>
              <a:t>you </a:t>
            </a:r>
            <a:r>
              <a:rPr sz="4950" spc="-120" dirty="0">
                <a:solidFill>
                  <a:srgbClr val="000000"/>
                </a:solidFill>
                <a:latin typeface="Gotham"/>
                <a:cs typeface="Gotham"/>
              </a:rPr>
              <a:t>could</a:t>
            </a:r>
            <a:r>
              <a:rPr sz="4950" spc="-700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30" dirty="0">
                <a:solidFill>
                  <a:srgbClr val="000000"/>
                </a:solidFill>
                <a:latin typeface="Gotham"/>
                <a:cs typeface="Gotham"/>
              </a:rPr>
              <a:t>become…</a:t>
            </a:r>
            <a:endParaRPr sz="4950">
              <a:latin typeface="Gotham"/>
              <a:cs typeface="Gotha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290" y="1872875"/>
            <a:ext cx="5584479" cy="880742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91378" y="1872879"/>
            <a:ext cx="5584479" cy="880742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53223" y="2370032"/>
            <a:ext cx="2618105" cy="2111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b="1" spc="-45" dirty="0">
                <a:latin typeface="Gotham"/>
                <a:cs typeface="Gotham"/>
              </a:rPr>
              <a:t>An</a:t>
            </a:r>
            <a:r>
              <a:rPr sz="3300" b="1" spc="-245" dirty="0">
                <a:latin typeface="Gotham"/>
                <a:cs typeface="Gotham"/>
              </a:rPr>
              <a:t> </a:t>
            </a:r>
            <a:r>
              <a:rPr sz="3300" b="1" spc="-90" dirty="0">
                <a:latin typeface="Gotham"/>
                <a:cs typeface="Gotham"/>
              </a:rPr>
              <a:t>associate  </a:t>
            </a:r>
            <a:r>
              <a:rPr sz="3300" b="1" spc="-85" dirty="0">
                <a:latin typeface="Gotham"/>
                <a:cs typeface="Gotham"/>
              </a:rPr>
              <a:t>scientist</a:t>
            </a:r>
            <a:endParaRPr sz="3300">
              <a:latin typeface="Gotham"/>
              <a:cs typeface="Gotham"/>
            </a:endParaRPr>
          </a:p>
          <a:p>
            <a:pPr marL="12700" marR="102870">
              <a:lnSpc>
                <a:spcPct val="102299"/>
              </a:lnSpc>
              <a:spcBef>
                <a:spcPts val="590"/>
              </a:spcBef>
            </a:pPr>
            <a:r>
              <a:rPr sz="2150" spc="-45" dirty="0">
                <a:latin typeface="Gotham-Light"/>
                <a:cs typeface="Gotham-Light"/>
              </a:rPr>
              <a:t>You’ll </a:t>
            </a:r>
            <a:r>
              <a:rPr sz="2150" spc="-5" dirty="0">
                <a:latin typeface="Gotham-Light"/>
                <a:cs typeface="Gotham-Light"/>
              </a:rPr>
              <a:t>design and  </a:t>
            </a:r>
            <a:r>
              <a:rPr sz="2150" spc="-25" dirty="0">
                <a:latin typeface="Gotham-Light"/>
                <a:cs typeface="Gotham-Light"/>
              </a:rPr>
              <a:t>develop</a:t>
            </a:r>
            <a:r>
              <a:rPr sz="2150" spc="-60" dirty="0">
                <a:latin typeface="Gotham-Light"/>
                <a:cs typeface="Gotham-Light"/>
              </a:rPr>
              <a:t> </a:t>
            </a:r>
            <a:r>
              <a:rPr sz="2150" spc="-5" dirty="0">
                <a:latin typeface="Gotham-Light"/>
                <a:cs typeface="Gotham-Light"/>
              </a:rPr>
              <a:t>medicines  </a:t>
            </a:r>
            <a:r>
              <a:rPr sz="2150" spc="-25" dirty="0">
                <a:latin typeface="Gotham-Light"/>
                <a:cs typeface="Gotham-Light"/>
              </a:rPr>
              <a:t>to </a:t>
            </a:r>
            <a:r>
              <a:rPr sz="2150" spc="-20" dirty="0">
                <a:latin typeface="Gotham-Light"/>
                <a:cs typeface="Gotham-Light"/>
              </a:rPr>
              <a:t>treat</a:t>
            </a:r>
            <a:r>
              <a:rPr sz="2150" spc="-10" dirty="0">
                <a:latin typeface="Gotham-Light"/>
                <a:cs typeface="Gotham-Light"/>
              </a:rPr>
              <a:t> </a:t>
            </a:r>
            <a:r>
              <a:rPr sz="2150" spc="-5" dirty="0">
                <a:latin typeface="Gotham-Light"/>
                <a:cs typeface="Gotham-Light"/>
              </a:rPr>
              <a:t>diseases.</a:t>
            </a:r>
            <a:endParaRPr sz="2150">
              <a:latin typeface="Gotham-Light"/>
              <a:cs typeface="Gotham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93472" y="7966114"/>
            <a:ext cx="3179445" cy="2781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latin typeface="Gotham"/>
                <a:cs typeface="Gotham"/>
              </a:rPr>
              <a:t>A</a:t>
            </a:r>
            <a:r>
              <a:rPr sz="3300" b="1" spc="-250" dirty="0">
                <a:latin typeface="Gotham"/>
                <a:cs typeface="Gotham"/>
              </a:rPr>
              <a:t> </a:t>
            </a:r>
            <a:r>
              <a:rPr sz="3300" b="1" spc="-90" dirty="0">
                <a:latin typeface="Gotham"/>
                <a:cs typeface="Gotham"/>
              </a:rPr>
              <a:t>development  </a:t>
            </a:r>
            <a:r>
              <a:rPr sz="3300" b="1" spc="-80" dirty="0">
                <a:latin typeface="Gotham"/>
                <a:cs typeface="Gotham"/>
              </a:rPr>
              <a:t>chemist</a:t>
            </a:r>
            <a:endParaRPr sz="3300">
              <a:latin typeface="Gotham"/>
              <a:cs typeface="Gotham"/>
            </a:endParaRPr>
          </a:p>
          <a:p>
            <a:pPr marL="12700" marR="454659">
              <a:lnSpc>
                <a:spcPct val="102299"/>
              </a:lnSpc>
              <a:spcBef>
                <a:spcPts val="590"/>
              </a:spcBef>
            </a:pPr>
            <a:r>
              <a:rPr sz="2150" spc="-80" dirty="0">
                <a:latin typeface="Gotham-Light"/>
                <a:cs typeface="Gotham-Light"/>
              </a:rPr>
              <a:t>You’ll </a:t>
            </a:r>
            <a:r>
              <a:rPr sz="2150" spc="-60" dirty="0">
                <a:latin typeface="Gotham-Light"/>
                <a:cs typeface="Gotham-Light"/>
              </a:rPr>
              <a:t>develop </a:t>
            </a:r>
            <a:r>
              <a:rPr sz="2150" spc="-50" dirty="0">
                <a:latin typeface="Gotham-Light"/>
                <a:cs typeface="Gotham-Light"/>
              </a:rPr>
              <a:t>things  </a:t>
            </a:r>
            <a:r>
              <a:rPr sz="2150" spc="-40" dirty="0">
                <a:latin typeface="Gotham-Light"/>
                <a:cs typeface="Gotham-Light"/>
              </a:rPr>
              <a:t>that </a:t>
            </a:r>
            <a:r>
              <a:rPr sz="2150" spc="-55" dirty="0">
                <a:latin typeface="Gotham-Light"/>
                <a:cs typeface="Gotham-Light"/>
              </a:rPr>
              <a:t>are </a:t>
            </a:r>
            <a:r>
              <a:rPr sz="2150" spc="-40" dirty="0">
                <a:latin typeface="Gotham-Light"/>
                <a:cs typeface="Gotham-Light"/>
              </a:rPr>
              <a:t>made </a:t>
            </a:r>
            <a:r>
              <a:rPr sz="2150" spc="-65" dirty="0">
                <a:latin typeface="Gotham-Light"/>
                <a:cs typeface="Gotham-Light"/>
              </a:rPr>
              <a:t>from  </a:t>
            </a:r>
            <a:r>
              <a:rPr sz="2150" spc="-45" dirty="0">
                <a:latin typeface="Gotham-Light"/>
                <a:cs typeface="Gotham-Light"/>
              </a:rPr>
              <a:t>chemical </a:t>
            </a:r>
            <a:r>
              <a:rPr sz="2150" spc="-55" dirty="0">
                <a:latin typeface="Gotham-Light"/>
                <a:cs typeface="Gotham-Light"/>
              </a:rPr>
              <a:t>reactions,  </a:t>
            </a:r>
            <a:r>
              <a:rPr sz="2150" spc="-40" dirty="0">
                <a:latin typeface="Gotham-Light"/>
                <a:cs typeface="Gotham-Light"/>
              </a:rPr>
              <a:t>such </a:t>
            </a:r>
            <a:r>
              <a:rPr sz="2150" spc="-30" dirty="0">
                <a:latin typeface="Gotham-Light"/>
                <a:cs typeface="Gotham-Light"/>
              </a:rPr>
              <a:t>as </a:t>
            </a:r>
            <a:r>
              <a:rPr sz="2150" spc="-40" dirty="0">
                <a:latin typeface="Gotham-Light"/>
                <a:cs typeface="Gotham-Light"/>
              </a:rPr>
              <a:t>inks,</a:t>
            </a:r>
            <a:r>
              <a:rPr sz="2150" spc="-265" dirty="0">
                <a:latin typeface="Gotham-Light"/>
                <a:cs typeface="Gotham-Light"/>
              </a:rPr>
              <a:t> </a:t>
            </a:r>
            <a:r>
              <a:rPr sz="2150" spc="-60" dirty="0">
                <a:latin typeface="Gotham-Light"/>
                <a:cs typeface="Gotham-Light"/>
              </a:rPr>
              <a:t>makeup  </a:t>
            </a:r>
            <a:r>
              <a:rPr sz="2150" spc="-35" dirty="0">
                <a:latin typeface="Gotham-Light"/>
                <a:cs typeface="Gotham-Light"/>
              </a:rPr>
              <a:t>and</a:t>
            </a:r>
            <a:r>
              <a:rPr sz="2150" spc="-100" dirty="0">
                <a:latin typeface="Gotham-Light"/>
                <a:cs typeface="Gotham-Light"/>
              </a:rPr>
              <a:t> </a:t>
            </a:r>
            <a:r>
              <a:rPr sz="2150" spc="-50" dirty="0">
                <a:latin typeface="Gotham-Light"/>
                <a:cs typeface="Gotham-Light"/>
              </a:rPr>
              <a:t>fertilisers.</a:t>
            </a:r>
            <a:endParaRPr sz="2150">
              <a:latin typeface="Gotham-Light"/>
              <a:cs typeface="Gotham-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21091" y="5533167"/>
            <a:ext cx="1487170" cy="1487170"/>
          </a:xfrm>
          <a:custGeom>
            <a:avLst/>
            <a:gdLst/>
            <a:ahLst/>
            <a:cxnLst/>
            <a:rect l="l" t="t" r="r" b="b"/>
            <a:pathLst>
              <a:path w="1487170" h="1487170">
                <a:moveTo>
                  <a:pt x="743432" y="1486865"/>
                </a:moveTo>
                <a:lnTo>
                  <a:pt x="792313" y="1485284"/>
                </a:lnTo>
                <a:lnTo>
                  <a:pt x="840349" y="1480605"/>
                </a:lnTo>
                <a:lnTo>
                  <a:pt x="887444" y="1472927"/>
                </a:lnTo>
                <a:lnTo>
                  <a:pt x="933498" y="1462348"/>
                </a:lnTo>
                <a:lnTo>
                  <a:pt x="978414" y="1448965"/>
                </a:lnTo>
                <a:lnTo>
                  <a:pt x="1022094" y="1432877"/>
                </a:lnTo>
                <a:lnTo>
                  <a:pt x="1064440" y="1414181"/>
                </a:lnTo>
                <a:lnTo>
                  <a:pt x="1105353" y="1392976"/>
                </a:lnTo>
                <a:lnTo>
                  <a:pt x="1144737" y="1369359"/>
                </a:lnTo>
                <a:lnTo>
                  <a:pt x="1182493" y="1343428"/>
                </a:lnTo>
                <a:lnTo>
                  <a:pt x="1218523" y="1315282"/>
                </a:lnTo>
                <a:lnTo>
                  <a:pt x="1252729" y="1285018"/>
                </a:lnTo>
                <a:lnTo>
                  <a:pt x="1285014" y="1252733"/>
                </a:lnTo>
                <a:lnTo>
                  <a:pt x="1315278" y="1218528"/>
                </a:lnTo>
                <a:lnTo>
                  <a:pt x="1343425" y="1182498"/>
                </a:lnTo>
                <a:lnTo>
                  <a:pt x="1369356" y="1144742"/>
                </a:lnTo>
                <a:lnTo>
                  <a:pt x="1392974" y="1105358"/>
                </a:lnTo>
                <a:lnTo>
                  <a:pt x="1414179" y="1064444"/>
                </a:lnTo>
                <a:lnTo>
                  <a:pt x="1432876" y="1022098"/>
                </a:lnTo>
                <a:lnTo>
                  <a:pt x="1448964" y="978418"/>
                </a:lnTo>
                <a:lnTo>
                  <a:pt x="1462347" y="933501"/>
                </a:lnTo>
                <a:lnTo>
                  <a:pt x="1472927" y="887447"/>
                </a:lnTo>
                <a:lnTo>
                  <a:pt x="1480605" y="840352"/>
                </a:lnTo>
                <a:lnTo>
                  <a:pt x="1485284" y="792314"/>
                </a:lnTo>
                <a:lnTo>
                  <a:pt x="1486865" y="743432"/>
                </a:lnTo>
                <a:lnTo>
                  <a:pt x="1485284" y="694552"/>
                </a:lnTo>
                <a:lnTo>
                  <a:pt x="1480605" y="646515"/>
                </a:lnTo>
                <a:lnTo>
                  <a:pt x="1472927" y="599421"/>
                </a:lnTo>
                <a:lnTo>
                  <a:pt x="1462347" y="553367"/>
                </a:lnTo>
                <a:lnTo>
                  <a:pt x="1448964" y="508451"/>
                </a:lnTo>
                <a:lnTo>
                  <a:pt x="1432876" y="464771"/>
                </a:lnTo>
                <a:lnTo>
                  <a:pt x="1414179" y="422425"/>
                </a:lnTo>
                <a:lnTo>
                  <a:pt x="1392974" y="381511"/>
                </a:lnTo>
                <a:lnTo>
                  <a:pt x="1369356" y="342127"/>
                </a:lnTo>
                <a:lnTo>
                  <a:pt x="1343425" y="304372"/>
                </a:lnTo>
                <a:lnTo>
                  <a:pt x="1315278" y="268342"/>
                </a:lnTo>
                <a:lnTo>
                  <a:pt x="1285014" y="234135"/>
                </a:lnTo>
                <a:lnTo>
                  <a:pt x="1252729" y="201851"/>
                </a:lnTo>
                <a:lnTo>
                  <a:pt x="1218523" y="171586"/>
                </a:lnTo>
                <a:lnTo>
                  <a:pt x="1182493" y="143440"/>
                </a:lnTo>
                <a:lnTo>
                  <a:pt x="1144737" y="117508"/>
                </a:lnTo>
                <a:lnTo>
                  <a:pt x="1105353" y="93891"/>
                </a:lnTo>
                <a:lnTo>
                  <a:pt x="1064440" y="72685"/>
                </a:lnTo>
                <a:lnTo>
                  <a:pt x="1022094" y="53989"/>
                </a:lnTo>
                <a:lnTo>
                  <a:pt x="978414" y="37900"/>
                </a:lnTo>
                <a:lnTo>
                  <a:pt x="933498" y="24517"/>
                </a:lnTo>
                <a:lnTo>
                  <a:pt x="887444" y="13938"/>
                </a:lnTo>
                <a:lnTo>
                  <a:pt x="840349" y="6260"/>
                </a:lnTo>
                <a:lnTo>
                  <a:pt x="792313" y="1581"/>
                </a:lnTo>
                <a:lnTo>
                  <a:pt x="743432" y="0"/>
                </a:lnTo>
                <a:lnTo>
                  <a:pt x="694552" y="1581"/>
                </a:lnTo>
                <a:lnTo>
                  <a:pt x="646515" y="6260"/>
                </a:lnTo>
                <a:lnTo>
                  <a:pt x="599421" y="13938"/>
                </a:lnTo>
                <a:lnTo>
                  <a:pt x="553367" y="24517"/>
                </a:lnTo>
                <a:lnTo>
                  <a:pt x="508451" y="37900"/>
                </a:lnTo>
                <a:lnTo>
                  <a:pt x="464771" y="53989"/>
                </a:lnTo>
                <a:lnTo>
                  <a:pt x="422425" y="72685"/>
                </a:lnTo>
                <a:lnTo>
                  <a:pt x="381511" y="93891"/>
                </a:lnTo>
                <a:lnTo>
                  <a:pt x="342127" y="117508"/>
                </a:lnTo>
                <a:lnTo>
                  <a:pt x="304372" y="143440"/>
                </a:lnTo>
                <a:lnTo>
                  <a:pt x="268342" y="171586"/>
                </a:lnTo>
                <a:lnTo>
                  <a:pt x="234135" y="201851"/>
                </a:lnTo>
                <a:lnTo>
                  <a:pt x="201851" y="234135"/>
                </a:lnTo>
                <a:lnTo>
                  <a:pt x="171586" y="268342"/>
                </a:lnTo>
                <a:lnTo>
                  <a:pt x="143440" y="304372"/>
                </a:lnTo>
                <a:lnTo>
                  <a:pt x="117508" y="342127"/>
                </a:lnTo>
                <a:lnTo>
                  <a:pt x="93891" y="381511"/>
                </a:lnTo>
                <a:lnTo>
                  <a:pt x="72685" y="422425"/>
                </a:lnTo>
                <a:lnTo>
                  <a:pt x="53989" y="464771"/>
                </a:lnTo>
                <a:lnTo>
                  <a:pt x="37900" y="508451"/>
                </a:lnTo>
                <a:lnTo>
                  <a:pt x="24517" y="553367"/>
                </a:lnTo>
                <a:lnTo>
                  <a:pt x="13938" y="599421"/>
                </a:lnTo>
                <a:lnTo>
                  <a:pt x="6260" y="646515"/>
                </a:lnTo>
                <a:lnTo>
                  <a:pt x="1581" y="694552"/>
                </a:lnTo>
                <a:lnTo>
                  <a:pt x="0" y="743432"/>
                </a:lnTo>
                <a:lnTo>
                  <a:pt x="1581" y="792314"/>
                </a:lnTo>
                <a:lnTo>
                  <a:pt x="6260" y="840352"/>
                </a:lnTo>
                <a:lnTo>
                  <a:pt x="13938" y="887447"/>
                </a:lnTo>
                <a:lnTo>
                  <a:pt x="24517" y="933501"/>
                </a:lnTo>
                <a:lnTo>
                  <a:pt x="37900" y="978418"/>
                </a:lnTo>
                <a:lnTo>
                  <a:pt x="53989" y="1022098"/>
                </a:lnTo>
                <a:lnTo>
                  <a:pt x="72685" y="1064444"/>
                </a:lnTo>
                <a:lnTo>
                  <a:pt x="93891" y="1105358"/>
                </a:lnTo>
                <a:lnTo>
                  <a:pt x="117508" y="1144742"/>
                </a:lnTo>
                <a:lnTo>
                  <a:pt x="143440" y="1182498"/>
                </a:lnTo>
                <a:lnTo>
                  <a:pt x="171586" y="1218528"/>
                </a:lnTo>
                <a:lnTo>
                  <a:pt x="201851" y="1252733"/>
                </a:lnTo>
                <a:lnTo>
                  <a:pt x="234135" y="1285018"/>
                </a:lnTo>
                <a:lnTo>
                  <a:pt x="268342" y="1315282"/>
                </a:lnTo>
                <a:lnTo>
                  <a:pt x="304372" y="1343428"/>
                </a:lnTo>
                <a:lnTo>
                  <a:pt x="342127" y="1369359"/>
                </a:lnTo>
                <a:lnTo>
                  <a:pt x="381511" y="1392976"/>
                </a:lnTo>
                <a:lnTo>
                  <a:pt x="422425" y="1414181"/>
                </a:lnTo>
                <a:lnTo>
                  <a:pt x="464771" y="1432877"/>
                </a:lnTo>
                <a:lnTo>
                  <a:pt x="508451" y="1448965"/>
                </a:lnTo>
                <a:lnTo>
                  <a:pt x="553367" y="1462348"/>
                </a:lnTo>
                <a:lnTo>
                  <a:pt x="599421" y="1472927"/>
                </a:lnTo>
                <a:lnTo>
                  <a:pt x="646515" y="1480605"/>
                </a:lnTo>
                <a:lnTo>
                  <a:pt x="694552" y="1485284"/>
                </a:lnTo>
                <a:lnTo>
                  <a:pt x="743432" y="1486865"/>
                </a:lnTo>
                <a:close/>
              </a:path>
            </a:pathLst>
          </a:custGeom>
          <a:ln w="837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hlinkClick r:id="rId4"/>
          </p:cNvPr>
          <p:cNvSpPr/>
          <p:nvPr/>
        </p:nvSpPr>
        <p:spPr>
          <a:xfrm>
            <a:off x="7180828" y="5886109"/>
            <a:ext cx="591185" cy="788035"/>
          </a:xfrm>
          <a:custGeom>
            <a:avLst/>
            <a:gdLst/>
            <a:ahLst/>
            <a:cxnLst/>
            <a:rect l="l" t="t" r="r" b="b"/>
            <a:pathLst>
              <a:path w="591184" h="788034">
                <a:moveTo>
                  <a:pt x="0" y="0"/>
                </a:moveTo>
                <a:lnTo>
                  <a:pt x="0" y="787410"/>
                </a:lnTo>
                <a:lnTo>
                  <a:pt x="590557" y="3937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940178" y="5533167"/>
            <a:ext cx="1487170" cy="1487170"/>
          </a:xfrm>
          <a:custGeom>
            <a:avLst/>
            <a:gdLst/>
            <a:ahLst/>
            <a:cxnLst/>
            <a:rect l="l" t="t" r="r" b="b"/>
            <a:pathLst>
              <a:path w="1487169" h="1487170">
                <a:moveTo>
                  <a:pt x="743432" y="1486865"/>
                </a:moveTo>
                <a:lnTo>
                  <a:pt x="792313" y="1485284"/>
                </a:lnTo>
                <a:lnTo>
                  <a:pt x="840349" y="1480605"/>
                </a:lnTo>
                <a:lnTo>
                  <a:pt x="887444" y="1472927"/>
                </a:lnTo>
                <a:lnTo>
                  <a:pt x="933498" y="1462348"/>
                </a:lnTo>
                <a:lnTo>
                  <a:pt x="978414" y="1448965"/>
                </a:lnTo>
                <a:lnTo>
                  <a:pt x="1022094" y="1432877"/>
                </a:lnTo>
                <a:lnTo>
                  <a:pt x="1064440" y="1414181"/>
                </a:lnTo>
                <a:lnTo>
                  <a:pt x="1105353" y="1392976"/>
                </a:lnTo>
                <a:lnTo>
                  <a:pt x="1144737" y="1369359"/>
                </a:lnTo>
                <a:lnTo>
                  <a:pt x="1182493" y="1343428"/>
                </a:lnTo>
                <a:lnTo>
                  <a:pt x="1218523" y="1315282"/>
                </a:lnTo>
                <a:lnTo>
                  <a:pt x="1252729" y="1285018"/>
                </a:lnTo>
                <a:lnTo>
                  <a:pt x="1285014" y="1252733"/>
                </a:lnTo>
                <a:lnTo>
                  <a:pt x="1315278" y="1218528"/>
                </a:lnTo>
                <a:lnTo>
                  <a:pt x="1343425" y="1182498"/>
                </a:lnTo>
                <a:lnTo>
                  <a:pt x="1369356" y="1144742"/>
                </a:lnTo>
                <a:lnTo>
                  <a:pt x="1392974" y="1105358"/>
                </a:lnTo>
                <a:lnTo>
                  <a:pt x="1414179" y="1064444"/>
                </a:lnTo>
                <a:lnTo>
                  <a:pt x="1432876" y="1022098"/>
                </a:lnTo>
                <a:lnTo>
                  <a:pt x="1448964" y="978418"/>
                </a:lnTo>
                <a:lnTo>
                  <a:pt x="1462347" y="933501"/>
                </a:lnTo>
                <a:lnTo>
                  <a:pt x="1472927" y="887447"/>
                </a:lnTo>
                <a:lnTo>
                  <a:pt x="1480605" y="840352"/>
                </a:lnTo>
                <a:lnTo>
                  <a:pt x="1485284" y="792314"/>
                </a:lnTo>
                <a:lnTo>
                  <a:pt x="1486865" y="743432"/>
                </a:lnTo>
                <a:lnTo>
                  <a:pt x="1485284" y="694552"/>
                </a:lnTo>
                <a:lnTo>
                  <a:pt x="1480605" y="646515"/>
                </a:lnTo>
                <a:lnTo>
                  <a:pt x="1472927" y="599421"/>
                </a:lnTo>
                <a:lnTo>
                  <a:pt x="1462347" y="553367"/>
                </a:lnTo>
                <a:lnTo>
                  <a:pt x="1448964" y="508451"/>
                </a:lnTo>
                <a:lnTo>
                  <a:pt x="1432876" y="464771"/>
                </a:lnTo>
                <a:lnTo>
                  <a:pt x="1414179" y="422425"/>
                </a:lnTo>
                <a:lnTo>
                  <a:pt x="1392974" y="381511"/>
                </a:lnTo>
                <a:lnTo>
                  <a:pt x="1369356" y="342127"/>
                </a:lnTo>
                <a:lnTo>
                  <a:pt x="1343425" y="304372"/>
                </a:lnTo>
                <a:lnTo>
                  <a:pt x="1315278" y="268342"/>
                </a:lnTo>
                <a:lnTo>
                  <a:pt x="1285014" y="234135"/>
                </a:lnTo>
                <a:lnTo>
                  <a:pt x="1252729" y="201851"/>
                </a:lnTo>
                <a:lnTo>
                  <a:pt x="1218523" y="171586"/>
                </a:lnTo>
                <a:lnTo>
                  <a:pt x="1182493" y="143440"/>
                </a:lnTo>
                <a:lnTo>
                  <a:pt x="1144737" y="117508"/>
                </a:lnTo>
                <a:lnTo>
                  <a:pt x="1105353" y="93891"/>
                </a:lnTo>
                <a:lnTo>
                  <a:pt x="1064440" y="72685"/>
                </a:lnTo>
                <a:lnTo>
                  <a:pt x="1022094" y="53989"/>
                </a:lnTo>
                <a:lnTo>
                  <a:pt x="978414" y="37900"/>
                </a:lnTo>
                <a:lnTo>
                  <a:pt x="933498" y="24517"/>
                </a:lnTo>
                <a:lnTo>
                  <a:pt x="887444" y="13938"/>
                </a:lnTo>
                <a:lnTo>
                  <a:pt x="840349" y="6260"/>
                </a:lnTo>
                <a:lnTo>
                  <a:pt x="792313" y="1581"/>
                </a:lnTo>
                <a:lnTo>
                  <a:pt x="743432" y="0"/>
                </a:lnTo>
                <a:lnTo>
                  <a:pt x="694552" y="1581"/>
                </a:lnTo>
                <a:lnTo>
                  <a:pt x="646515" y="6260"/>
                </a:lnTo>
                <a:lnTo>
                  <a:pt x="599421" y="13938"/>
                </a:lnTo>
                <a:lnTo>
                  <a:pt x="553367" y="24517"/>
                </a:lnTo>
                <a:lnTo>
                  <a:pt x="508451" y="37900"/>
                </a:lnTo>
                <a:lnTo>
                  <a:pt x="464771" y="53989"/>
                </a:lnTo>
                <a:lnTo>
                  <a:pt x="422425" y="72685"/>
                </a:lnTo>
                <a:lnTo>
                  <a:pt x="381511" y="93891"/>
                </a:lnTo>
                <a:lnTo>
                  <a:pt x="342127" y="117508"/>
                </a:lnTo>
                <a:lnTo>
                  <a:pt x="304372" y="143440"/>
                </a:lnTo>
                <a:lnTo>
                  <a:pt x="268342" y="171586"/>
                </a:lnTo>
                <a:lnTo>
                  <a:pt x="234135" y="201851"/>
                </a:lnTo>
                <a:lnTo>
                  <a:pt x="201851" y="234135"/>
                </a:lnTo>
                <a:lnTo>
                  <a:pt x="171586" y="268342"/>
                </a:lnTo>
                <a:lnTo>
                  <a:pt x="143440" y="304372"/>
                </a:lnTo>
                <a:lnTo>
                  <a:pt x="117508" y="342127"/>
                </a:lnTo>
                <a:lnTo>
                  <a:pt x="93891" y="381511"/>
                </a:lnTo>
                <a:lnTo>
                  <a:pt x="72685" y="422425"/>
                </a:lnTo>
                <a:lnTo>
                  <a:pt x="53989" y="464771"/>
                </a:lnTo>
                <a:lnTo>
                  <a:pt x="37900" y="508451"/>
                </a:lnTo>
                <a:lnTo>
                  <a:pt x="24517" y="553367"/>
                </a:lnTo>
                <a:lnTo>
                  <a:pt x="13938" y="599421"/>
                </a:lnTo>
                <a:lnTo>
                  <a:pt x="6260" y="646515"/>
                </a:lnTo>
                <a:lnTo>
                  <a:pt x="1581" y="694552"/>
                </a:lnTo>
                <a:lnTo>
                  <a:pt x="0" y="743432"/>
                </a:lnTo>
                <a:lnTo>
                  <a:pt x="1581" y="792314"/>
                </a:lnTo>
                <a:lnTo>
                  <a:pt x="6260" y="840352"/>
                </a:lnTo>
                <a:lnTo>
                  <a:pt x="13938" y="887447"/>
                </a:lnTo>
                <a:lnTo>
                  <a:pt x="24517" y="933501"/>
                </a:lnTo>
                <a:lnTo>
                  <a:pt x="37900" y="978418"/>
                </a:lnTo>
                <a:lnTo>
                  <a:pt x="53989" y="1022098"/>
                </a:lnTo>
                <a:lnTo>
                  <a:pt x="72685" y="1064444"/>
                </a:lnTo>
                <a:lnTo>
                  <a:pt x="93891" y="1105358"/>
                </a:lnTo>
                <a:lnTo>
                  <a:pt x="117508" y="1144742"/>
                </a:lnTo>
                <a:lnTo>
                  <a:pt x="143440" y="1182498"/>
                </a:lnTo>
                <a:lnTo>
                  <a:pt x="171586" y="1218528"/>
                </a:lnTo>
                <a:lnTo>
                  <a:pt x="201851" y="1252733"/>
                </a:lnTo>
                <a:lnTo>
                  <a:pt x="234135" y="1285018"/>
                </a:lnTo>
                <a:lnTo>
                  <a:pt x="268342" y="1315282"/>
                </a:lnTo>
                <a:lnTo>
                  <a:pt x="304372" y="1343428"/>
                </a:lnTo>
                <a:lnTo>
                  <a:pt x="342127" y="1369359"/>
                </a:lnTo>
                <a:lnTo>
                  <a:pt x="381511" y="1392976"/>
                </a:lnTo>
                <a:lnTo>
                  <a:pt x="422425" y="1414181"/>
                </a:lnTo>
                <a:lnTo>
                  <a:pt x="464771" y="1432877"/>
                </a:lnTo>
                <a:lnTo>
                  <a:pt x="508451" y="1448965"/>
                </a:lnTo>
                <a:lnTo>
                  <a:pt x="553367" y="1462348"/>
                </a:lnTo>
                <a:lnTo>
                  <a:pt x="599421" y="1472927"/>
                </a:lnTo>
                <a:lnTo>
                  <a:pt x="646515" y="1480605"/>
                </a:lnTo>
                <a:lnTo>
                  <a:pt x="694552" y="1485284"/>
                </a:lnTo>
                <a:lnTo>
                  <a:pt x="743432" y="1486865"/>
                </a:lnTo>
                <a:close/>
              </a:path>
            </a:pathLst>
          </a:custGeom>
          <a:ln w="837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hlinkClick r:id="rId5"/>
          </p:cNvPr>
          <p:cNvSpPr/>
          <p:nvPr/>
        </p:nvSpPr>
        <p:spPr>
          <a:xfrm>
            <a:off x="16499916" y="5886109"/>
            <a:ext cx="591185" cy="788035"/>
          </a:xfrm>
          <a:custGeom>
            <a:avLst/>
            <a:gdLst/>
            <a:ahLst/>
            <a:cxnLst/>
            <a:rect l="l" t="t" r="r" b="b"/>
            <a:pathLst>
              <a:path w="591184" h="788034">
                <a:moveTo>
                  <a:pt x="0" y="0"/>
                </a:moveTo>
                <a:lnTo>
                  <a:pt x="0" y="787410"/>
                </a:lnTo>
                <a:lnTo>
                  <a:pt x="590557" y="3937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2910" y="10753210"/>
            <a:ext cx="341630" cy="3699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dirty="0">
                <a:latin typeface="Gotham-Medium"/>
                <a:cs typeface="Gotham-Medium"/>
              </a:rPr>
              <a:t>1</a:t>
            </a:r>
            <a:r>
              <a:rPr lang="en-GB" sz="2300" dirty="0">
                <a:latin typeface="Gotham-Medium"/>
                <a:cs typeface="Gotham-Medium"/>
              </a:rPr>
              <a:t>5</a:t>
            </a:r>
            <a:endParaRPr sz="2300" dirty="0">
              <a:latin typeface="Gotham-Medium"/>
              <a:cs typeface="Gotham-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92" y="615547"/>
            <a:ext cx="294640" cy="223774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" dirty="0">
                <a:latin typeface="Gotham-Medium"/>
                <a:cs typeface="Gotham-Medium"/>
              </a:rPr>
              <a:t>A </a:t>
            </a:r>
            <a:r>
              <a:rPr sz="1650" spc="-10" dirty="0">
                <a:latin typeface="Gotham-Medium"/>
                <a:cs typeface="Gotham-Medium"/>
              </a:rPr>
              <a:t>future </a:t>
            </a:r>
            <a:r>
              <a:rPr sz="1650" spc="-5" dirty="0">
                <a:latin typeface="Gotham-Medium"/>
                <a:cs typeface="Gotham-Medium"/>
              </a:rPr>
              <a:t>in</a:t>
            </a:r>
            <a:r>
              <a:rPr sz="1650" spc="-40" dirty="0">
                <a:latin typeface="Gotham-Medium"/>
                <a:cs typeface="Gotham-Medium"/>
              </a:rPr>
              <a:t> </a:t>
            </a:r>
            <a:r>
              <a:rPr sz="1650" spc="-5" dirty="0">
                <a:latin typeface="Gotham-Medium"/>
                <a:cs typeface="Gotham-Medium"/>
              </a:rPr>
              <a:t>chemistry</a:t>
            </a:r>
            <a:endParaRPr sz="1650">
              <a:latin typeface="Gotham-Medium"/>
              <a:cs typeface="Gotham-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33507"/>
            <a:ext cx="1083945" cy="657225"/>
          </a:xfrm>
          <a:custGeom>
            <a:avLst/>
            <a:gdLst/>
            <a:ahLst/>
            <a:cxnLst/>
            <a:rect l="l" t="t" r="r" b="b"/>
            <a:pathLst>
              <a:path w="1083945" h="657225">
                <a:moveTo>
                  <a:pt x="854264" y="237464"/>
                </a:moveTo>
                <a:lnTo>
                  <a:pt x="219764" y="237464"/>
                </a:lnTo>
                <a:lnTo>
                  <a:pt x="267289" y="237493"/>
                </a:lnTo>
                <a:lnTo>
                  <a:pt x="315000" y="240945"/>
                </a:lnTo>
                <a:lnTo>
                  <a:pt x="362726" y="247889"/>
                </a:lnTo>
                <a:lnTo>
                  <a:pt x="410295" y="258394"/>
                </a:lnTo>
                <a:lnTo>
                  <a:pt x="457536" y="272531"/>
                </a:lnTo>
                <a:lnTo>
                  <a:pt x="504276" y="290368"/>
                </a:lnTo>
                <a:lnTo>
                  <a:pt x="549573" y="311600"/>
                </a:lnTo>
                <a:lnTo>
                  <a:pt x="592556" y="335762"/>
                </a:lnTo>
                <a:lnTo>
                  <a:pt x="633156" y="362682"/>
                </a:lnTo>
                <a:lnTo>
                  <a:pt x="671303" y="392189"/>
                </a:lnTo>
                <a:lnTo>
                  <a:pt x="706928" y="424112"/>
                </a:lnTo>
                <a:lnTo>
                  <a:pt x="739962" y="458279"/>
                </a:lnTo>
                <a:lnTo>
                  <a:pt x="770336" y="494519"/>
                </a:lnTo>
                <a:lnTo>
                  <a:pt x="797979" y="532660"/>
                </a:lnTo>
                <a:lnTo>
                  <a:pt x="822823" y="572530"/>
                </a:lnTo>
                <a:lnTo>
                  <a:pt x="844799" y="613959"/>
                </a:lnTo>
                <a:lnTo>
                  <a:pt x="863836" y="656775"/>
                </a:lnTo>
                <a:lnTo>
                  <a:pt x="1083683" y="567898"/>
                </a:lnTo>
                <a:lnTo>
                  <a:pt x="1063575" y="521754"/>
                </a:lnTo>
                <a:lnTo>
                  <a:pt x="1041093" y="477017"/>
                </a:lnTo>
                <a:lnTo>
                  <a:pt x="1016268" y="433735"/>
                </a:lnTo>
                <a:lnTo>
                  <a:pt x="989131" y="391956"/>
                </a:lnTo>
                <a:lnTo>
                  <a:pt x="959713" y="351728"/>
                </a:lnTo>
                <a:lnTo>
                  <a:pt x="928046" y="313099"/>
                </a:lnTo>
                <a:lnTo>
                  <a:pt x="894160" y="276117"/>
                </a:lnTo>
                <a:lnTo>
                  <a:pt x="856983" y="239830"/>
                </a:lnTo>
                <a:lnTo>
                  <a:pt x="854264" y="237464"/>
                </a:lnTo>
                <a:close/>
              </a:path>
              <a:path w="1083945" h="657225">
                <a:moveTo>
                  <a:pt x="243687" y="0"/>
                </a:moveTo>
                <a:lnTo>
                  <a:pt x="193543" y="1315"/>
                </a:lnTo>
                <a:lnTo>
                  <a:pt x="143756" y="5371"/>
                </a:lnTo>
                <a:lnTo>
                  <a:pt x="94383" y="12156"/>
                </a:lnTo>
                <a:lnTo>
                  <a:pt x="45480" y="21659"/>
                </a:lnTo>
                <a:lnTo>
                  <a:pt x="0" y="33137"/>
                </a:lnTo>
                <a:lnTo>
                  <a:pt x="0" y="282936"/>
                </a:lnTo>
                <a:lnTo>
                  <a:pt x="34953" y="270195"/>
                </a:lnTo>
                <a:lnTo>
                  <a:pt x="80019" y="257224"/>
                </a:lnTo>
                <a:lnTo>
                  <a:pt x="125957" y="247399"/>
                </a:lnTo>
                <a:lnTo>
                  <a:pt x="172596" y="240790"/>
                </a:lnTo>
                <a:lnTo>
                  <a:pt x="219764" y="237464"/>
                </a:lnTo>
                <a:lnTo>
                  <a:pt x="854264" y="237464"/>
                </a:lnTo>
                <a:lnTo>
                  <a:pt x="817958" y="205879"/>
                </a:lnTo>
                <a:lnTo>
                  <a:pt x="777135" y="174297"/>
                </a:lnTo>
                <a:lnTo>
                  <a:pt x="734560" y="145119"/>
                </a:lnTo>
                <a:lnTo>
                  <a:pt x="690283" y="118376"/>
                </a:lnTo>
                <a:lnTo>
                  <a:pt x="644353" y="94103"/>
                </a:lnTo>
                <a:lnTo>
                  <a:pt x="596818" y="72332"/>
                </a:lnTo>
                <a:lnTo>
                  <a:pt x="548139" y="53266"/>
                </a:lnTo>
                <a:lnTo>
                  <a:pt x="498774" y="37091"/>
                </a:lnTo>
                <a:lnTo>
                  <a:pt x="448781" y="23820"/>
                </a:lnTo>
                <a:lnTo>
                  <a:pt x="398218" y="13463"/>
                </a:lnTo>
                <a:lnTo>
                  <a:pt x="347142" y="6033"/>
                </a:lnTo>
                <a:lnTo>
                  <a:pt x="295613" y="1541"/>
                </a:lnTo>
                <a:lnTo>
                  <a:pt x="243687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544" y="10241267"/>
            <a:ext cx="591185" cy="1067435"/>
          </a:xfrm>
          <a:custGeom>
            <a:avLst/>
            <a:gdLst/>
            <a:ahLst/>
            <a:cxnLst/>
            <a:rect l="l" t="t" r="r" b="b"/>
            <a:pathLst>
              <a:path w="591185" h="1067434">
                <a:moveTo>
                  <a:pt x="61704" y="0"/>
                </a:moveTo>
                <a:lnTo>
                  <a:pt x="0" y="145356"/>
                </a:lnTo>
                <a:lnTo>
                  <a:pt x="44059" y="165843"/>
                </a:lnTo>
                <a:lnTo>
                  <a:pt x="86065" y="188949"/>
                </a:lnTo>
                <a:lnTo>
                  <a:pt x="125960" y="214535"/>
                </a:lnTo>
                <a:lnTo>
                  <a:pt x="163687" y="242460"/>
                </a:lnTo>
                <a:lnTo>
                  <a:pt x="199191" y="272586"/>
                </a:lnTo>
                <a:lnTo>
                  <a:pt x="232416" y="304772"/>
                </a:lnTo>
                <a:lnTo>
                  <a:pt x="263303" y="338878"/>
                </a:lnTo>
                <a:lnTo>
                  <a:pt x="291798" y="374765"/>
                </a:lnTo>
                <a:lnTo>
                  <a:pt x="317843" y="412292"/>
                </a:lnTo>
                <a:lnTo>
                  <a:pt x="341383" y="451320"/>
                </a:lnTo>
                <a:lnTo>
                  <a:pt x="362360" y="491709"/>
                </a:lnTo>
                <a:lnTo>
                  <a:pt x="380718" y="533320"/>
                </a:lnTo>
                <a:lnTo>
                  <a:pt x="396402" y="576011"/>
                </a:lnTo>
                <a:lnTo>
                  <a:pt x="409353" y="619645"/>
                </a:lnTo>
                <a:lnTo>
                  <a:pt x="419517" y="664080"/>
                </a:lnTo>
                <a:lnTo>
                  <a:pt x="426835" y="709177"/>
                </a:lnTo>
                <a:lnTo>
                  <a:pt x="431253" y="754796"/>
                </a:lnTo>
                <a:lnTo>
                  <a:pt x="432714" y="800802"/>
                </a:lnTo>
                <a:lnTo>
                  <a:pt x="431160" y="847041"/>
                </a:lnTo>
                <a:lnTo>
                  <a:pt x="426536" y="893388"/>
                </a:lnTo>
                <a:lnTo>
                  <a:pt x="418786" y="939697"/>
                </a:lnTo>
                <a:lnTo>
                  <a:pt x="407852" y="985829"/>
                </a:lnTo>
                <a:lnTo>
                  <a:pt x="393678" y="1031645"/>
                </a:lnTo>
                <a:lnTo>
                  <a:pt x="379950" y="1067289"/>
                </a:lnTo>
                <a:lnTo>
                  <a:pt x="547893" y="1067289"/>
                </a:lnTo>
                <a:lnTo>
                  <a:pt x="567949" y="997023"/>
                </a:lnTo>
                <a:lnTo>
                  <a:pt x="577866" y="948644"/>
                </a:lnTo>
                <a:lnTo>
                  <a:pt x="584984" y="899778"/>
                </a:lnTo>
                <a:lnTo>
                  <a:pt x="589291" y="850479"/>
                </a:lnTo>
                <a:lnTo>
                  <a:pt x="590777" y="800798"/>
                </a:lnTo>
                <a:lnTo>
                  <a:pt x="589531" y="752827"/>
                </a:lnTo>
                <a:lnTo>
                  <a:pt x="585666" y="705193"/>
                </a:lnTo>
                <a:lnTo>
                  <a:pt x="579191" y="657954"/>
                </a:lnTo>
                <a:lnTo>
                  <a:pt x="570117" y="611164"/>
                </a:lnTo>
                <a:lnTo>
                  <a:pt x="558453" y="564875"/>
                </a:lnTo>
                <a:lnTo>
                  <a:pt x="544209" y="519142"/>
                </a:lnTo>
                <a:lnTo>
                  <a:pt x="527397" y="474016"/>
                </a:lnTo>
                <a:lnTo>
                  <a:pt x="508163" y="429872"/>
                </a:lnTo>
                <a:lnTo>
                  <a:pt x="486658" y="387076"/>
                </a:lnTo>
                <a:lnTo>
                  <a:pt x="462912" y="345673"/>
                </a:lnTo>
                <a:lnTo>
                  <a:pt x="436955" y="305709"/>
                </a:lnTo>
                <a:lnTo>
                  <a:pt x="408817" y="267229"/>
                </a:lnTo>
                <a:lnTo>
                  <a:pt x="378527" y="230279"/>
                </a:lnTo>
                <a:lnTo>
                  <a:pt x="346115" y="194905"/>
                </a:lnTo>
                <a:lnTo>
                  <a:pt x="310558" y="160204"/>
                </a:lnTo>
                <a:lnTo>
                  <a:pt x="273232" y="127736"/>
                </a:lnTo>
                <a:lnTo>
                  <a:pt x="234184" y="97532"/>
                </a:lnTo>
                <a:lnTo>
                  <a:pt x="193460" y="69624"/>
                </a:lnTo>
                <a:lnTo>
                  <a:pt x="151108" y="44045"/>
                </a:lnTo>
                <a:lnTo>
                  <a:pt x="107174" y="20826"/>
                </a:lnTo>
                <a:lnTo>
                  <a:pt x="61704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53223" y="489894"/>
            <a:ext cx="1225359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220" dirty="0">
                <a:solidFill>
                  <a:srgbClr val="000000"/>
                </a:solidFill>
                <a:latin typeface="Gotham"/>
                <a:cs typeface="Gotham"/>
              </a:rPr>
              <a:t>Take </a:t>
            </a:r>
            <a:r>
              <a:rPr sz="4950" spc="-120" dirty="0">
                <a:solidFill>
                  <a:srgbClr val="000000"/>
                </a:solidFill>
                <a:latin typeface="Gotham"/>
                <a:cs typeface="Gotham"/>
              </a:rPr>
              <a:t>chemistry </a:t>
            </a:r>
            <a:r>
              <a:rPr sz="4950" spc="-90" dirty="0">
                <a:solidFill>
                  <a:srgbClr val="000000"/>
                </a:solidFill>
                <a:latin typeface="Gotham"/>
                <a:cs typeface="Gotham"/>
              </a:rPr>
              <a:t>and </a:t>
            </a:r>
            <a:r>
              <a:rPr sz="4950" spc="-140" dirty="0">
                <a:solidFill>
                  <a:srgbClr val="000000"/>
                </a:solidFill>
                <a:latin typeface="Gotham"/>
                <a:cs typeface="Gotham"/>
              </a:rPr>
              <a:t>you </a:t>
            </a:r>
            <a:r>
              <a:rPr sz="4950" spc="-120" dirty="0">
                <a:solidFill>
                  <a:srgbClr val="000000"/>
                </a:solidFill>
                <a:latin typeface="Gotham"/>
                <a:cs typeface="Gotham"/>
              </a:rPr>
              <a:t>could</a:t>
            </a:r>
            <a:r>
              <a:rPr sz="4950" spc="-700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30" dirty="0">
                <a:solidFill>
                  <a:srgbClr val="000000"/>
                </a:solidFill>
                <a:latin typeface="Gotham"/>
                <a:cs typeface="Gotham"/>
              </a:rPr>
              <a:t>become…</a:t>
            </a:r>
            <a:endParaRPr sz="4950">
              <a:latin typeface="Gotham"/>
              <a:cs typeface="Gotha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290" y="1872879"/>
            <a:ext cx="5584479" cy="880742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91378" y="1872879"/>
            <a:ext cx="5584479" cy="880742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53223" y="2370032"/>
            <a:ext cx="2785110" cy="3787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9182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latin typeface="Gotham"/>
                <a:cs typeface="Gotham"/>
              </a:rPr>
              <a:t>A</a:t>
            </a:r>
            <a:r>
              <a:rPr sz="3300" b="1" spc="-265" dirty="0">
                <a:latin typeface="Gotham"/>
                <a:cs typeface="Gotham"/>
              </a:rPr>
              <a:t> </a:t>
            </a:r>
            <a:r>
              <a:rPr sz="3300" b="1" spc="-95" dirty="0">
                <a:latin typeface="Gotham"/>
                <a:cs typeface="Gotham"/>
              </a:rPr>
              <a:t>research  </a:t>
            </a:r>
            <a:r>
              <a:rPr sz="3300" b="1" spc="-80" dirty="0">
                <a:latin typeface="Gotham"/>
                <a:cs typeface="Gotham"/>
              </a:rPr>
              <a:t>chemist</a:t>
            </a:r>
            <a:endParaRPr sz="3300">
              <a:latin typeface="Gotham"/>
              <a:cs typeface="Gotham"/>
            </a:endParaRPr>
          </a:p>
          <a:p>
            <a:pPr marL="12700" marR="316865">
              <a:lnSpc>
                <a:spcPct val="102299"/>
              </a:lnSpc>
              <a:spcBef>
                <a:spcPts val="590"/>
              </a:spcBef>
            </a:pPr>
            <a:r>
              <a:rPr sz="2150" spc="-45" dirty="0">
                <a:latin typeface="Gotham-Light"/>
                <a:cs typeface="Gotham-Light"/>
              </a:rPr>
              <a:t>You’ll </a:t>
            </a:r>
            <a:r>
              <a:rPr sz="2150" spc="-10" dirty="0">
                <a:latin typeface="Gotham-Light"/>
                <a:cs typeface="Gotham-Light"/>
              </a:rPr>
              <a:t>study  substances </a:t>
            </a:r>
            <a:r>
              <a:rPr sz="2150" spc="-25" dirty="0">
                <a:latin typeface="Gotham-Light"/>
                <a:cs typeface="Gotham-Light"/>
              </a:rPr>
              <a:t>to</a:t>
            </a:r>
            <a:r>
              <a:rPr sz="2150" spc="-80" dirty="0">
                <a:latin typeface="Gotham-Light"/>
                <a:cs typeface="Gotham-Light"/>
              </a:rPr>
              <a:t> </a:t>
            </a:r>
            <a:r>
              <a:rPr sz="2150" spc="-5" dirty="0">
                <a:latin typeface="Gotham-Light"/>
                <a:cs typeface="Gotham-Light"/>
              </a:rPr>
              <a:t>find  out the </a:t>
            </a:r>
            <a:r>
              <a:rPr sz="2150" spc="-10" dirty="0">
                <a:latin typeface="Gotham-Light"/>
                <a:cs typeface="Gotham-Light"/>
              </a:rPr>
              <a:t>best </a:t>
            </a:r>
            <a:r>
              <a:rPr sz="2150" spc="-40" dirty="0">
                <a:latin typeface="Gotham-Light"/>
                <a:cs typeface="Gotham-Light"/>
              </a:rPr>
              <a:t>ways  </a:t>
            </a:r>
            <a:r>
              <a:rPr sz="2150" spc="-25" dirty="0">
                <a:latin typeface="Gotham-Light"/>
                <a:cs typeface="Gotham-Light"/>
              </a:rPr>
              <a:t>to </a:t>
            </a:r>
            <a:r>
              <a:rPr sz="2150" spc="-20" dirty="0">
                <a:latin typeface="Gotham-Light"/>
                <a:cs typeface="Gotham-Light"/>
              </a:rPr>
              <a:t>make </a:t>
            </a:r>
            <a:r>
              <a:rPr sz="2150" spc="-15" dirty="0">
                <a:latin typeface="Gotham-Light"/>
                <a:cs typeface="Gotham-Light"/>
              </a:rPr>
              <a:t>products</a:t>
            </a:r>
            <a:endParaRPr sz="2150">
              <a:latin typeface="Gotham-Light"/>
              <a:cs typeface="Gotham-Light"/>
            </a:endParaRPr>
          </a:p>
          <a:p>
            <a:pPr marL="12700" marR="5080">
              <a:lnSpc>
                <a:spcPct val="102299"/>
              </a:lnSpc>
            </a:pPr>
            <a:r>
              <a:rPr sz="2150" spc="-5" dirty="0">
                <a:latin typeface="Gotham-Light"/>
                <a:cs typeface="Gotham-Light"/>
              </a:rPr>
              <a:t>such as </a:t>
            </a:r>
            <a:r>
              <a:rPr sz="2150" spc="-25" dirty="0">
                <a:latin typeface="Gotham-Light"/>
                <a:cs typeface="Gotham-Light"/>
              </a:rPr>
              <a:t>new</a:t>
            </a:r>
            <a:r>
              <a:rPr sz="2150" spc="-80" dirty="0">
                <a:latin typeface="Gotham-Light"/>
                <a:cs typeface="Gotham-Light"/>
              </a:rPr>
              <a:t> </a:t>
            </a:r>
            <a:r>
              <a:rPr sz="2150" spc="-5" dirty="0">
                <a:latin typeface="Gotham-Light"/>
                <a:cs typeface="Gotham-Light"/>
              </a:rPr>
              <a:t>medical  </a:t>
            </a:r>
            <a:r>
              <a:rPr sz="2150" spc="-10" dirty="0">
                <a:latin typeface="Gotham-Light"/>
                <a:cs typeface="Gotham-Light"/>
              </a:rPr>
              <a:t>treatments, </a:t>
            </a:r>
            <a:r>
              <a:rPr sz="2150" spc="-20" dirty="0">
                <a:latin typeface="Gotham-Light"/>
                <a:cs typeface="Gotham-Light"/>
              </a:rPr>
              <a:t>makeup,  </a:t>
            </a:r>
            <a:r>
              <a:rPr sz="2150" spc="-5" dirty="0">
                <a:latin typeface="Gotham-Light"/>
                <a:cs typeface="Gotham-Light"/>
              </a:rPr>
              <a:t>electrical goods,  </a:t>
            </a:r>
            <a:r>
              <a:rPr sz="2150" spc="-10" dirty="0">
                <a:latin typeface="Gotham-Light"/>
                <a:cs typeface="Gotham-Light"/>
              </a:rPr>
              <a:t>food </a:t>
            </a:r>
            <a:r>
              <a:rPr sz="2150" spc="-5" dirty="0">
                <a:latin typeface="Gotham-Light"/>
                <a:cs typeface="Gotham-Light"/>
              </a:rPr>
              <a:t>and</a:t>
            </a:r>
            <a:r>
              <a:rPr sz="2150" spc="-20" dirty="0">
                <a:latin typeface="Gotham-Light"/>
                <a:cs typeface="Gotham-Light"/>
              </a:rPr>
              <a:t> </a:t>
            </a:r>
            <a:r>
              <a:rPr sz="2150" spc="-5" dirty="0">
                <a:latin typeface="Gotham-Light"/>
                <a:cs typeface="Gotham-Light"/>
              </a:rPr>
              <a:t>drink.</a:t>
            </a:r>
            <a:endParaRPr sz="2150">
              <a:latin typeface="Gotham-Light"/>
              <a:cs typeface="Gotham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04777" y="7463511"/>
            <a:ext cx="2987040" cy="3284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b="1" spc="-90" dirty="0">
                <a:latin typeface="Gotham"/>
                <a:cs typeface="Gotham"/>
              </a:rPr>
              <a:t>An  e</a:t>
            </a:r>
            <a:r>
              <a:rPr sz="3300" b="1" spc="-155" dirty="0">
                <a:latin typeface="Gotham"/>
                <a:cs typeface="Gotham"/>
              </a:rPr>
              <a:t>n</a:t>
            </a:r>
            <a:r>
              <a:rPr sz="3300" b="1" spc="-90" dirty="0">
                <a:latin typeface="Gotham"/>
                <a:cs typeface="Gotham"/>
              </a:rPr>
              <a:t>vi</a:t>
            </a:r>
            <a:r>
              <a:rPr sz="3300" b="1" spc="-125" dirty="0">
                <a:latin typeface="Gotham"/>
                <a:cs typeface="Gotham"/>
              </a:rPr>
              <a:t>r</a:t>
            </a:r>
            <a:r>
              <a:rPr sz="3300" b="1" spc="-90" dirty="0">
                <a:latin typeface="Gotham"/>
                <a:cs typeface="Gotham"/>
              </a:rPr>
              <a:t>onmental  </a:t>
            </a:r>
            <a:r>
              <a:rPr sz="3300" b="1" spc="-80" dirty="0">
                <a:latin typeface="Gotham"/>
                <a:cs typeface="Gotham"/>
              </a:rPr>
              <a:t>chemist</a:t>
            </a:r>
            <a:endParaRPr sz="3300">
              <a:latin typeface="Gotham"/>
              <a:cs typeface="Gotham"/>
            </a:endParaRPr>
          </a:p>
          <a:p>
            <a:pPr marL="12700" marR="140970">
              <a:lnSpc>
                <a:spcPct val="102299"/>
              </a:lnSpc>
              <a:spcBef>
                <a:spcPts val="590"/>
              </a:spcBef>
            </a:pPr>
            <a:r>
              <a:rPr sz="2150" spc="-80" dirty="0">
                <a:latin typeface="Gotham-Light"/>
                <a:cs typeface="Gotham-Light"/>
              </a:rPr>
              <a:t>You’ll </a:t>
            </a:r>
            <a:r>
              <a:rPr sz="2150" spc="-30" dirty="0">
                <a:latin typeface="Gotham-Light"/>
                <a:cs typeface="Gotham-Light"/>
              </a:rPr>
              <a:t>find </a:t>
            </a:r>
            <a:r>
              <a:rPr sz="2150" spc="-35" dirty="0">
                <a:latin typeface="Gotham-Light"/>
                <a:cs typeface="Gotham-Light"/>
              </a:rPr>
              <a:t>out </a:t>
            </a:r>
            <a:r>
              <a:rPr sz="2150" spc="-55" dirty="0">
                <a:latin typeface="Gotham-Light"/>
                <a:cs typeface="Gotham-Light"/>
              </a:rPr>
              <a:t>what’s  </a:t>
            </a:r>
            <a:r>
              <a:rPr sz="2150" spc="-30" dirty="0">
                <a:latin typeface="Gotham-Light"/>
                <a:cs typeface="Gotham-Light"/>
              </a:rPr>
              <a:t>in </a:t>
            </a:r>
            <a:r>
              <a:rPr sz="2150" spc="-35" dirty="0">
                <a:latin typeface="Gotham-Light"/>
                <a:cs typeface="Gotham-Light"/>
              </a:rPr>
              <a:t>the </a:t>
            </a:r>
            <a:r>
              <a:rPr sz="2150" spc="-85" dirty="0">
                <a:latin typeface="Gotham-Light"/>
                <a:cs typeface="Gotham-Light"/>
              </a:rPr>
              <a:t>air, </a:t>
            </a:r>
            <a:r>
              <a:rPr sz="2150" spc="-60" dirty="0">
                <a:latin typeface="Gotham-Light"/>
                <a:cs typeface="Gotham-Light"/>
              </a:rPr>
              <a:t>water </a:t>
            </a:r>
            <a:r>
              <a:rPr sz="2150" spc="-50" dirty="0">
                <a:latin typeface="Gotham-Light"/>
                <a:cs typeface="Gotham-Light"/>
              </a:rPr>
              <a:t>and  </a:t>
            </a:r>
            <a:r>
              <a:rPr sz="2150" spc="-40" dirty="0">
                <a:latin typeface="Gotham-Light"/>
                <a:cs typeface="Gotham-Light"/>
              </a:rPr>
              <a:t>soil </a:t>
            </a:r>
            <a:r>
              <a:rPr sz="2150" spc="-45" dirty="0">
                <a:latin typeface="Gotham-Light"/>
                <a:cs typeface="Gotham-Light"/>
              </a:rPr>
              <a:t>to </a:t>
            </a:r>
            <a:r>
              <a:rPr sz="2150" spc="-50" dirty="0">
                <a:latin typeface="Gotham-Light"/>
                <a:cs typeface="Gotham-Light"/>
              </a:rPr>
              <a:t>understand</a:t>
            </a:r>
            <a:r>
              <a:rPr sz="2150" spc="-220" dirty="0">
                <a:latin typeface="Gotham-Light"/>
                <a:cs typeface="Gotham-Light"/>
              </a:rPr>
              <a:t> </a:t>
            </a:r>
            <a:r>
              <a:rPr sz="2150" spc="-50" dirty="0">
                <a:latin typeface="Gotham-Light"/>
                <a:cs typeface="Gotham-Light"/>
              </a:rPr>
              <a:t>our  </a:t>
            </a:r>
            <a:r>
              <a:rPr sz="2150" spc="-55" dirty="0">
                <a:latin typeface="Gotham-Light"/>
                <a:cs typeface="Gotham-Light"/>
              </a:rPr>
              <a:t>world </a:t>
            </a:r>
            <a:r>
              <a:rPr sz="2150" spc="-50" dirty="0">
                <a:latin typeface="Gotham-Light"/>
                <a:cs typeface="Gotham-Light"/>
              </a:rPr>
              <a:t>better </a:t>
            </a:r>
            <a:r>
              <a:rPr sz="2150" spc="-35" dirty="0">
                <a:latin typeface="Gotham-Light"/>
                <a:cs typeface="Gotham-Light"/>
              </a:rPr>
              <a:t>and </a:t>
            </a:r>
            <a:r>
              <a:rPr sz="2150" spc="-55" dirty="0">
                <a:latin typeface="Gotham-Light"/>
                <a:cs typeface="Gotham-Light"/>
              </a:rPr>
              <a:t>how  </a:t>
            </a:r>
            <a:r>
              <a:rPr sz="2150" spc="-45" dirty="0">
                <a:latin typeface="Gotham-Light"/>
                <a:cs typeface="Gotham-Light"/>
              </a:rPr>
              <a:t>humans </a:t>
            </a:r>
            <a:r>
              <a:rPr sz="2150" spc="-40" dirty="0">
                <a:latin typeface="Gotham-Light"/>
                <a:cs typeface="Gotham-Light"/>
              </a:rPr>
              <a:t>affect</a:t>
            </a:r>
            <a:r>
              <a:rPr sz="2150" spc="-145" dirty="0">
                <a:latin typeface="Gotham-Light"/>
                <a:cs typeface="Gotham-Light"/>
              </a:rPr>
              <a:t> </a:t>
            </a:r>
            <a:r>
              <a:rPr sz="2150" spc="-50" dirty="0">
                <a:latin typeface="Gotham-Light"/>
                <a:cs typeface="Gotham-Light"/>
              </a:rPr>
              <a:t>it.</a:t>
            </a:r>
            <a:endParaRPr sz="2150">
              <a:latin typeface="Gotham-Light"/>
              <a:cs typeface="Gotham-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21091" y="5533167"/>
            <a:ext cx="1487170" cy="1487170"/>
          </a:xfrm>
          <a:custGeom>
            <a:avLst/>
            <a:gdLst/>
            <a:ahLst/>
            <a:cxnLst/>
            <a:rect l="l" t="t" r="r" b="b"/>
            <a:pathLst>
              <a:path w="1487170" h="1487170">
                <a:moveTo>
                  <a:pt x="743432" y="1486865"/>
                </a:moveTo>
                <a:lnTo>
                  <a:pt x="792313" y="1485284"/>
                </a:lnTo>
                <a:lnTo>
                  <a:pt x="840349" y="1480605"/>
                </a:lnTo>
                <a:lnTo>
                  <a:pt x="887444" y="1472927"/>
                </a:lnTo>
                <a:lnTo>
                  <a:pt x="933498" y="1462348"/>
                </a:lnTo>
                <a:lnTo>
                  <a:pt x="978414" y="1448965"/>
                </a:lnTo>
                <a:lnTo>
                  <a:pt x="1022094" y="1432877"/>
                </a:lnTo>
                <a:lnTo>
                  <a:pt x="1064440" y="1414181"/>
                </a:lnTo>
                <a:lnTo>
                  <a:pt x="1105353" y="1392976"/>
                </a:lnTo>
                <a:lnTo>
                  <a:pt x="1144737" y="1369359"/>
                </a:lnTo>
                <a:lnTo>
                  <a:pt x="1182493" y="1343428"/>
                </a:lnTo>
                <a:lnTo>
                  <a:pt x="1218523" y="1315282"/>
                </a:lnTo>
                <a:lnTo>
                  <a:pt x="1252729" y="1285018"/>
                </a:lnTo>
                <a:lnTo>
                  <a:pt x="1285014" y="1252733"/>
                </a:lnTo>
                <a:lnTo>
                  <a:pt x="1315278" y="1218528"/>
                </a:lnTo>
                <a:lnTo>
                  <a:pt x="1343425" y="1182498"/>
                </a:lnTo>
                <a:lnTo>
                  <a:pt x="1369356" y="1144742"/>
                </a:lnTo>
                <a:lnTo>
                  <a:pt x="1392974" y="1105358"/>
                </a:lnTo>
                <a:lnTo>
                  <a:pt x="1414179" y="1064444"/>
                </a:lnTo>
                <a:lnTo>
                  <a:pt x="1432876" y="1022098"/>
                </a:lnTo>
                <a:lnTo>
                  <a:pt x="1448964" y="978418"/>
                </a:lnTo>
                <a:lnTo>
                  <a:pt x="1462347" y="933501"/>
                </a:lnTo>
                <a:lnTo>
                  <a:pt x="1472927" y="887447"/>
                </a:lnTo>
                <a:lnTo>
                  <a:pt x="1480605" y="840352"/>
                </a:lnTo>
                <a:lnTo>
                  <a:pt x="1485284" y="792314"/>
                </a:lnTo>
                <a:lnTo>
                  <a:pt x="1486865" y="743432"/>
                </a:lnTo>
                <a:lnTo>
                  <a:pt x="1485284" y="694552"/>
                </a:lnTo>
                <a:lnTo>
                  <a:pt x="1480605" y="646515"/>
                </a:lnTo>
                <a:lnTo>
                  <a:pt x="1472927" y="599421"/>
                </a:lnTo>
                <a:lnTo>
                  <a:pt x="1462347" y="553367"/>
                </a:lnTo>
                <a:lnTo>
                  <a:pt x="1448964" y="508451"/>
                </a:lnTo>
                <a:lnTo>
                  <a:pt x="1432876" y="464771"/>
                </a:lnTo>
                <a:lnTo>
                  <a:pt x="1414179" y="422425"/>
                </a:lnTo>
                <a:lnTo>
                  <a:pt x="1392974" y="381511"/>
                </a:lnTo>
                <a:lnTo>
                  <a:pt x="1369356" y="342127"/>
                </a:lnTo>
                <a:lnTo>
                  <a:pt x="1343425" y="304372"/>
                </a:lnTo>
                <a:lnTo>
                  <a:pt x="1315278" y="268342"/>
                </a:lnTo>
                <a:lnTo>
                  <a:pt x="1285014" y="234135"/>
                </a:lnTo>
                <a:lnTo>
                  <a:pt x="1252729" y="201851"/>
                </a:lnTo>
                <a:lnTo>
                  <a:pt x="1218523" y="171586"/>
                </a:lnTo>
                <a:lnTo>
                  <a:pt x="1182493" y="143440"/>
                </a:lnTo>
                <a:lnTo>
                  <a:pt x="1144737" y="117508"/>
                </a:lnTo>
                <a:lnTo>
                  <a:pt x="1105353" y="93891"/>
                </a:lnTo>
                <a:lnTo>
                  <a:pt x="1064440" y="72685"/>
                </a:lnTo>
                <a:lnTo>
                  <a:pt x="1022094" y="53989"/>
                </a:lnTo>
                <a:lnTo>
                  <a:pt x="978414" y="37900"/>
                </a:lnTo>
                <a:lnTo>
                  <a:pt x="933498" y="24517"/>
                </a:lnTo>
                <a:lnTo>
                  <a:pt x="887444" y="13938"/>
                </a:lnTo>
                <a:lnTo>
                  <a:pt x="840349" y="6260"/>
                </a:lnTo>
                <a:lnTo>
                  <a:pt x="792313" y="1581"/>
                </a:lnTo>
                <a:lnTo>
                  <a:pt x="743432" y="0"/>
                </a:lnTo>
                <a:lnTo>
                  <a:pt x="694552" y="1581"/>
                </a:lnTo>
                <a:lnTo>
                  <a:pt x="646515" y="6260"/>
                </a:lnTo>
                <a:lnTo>
                  <a:pt x="599421" y="13938"/>
                </a:lnTo>
                <a:lnTo>
                  <a:pt x="553367" y="24517"/>
                </a:lnTo>
                <a:lnTo>
                  <a:pt x="508451" y="37900"/>
                </a:lnTo>
                <a:lnTo>
                  <a:pt x="464771" y="53989"/>
                </a:lnTo>
                <a:lnTo>
                  <a:pt x="422425" y="72685"/>
                </a:lnTo>
                <a:lnTo>
                  <a:pt x="381511" y="93891"/>
                </a:lnTo>
                <a:lnTo>
                  <a:pt x="342127" y="117508"/>
                </a:lnTo>
                <a:lnTo>
                  <a:pt x="304372" y="143440"/>
                </a:lnTo>
                <a:lnTo>
                  <a:pt x="268342" y="171586"/>
                </a:lnTo>
                <a:lnTo>
                  <a:pt x="234135" y="201851"/>
                </a:lnTo>
                <a:lnTo>
                  <a:pt x="201851" y="234135"/>
                </a:lnTo>
                <a:lnTo>
                  <a:pt x="171586" y="268342"/>
                </a:lnTo>
                <a:lnTo>
                  <a:pt x="143440" y="304372"/>
                </a:lnTo>
                <a:lnTo>
                  <a:pt x="117508" y="342127"/>
                </a:lnTo>
                <a:lnTo>
                  <a:pt x="93891" y="381511"/>
                </a:lnTo>
                <a:lnTo>
                  <a:pt x="72685" y="422425"/>
                </a:lnTo>
                <a:lnTo>
                  <a:pt x="53989" y="464771"/>
                </a:lnTo>
                <a:lnTo>
                  <a:pt x="37900" y="508451"/>
                </a:lnTo>
                <a:lnTo>
                  <a:pt x="24517" y="553367"/>
                </a:lnTo>
                <a:lnTo>
                  <a:pt x="13938" y="599421"/>
                </a:lnTo>
                <a:lnTo>
                  <a:pt x="6260" y="646515"/>
                </a:lnTo>
                <a:lnTo>
                  <a:pt x="1581" y="694552"/>
                </a:lnTo>
                <a:lnTo>
                  <a:pt x="0" y="743432"/>
                </a:lnTo>
                <a:lnTo>
                  <a:pt x="1581" y="792314"/>
                </a:lnTo>
                <a:lnTo>
                  <a:pt x="6260" y="840352"/>
                </a:lnTo>
                <a:lnTo>
                  <a:pt x="13938" y="887447"/>
                </a:lnTo>
                <a:lnTo>
                  <a:pt x="24517" y="933501"/>
                </a:lnTo>
                <a:lnTo>
                  <a:pt x="37900" y="978418"/>
                </a:lnTo>
                <a:lnTo>
                  <a:pt x="53989" y="1022098"/>
                </a:lnTo>
                <a:lnTo>
                  <a:pt x="72685" y="1064444"/>
                </a:lnTo>
                <a:lnTo>
                  <a:pt x="93891" y="1105358"/>
                </a:lnTo>
                <a:lnTo>
                  <a:pt x="117508" y="1144742"/>
                </a:lnTo>
                <a:lnTo>
                  <a:pt x="143440" y="1182498"/>
                </a:lnTo>
                <a:lnTo>
                  <a:pt x="171586" y="1218528"/>
                </a:lnTo>
                <a:lnTo>
                  <a:pt x="201851" y="1252733"/>
                </a:lnTo>
                <a:lnTo>
                  <a:pt x="234135" y="1285018"/>
                </a:lnTo>
                <a:lnTo>
                  <a:pt x="268342" y="1315282"/>
                </a:lnTo>
                <a:lnTo>
                  <a:pt x="304372" y="1343428"/>
                </a:lnTo>
                <a:lnTo>
                  <a:pt x="342127" y="1369359"/>
                </a:lnTo>
                <a:lnTo>
                  <a:pt x="381511" y="1392976"/>
                </a:lnTo>
                <a:lnTo>
                  <a:pt x="422425" y="1414181"/>
                </a:lnTo>
                <a:lnTo>
                  <a:pt x="464771" y="1432877"/>
                </a:lnTo>
                <a:lnTo>
                  <a:pt x="508451" y="1448965"/>
                </a:lnTo>
                <a:lnTo>
                  <a:pt x="553367" y="1462348"/>
                </a:lnTo>
                <a:lnTo>
                  <a:pt x="599421" y="1472927"/>
                </a:lnTo>
                <a:lnTo>
                  <a:pt x="646515" y="1480605"/>
                </a:lnTo>
                <a:lnTo>
                  <a:pt x="694552" y="1485284"/>
                </a:lnTo>
                <a:lnTo>
                  <a:pt x="743432" y="1486865"/>
                </a:lnTo>
                <a:close/>
              </a:path>
            </a:pathLst>
          </a:custGeom>
          <a:ln w="837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hlinkClick r:id="rId4"/>
          </p:cNvPr>
          <p:cNvSpPr/>
          <p:nvPr/>
        </p:nvSpPr>
        <p:spPr>
          <a:xfrm>
            <a:off x="7180828" y="5886109"/>
            <a:ext cx="591185" cy="788035"/>
          </a:xfrm>
          <a:custGeom>
            <a:avLst/>
            <a:gdLst/>
            <a:ahLst/>
            <a:cxnLst/>
            <a:rect l="l" t="t" r="r" b="b"/>
            <a:pathLst>
              <a:path w="591184" h="788034">
                <a:moveTo>
                  <a:pt x="0" y="0"/>
                </a:moveTo>
                <a:lnTo>
                  <a:pt x="0" y="787410"/>
                </a:lnTo>
                <a:lnTo>
                  <a:pt x="590557" y="3937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940178" y="5533167"/>
            <a:ext cx="1487170" cy="1487170"/>
          </a:xfrm>
          <a:custGeom>
            <a:avLst/>
            <a:gdLst/>
            <a:ahLst/>
            <a:cxnLst/>
            <a:rect l="l" t="t" r="r" b="b"/>
            <a:pathLst>
              <a:path w="1487169" h="1487170">
                <a:moveTo>
                  <a:pt x="743432" y="1486865"/>
                </a:moveTo>
                <a:lnTo>
                  <a:pt x="792313" y="1485284"/>
                </a:lnTo>
                <a:lnTo>
                  <a:pt x="840349" y="1480605"/>
                </a:lnTo>
                <a:lnTo>
                  <a:pt x="887444" y="1472927"/>
                </a:lnTo>
                <a:lnTo>
                  <a:pt x="933498" y="1462348"/>
                </a:lnTo>
                <a:lnTo>
                  <a:pt x="978414" y="1448965"/>
                </a:lnTo>
                <a:lnTo>
                  <a:pt x="1022094" y="1432877"/>
                </a:lnTo>
                <a:lnTo>
                  <a:pt x="1064440" y="1414181"/>
                </a:lnTo>
                <a:lnTo>
                  <a:pt x="1105353" y="1392976"/>
                </a:lnTo>
                <a:lnTo>
                  <a:pt x="1144737" y="1369359"/>
                </a:lnTo>
                <a:lnTo>
                  <a:pt x="1182493" y="1343428"/>
                </a:lnTo>
                <a:lnTo>
                  <a:pt x="1218523" y="1315282"/>
                </a:lnTo>
                <a:lnTo>
                  <a:pt x="1252729" y="1285018"/>
                </a:lnTo>
                <a:lnTo>
                  <a:pt x="1285014" y="1252733"/>
                </a:lnTo>
                <a:lnTo>
                  <a:pt x="1315278" y="1218528"/>
                </a:lnTo>
                <a:lnTo>
                  <a:pt x="1343425" y="1182498"/>
                </a:lnTo>
                <a:lnTo>
                  <a:pt x="1369356" y="1144742"/>
                </a:lnTo>
                <a:lnTo>
                  <a:pt x="1392974" y="1105358"/>
                </a:lnTo>
                <a:lnTo>
                  <a:pt x="1414179" y="1064444"/>
                </a:lnTo>
                <a:lnTo>
                  <a:pt x="1432876" y="1022098"/>
                </a:lnTo>
                <a:lnTo>
                  <a:pt x="1448964" y="978418"/>
                </a:lnTo>
                <a:lnTo>
                  <a:pt x="1462347" y="933501"/>
                </a:lnTo>
                <a:lnTo>
                  <a:pt x="1472927" y="887447"/>
                </a:lnTo>
                <a:lnTo>
                  <a:pt x="1480605" y="840352"/>
                </a:lnTo>
                <a:lnTo>
                  <a:pt x="1485284" y="792314"/>
                </a:lnTo>
                <a:lnTo>
                  <a:pt x="1486865" y="743432"/>
                </a:lnTo>
                <a:lnTo>
                  <a:pt x="1485284" y="694552"/>
                </a:lnTo>
                <a:lnTo>
                  <a:pt x="1480605" y="646515"/>
                </a:lnTo>
                <a:lnTo>
                  <a:pt x="1472927" y="599421"/>
                </a:lnTo>
                <a:lnTo>
                  <a:pt x="1462347" y="553367"/>
                </a:lnTo>
                <a:lnTo>
                  <a:pt x="1448964" y="508451"/>
                </a:lnTo>
                <a:lnTo>
                  <a:pt x="1432876" y="464771"/>
                </a:lnTo>
                <a:lnTo>
                  <a:pt x="1414179" y="422425"/>
                </a:lnTo>
                <a:lnTo>
                  <a:pt x="1392974" y="381511"/>
                </a:lnTo>
                <a:lnTo>
                  <a:pt x="1369356" y="342127"/>
                </a:lnTo>
                <a:lnTo>
                  <a:pt x="1343425" y="304372"/>
                </a:lnTo>
                <a:lnTo>
                  <a:pt x="1315278" y="268342"/>
                </a:lnTo>
                <a:lnTo>
                  <a:pt x="1285014" y="234135"/>
                </a:lnTo>
                <a:lnTo>
                  <a:pt x="1252729" y="201851"/>
                </a:lnTo>
                <a:lnTo>
                  <a:pt x="1218523" y="171586"/>
                </a:lnTo>
                <a:lnTo>
                  <a:pt x="1182493" y="143440"/>
                </a:lnTo>
                <a:lnTo>
                  <a:pt x="1144737" y="117508"/>
                </a:lnTo>
                <a:lnTo>
                  <a:pt x="1105353" y="93891"/>
                </a:lnTo>
                <a:lnTo>
                  <a:pt x="1064440" y="72685"/>
                </a:lnTo>
                <a:lnTo>
                  <a:pt x="1022094" y="53989"/>
                </a:lnTo>
                <a:lnTo>
                  <a:pt x="978414" y="37900"/>
                </a:lnTo>
                <a:lnTo>
                  <a:pt x="933498" y="24517"/>
                </a:lnTo>
                <a:lnTo>
                  <a:pt x="887444" y="13938"/>
                </a:lnTo>
                <a:lnTo>
                  <a:pt x="840349" y="6260"/>
                </a:lnTo>
                <a:lnTo>
                  <a:pt x="792313" y="1581"/>
                </a:lnTo>
                <a:lnTo>
                  <a:pt x="743432" y="0"/>
                </a:lnTo>
                <a:lnTo>
                  <a:pt x="694552" y="1581"/>
                </a:lnTo>
                <a:lnTo>
                  <a:pt x="646515" y="6260"/>
                </a:lnTo>
                <a:lnTo>
                  <a:pt x="599421" y="13938"/>
                </a:lnTo>
                <a:lnTo>
                  <a:pt x="553367" y="24517"/>
                </a:lnTo>
                <a:lnTo>
                  <a:pt x="508451" y="37900"/>
                </a:lnTo>
                <a:lnTo>
                  <a:pt x="464771" y="53989"/>
                </a:lnTo>
                <a:lnTo>
                  <a:pt x="422425" y="72685"/>
                </a:lnTo>
                <a:lnTo>
                  <a:pt x="381511" y="93891"/>
                </a:lnTo>
                <a:lnTo>
                  <a:pt x="342127" y="117508"/>
                </a:lnTo>
                <a:lnTo>
                  <a:pt x="304372" y="143440"/>
                </a:lnTo>
                <a:lnTo>
                  <a:pt x="268342" y="171586"/>
                </a:lnTo>
                <a:lnTo>
                  <a:pt x="234135" y="201851"/>
                </a:lnTo>
                <a:lnTo>
                  <a:pt x="201851" y="234135"/>
                </a:lnTo>
                <a:lnTo>
                  <a:pt x="171586" y="268342"/>
                </a:lnTo>
                <a:lnTo>
                  <a:pt x="143440" y="304372"/>
                </a:lnTo>
                <a:lnTo>
                  <a:pt x="117508" y="342127"/>
                </a:lnTo>
                <a:lnTo>
                  <a:pt x="93891" y="381511"/>
                </a:lnTo>
                <a:lnTo>
                  <a:pt x="72685" y="422425"/>
                </a:lnTo>
                <a:lnTo>
                  <a:pt x="53989" y="464771"/>
                </a:lnTo>
                <a:lnTo>
                  <a:pt x="37900" y="508451"/>
                </a:lnTo>
                <a:lnTo>
                  <a:pt x="24517" y="553367"/>
                </a:lnTo>
                <a:lnTo>
                  <a:pt x="13938" y="599421"/>
                </a:lnTo>
                <a:lnTo>
                  <a:pt x="6260" y="646515"/>
                </a:lnTo>
                <a:lnTo>
                  <a:pt x="1581" y="694552"/>
                </a:lnTo>
                <a:lnTo>
                  <a:pt x="0" y="743432"/>
                </a:lnTo>
                <a:lnTo>
                  <a:pt x="1581" y="792314"/>
                </a:lnTo>
                <a:lnTo>
                  <a:pt x="6260" y="840352"/>
                </a:lnTo>
                <a:lnTo>
                  <a:pt x="13938" y="887447"/>
                </a:lnTo>
                <a:lnTo>
                  <a:pt x="24517" y="933501"/>
                </a:lnTo>
                <a:lnTo>
                  <a:pt x="37900" y="978418"/>
                </a:lnTo>
                <a:lnTo>
                  <a:pt x="53989" y="1022098"/>
                </a:lnTo>
                <a:lnTo>
                  <a:pt x="72685" y="1064444"/>
                </a:lnTo>
                <a:lnTo>
                  <a:pt x="93891" y="1105358"/>
                </a:lnTo>
                <a:lnTo>
                  <a:pt x="117508" y="1144742"/>
                </a:lnTo>
                <a:lnTo>
                  <a:pt x="143440" y="1182498"/>
                </a:lnTo>
                <a:lnTo>
                  <a:pt x="171586" y="1218528"/>
                </a:lnTo>
                <a:lnTo>
                  <a:pt x="201851" y="1252733"/>
                </a:lnTo>
                <a:lnTo>
                  <a:pt x="234135" y="1285018"/>
                </a:lnTo>
                <a:lnTo>
                  <a:pt x="268342" y="1315282"/>
                </a:lnTo>
                <a:lnTo>
                  <a:pt x="304372" y="1343428"/>
                </a:lnTo>
                <a:lnTo>
                  <a:pt x="342127" y="1369359"/>
                </a:lnTo>
                <a:lnTo>
                  <a:pt x="381511" y="1392976"/>
                </a:lnTo>
                <a:lnTo>
                  <a:pt x="422425" y="1414181"/>
                </a:lnTo>
                <a:lnTo>
                  <a:pt x="464771" y="1432877"/>
                </a:lnTo>
                <a:lnTo>
                  <a:pt x="508451" y="1448965"/>
                </a:lnTo>
                <a:lnTo>
                  <a:pt x="553367" y="1462348"/>
                </a:lnTo>
                <a:lnTo>
                  <a:pt x="599421" y="1472927"/>
                </a:lnTo>
                <a:lnTo>
                  <a:pt x="646515" y="1480605"/>
                </a:lnTo>
                <a:lnTo>
                  <a:pt x="694552" y="1485284"/>
                </a:lnTo>
                <a:lnTo>
                  <a:pt x="743432" y="1486865"/>
                </a:lnTo>
                <a:close/>
              </a:path>
            </a:pathLst>
          </a:custGeom>
          <a:ln w="837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hlinkClick r:id="rId5"/>
          </p:cNvPr>
          <p:cNvSpPr/>
          <p:nvPr/>
        </p:nvSpPr>
        <p:spPr>
          <a:xfrm>
            <a:off x="16499916" y="5886109"/>
            <a:ext cx="591185" cy="788035"/>
          </a:xfrm>
          <a:custGeom>
            <a:avLst/>
            <a:gdLst/>
            <a:ahLst/>
            <a:cxnLst/>
            <a:rect l="l" t="t" r="r" b="b"/>
            <a:pathLst>
              <a:path w="591184" h="788034">
                <a:moveTo>
                  <a:pt x="0" y="0"/>
                </a:moveTo>
                <a:lnTo>
                  <a:pt x="0" y="787410"/>
                </a:lnTo>
                <a:lnTo>
                  <a:pt x="590557" y="3937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92" y="615547"/>
            <a:ext cx="294640" cy="223774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" dirty="0">
                <a:latin typeface="Gotham-Medium"/>
                <a:cs typeface="Gotham-Medium"/>
              </a:rPr>
              <a:t>A </a:t>
            </a:r>
            <a:r>
              <a:rPr sz="1650" spc="-10" dirty="0">
                <a:latin typeface="Gotham-Medium"/>
                <a:cs typeface="Gotham-Medium"/>
              </a:rPr>
              <a:t>future </a:t>
            </a:r>
            <a:r>
              <a:rPr sz="1650" spc="-5" dirty="0">
                <a:latin typeface="Gotham-Medium"/>
                <a:cs typeface="Gotham-Medium"/>
              </a:rPr>
              <a:t>in</a:t>
            </a:r>
            <a:r>
              <a:rPr sz="1650" spc="-40" dirty="0">
                <a:latin typeface="Gotham-Medium"/>
                <a:cs typeface="Gotham-Medium"/>
              </a:rPr>
              <a:t> </a:t>
            </a:r>
            <a:r>
              <a:rPr sz="1650" spc="-5" dirty="0">
                <a:latin typeface="Gotham-Medium"/>
                <a:cs typeface="Gotham-Medium"/>
              </a:rPr>
              <a:t>chemistry</a:t>
            </a:r>
            <a:endParaRPr sz="1650">
              <a:latin typeface="Gotham-Medium"/>
              <a:cs typeface="Gotham-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33507"/>
            <a:ext cx="1083945" cy="657225"/>
          </a:xfrm>
          <a:custGeom>
            <a:avLst/>
            <a:gdLst/>
            <a:ahLst/>
            <a:cxnLst/>
            <a:rect l="l" t="t" r="r" b="b"/>
            <a:pathLst>
              <a:path w="1083945" h="657225">
                <a:moveTo>
                  <a:pt x="854264" y="237464"/>
                </a:moveTo>
                <a:lnTo>
                  <a:pt x="219764" y="237464"/>
                </a:lnTo>
                <a:lnTo>
                  <a:pt x="267289" y="237493"/>
                </a:lnTo>
                <a:lnTo>
                  <a:pt x="315000" y="240945"/>
                </a:lnTo>
                <a:lnTo>
                  <a:pt x="362726" y="247889"/>
                </a:lnTo>
                <a:lnTo>
                  <a:pt x="410295" y="258394"/>
                </a:lnTo>
                <a:lnTo>
                  <a:pt x="457536" y="272531"/>
                </a:lnTo>
                <a:lnTo>
                  <a:pt x="504276" y="290368"/>
                </a:lnTo>
                <a:lnTo>
                  <a:pt x="549573" y="311600"/>
                </a:lnTo>
                <a:lnTo>
                  <a:pt x="592556" y="335762"/>
                </a:lnTo>
                <a:lnTo>
                  <a:pt x="633156" y="362682"/>
                </a:lnTo>
                <a:lnTo>
                  <a:pt x="671303" y="392189"/>
                </a:lnTo>
                <a:lnTo>
                  <a:pt x="706928" y="424112"/>
                </a:lnTo>
                <a:lnTo>
                  <a:pt x="739962" y="458279"/>
                </a:lnTo>
                <a:lnTo>
                  <a:pt x="770336" y="494519"/>
                </a:lnTo>
                <a:lnTo>
                  <a:pt x="797979" y="532660"/>
                </a:lnTo>
                <a:lnTo>
                  <a:pt x="822823" y="572530"/>
                </a:lnTo>
                <a:lnTo>
                  <a:pt x="844799" y="613959"/>
                </a:lnTo>
                <a:lnTo>
                  <a:pt x="863836" y="656775"/>
                </a:lnTo>
                <a:lnTo>
                  <a:pt x="1083683" y="567898"/>
                </a:lnTo>
                <a:lnTo>
                  <a:pt x="1063575" y="521754"/>
                </a:lnTo>
                <a:lnTo>
                  <a:pt x="1041093" y="477017"/>
                </a:lnTo>
                <a:lnTo>
                  <a:pt x="1016268" y="433735"/>
                </a:lnTo>
                <a:lnTo>
                  <a:pt x="989131" y="391956"/>
                </a:lnTo>
                <a:lnTo>
                  <a:pt x="959713" y="351728"/>
                </a:lnTo>
                <a:lnTo>
                  <a:pt x="928046" y="313099"/>
                </a:lnTo>
                <a:lnTo>
                  <a:pt x="894160" y="276117"/>
                </a:lnTo>
                <a:lnTo>
                  <a:pt x="856983" y="239830"/>
                </a:lnTo>
                <a:lnTo>
                  <a:pt x="854264" y="237464"/>
                </a:lnTo>
                <a:close/>
              </a:path>
              <a:path w="1083945" h="657225">
                <a:moveTo>
                  <a:pt x="243687" y="0"/>
                </a:moveTo>
                <a:lnTo>
                  <a:pt x="193543" y="1315"/>
                </a:lnTo>
                <a:lnTo>
                  <a:pt x="143756" y="5371"/>
                </a:lnTo>
                <a:lnTo>
                  <a:pt x="94383" y="12156"/>
                </a:lnTo>
                <a:lnTo>
                  <a:pt x="45480" y="21659"/>
                </a:lnTo>
                <a:lnTo>
                  <a:pt x="0" y="33137"/>
                </a:lnTo>
                <a:lnTo>
                  <a:pt x="0" y="282936"/>
                </a:lnTo>
                <a:lnTo>
                  <a:pt x="34953" y="270195"/>
                </a:lnTo>
                <a:lnTo>
                  <a:pt x="80019" y="257224"/>
                </a:lnTo>
                <a:lnTo>
                  <a:pt x="125957" y="247399"/>
                </a:lnTo>
                <a:lnTo>
                  <a:pt x="172596" y="240790"/>
                </a:lnTo>
                <a:lnTo>
                  <a:pt x="219764" y="237464"/>
                </a:lnTo>
                <a:lnTo>
                  <a:pt x="854264" y="237464"/>
                </a:lnTo>
                <a:lnTo>
                  <a:pt x="817958" y="205879"/>
                </a:lnTo>
                <a:lnTo>
                  <a:pt x="777135" y="174297"/>
                </a:lnTo>
                <a:lnTo>
                  <a:pt x="734560" y="145119"/>
                </a:lnTo>
                <a:lnTo>
                  <a:pt x="690283" y="118376"/>
                </a:lnTo>
                <a:lnTo>
                  <a:pt x="644353" y="94103"/>
                </a:lnTo>
                <a:lnTo>
                  <a:pt x="596818" y="72332"/>
                </a:lnTo>
                <a:lnTo>
                  <a:pt x="548139" y="53266"/>
                </a:lnTo>
                <a:lnTo>
                  <a:pt x="498774" y="37091"/>
                </a:lnTo>
                <a:lnTo>
                  <a:pt x="448781" y="23820"/>
                </a:lnTo>
                <a:lnTo>
                  <a:pt x="398218" y="13463"/>
                </a:lnTo>
                <a:lnTo>
                  <a:pt x="347142" y="6033"/>
                </a:lnTo>
                <a:lnTo>
                  <a:pt x="295613" y="1541"/>
                </a:lnTo>
                <a:lnTo>
                  <a:pt x="243687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544" y="10241267"/>
            <a:ext cx="591185" cy="1067435"/>
          </a:xfrm>
          <a:custGeom>
            <a:avLst/>
            <a:gdLst/>
            <a:ahLst/>
            <a:cxnLst/>
            <a:rect l="l" t="t" r="r" b="b"/>
            <a:pathLst>
              <a:path w="591185" h="1067434">
                <a:moveTo>
                  <a:pt x="61704" y="0"/>
                </a:moveTo>
                <a:lnTo>
                  <a:pt x="0" y="145356"/>
                </a:lnTo>
                <a:lnTo>
                  <a:pt x="44059" y="165843"/>
                </a:lnTo>
                <a:lnTo>
                  <a:pt x="86065" y="188949"/>
                </a:lnTo>
                <a:lnTo>
                  <a:pt x="125960" y="214535"/>
                </a:lnTo>
                <a:lnTo>
                  <a:pt x="163687" y="242460"/>
                </a:lnTo>
                <a:lnTo>
                  <a:pt x="199191" y="272586"/>
                </a:lnTo>
                <a:lnTo>
                  <a:pt x="232416" y="304772"/>
                </a:lnTo>
                <a:lnTo>
                  <a:pt x="263303" y="338878"/>
                </a:lnTo>
                <a:lnTo>
                  <a:pt x="291798" y="374765"/>
                </a:lnTo>
                <a:lnTo>
                  <a:pt x="317843" y="412292"/>
                </a:lnTo>
                <a:lnTo>
                  <a:pt x="341383" y="451320"/>
                </a:lnTo>
                <a:lnTo>
                  <a:pt x="362360" y="491709"/>
                </a:lnTo>
                <a:lnTo>
                  <a:pt x="380718" y="533320"/>
                </a:lnTo>
                <a:lnTo>
                  <a:pt x="396402" y="576011"/>
                </a:lnTo>
                <a:lnTo>
                  <a:pt x="409353" y="619645"/>
                </a:lnTo>
                <a:lnTo>
                  <a:pt x="419517" y="664080"/>
                </a:lnTo>
                <a:lnTo>
                  <a:pt x="426835" y="709177"/>
                </a:lnTo>
                <a:lnTo>
                  <a:pt x="431253" y="754796"/>
                </a:lnTo>
                <a:lnTo>
                  <a:pt x="432714" y="800802"/>
                </a:lnTo>
                <a:lnTo>
                  <a:pt x="431160" y="847041"/>
                </a:lnTo>
                <a:lnTo>
                  <a:pt x="426536" y="893388"/>
                </a:lnTo>
                <a:lnTo>
                  <a:pt x="418786" y="939697"/>
                </a:lnTo>
                <a:lnTo>
                  <a:pt x="407852" y="985829"/>
                </a:lnTo>
                <a:lnTo>
                  <a:pt x="393678" y="1031645"/>
                </a:lnTo>
                <a:lnTo>
                  <a:pt x="379950" y="1067289"/>
                </a:lnTo>
                <a:lnTo>
                  <a:pt x="547893" y="1067289"/>
                </a:lnTo>
                <a:lnTo>
                  <a:pt x="567949" y="997023"/>
                </a:lnTo>
                <a:lnTo>
                  <a:pt x="577866" y="948644"/>
                </a:lnTo>
                <a:lnTo>
                  <a:pt x="584984" y="899778"/>
                </a:lnTo>
                <a:lnTo>
                  <a:pt x="589291" y="850479"/>
                </a:lnTo>
                <a:lnTo>
                  <a:pt x="590777" y="800798"/>
                </a:lnTo>
                <a:lnTo>
                  <a:pt x="589531" y="752827"/>
                </a:lnTo>
                <a:lnTo>
                  <a:pt x="585666" y="705193"/>
                </a:lnTo>
                <a:lnTo>
                  <a:pt x="579191" y="657954"/>
                </a:lnTo>
                <a:lnTo>
                  <a:pt x="570117" y="611164"/>
                </a:lnTo>
                <a:lnTo>
                  <a:pt x="558453" y="564875"/>
                </a:lnTo>
                <a:lnTo>
                  <a:pt x="544209" y="519142"/>
                </a:lnTo>
                <a:lnTo>
                  <a:pt x="527397" y="474016"/>
                </a:lnTo>
                <a:lnTo>
                  <a:pt x="508163" y="429872"/>
                </a:lnTo>
                <a:lnTo>
                  <a:pt x="486658" y="387076"/>
                </a:lnTo>
                <a:lnTo>
                  <a:pt x="462912" y="345673"/>
                </a:lnTo>
                <a:lnTo>
                  <a:pt x="436955" y="305709"/>
                </a:lnTo>
                <a:lnTo>
                  <a:pt x="408817" y="267229"/>
                </a:lnTo>
                <a:lnTo>
                  <a:pt x="378527" y="230279"/>
                </a:lnTo>
                <a:lnTo>
                  <a:pt x="346115" y="194905"/>
                </a:lnTo>
                <a:lnTo>
                  <a:pt x="310558" y="160204"/>
                </a:lnTo>
                <a:lnTo>
                  <a:pt x="273232" y="127736"/>
                </a:lnTo>
                <a:lnTo>
                  <a:pt x="234184" y="97532"/>
                </a:lnTo>
                <a:lnTo>
                  <a:pt x="193460" y="69624"/>
                </a:lnTo>
                <a:lnTo>
                  <a:pt x="151108" y="44045"/>
                </a:lnTo>
                <a:lnTo>
                  <a:pt x="107174" y="20826"/>
                </a:lnTo>
                <a:lnTo>
                  <a:pt x="61704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53223" y="950621"/>
            <a:ext cx="661543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20" dirty="0">
                <a:solidFill>
                  <a:srgbClr val="000000"/>
                </a:solidFill>
                <a:latin typeface="Gotham"/>
                <a:cs typeface="Gotham"/>
              </a:rPr>
              <a:t>Where </a:t>
            </a:r>
            <a:r>
              <a:rPr sz="4950" spc="-90" dirty="0">
                <a:solidFill>
                  <a:srgbClr val="000000"/>
                </a:solidFill>
                <a:latin typeface="Gotham"/>
                <a:cs typeface="Gotham"/>
              </a:rPr>
              <a:t>can </a:t>
            </a:r>
            <a:r>
              <a:rPr sz="4950" spc="-140" dirty="0">
                <a:solidFill>
                  <a:srgbClr val="000000"/>
                </a:solidFill>
                <a:latin typeface="Gotham"/>
                <a:cs typeface="Gotham"/>
              </a:rPr>
              <a:t>you</a:t>
            </a:r>
            <a:r>
              <a:rPr sz="4950" spc="-580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55" dirty="0">
                <a:solidFill>
                  <a:srgbClr val="000000"/>
                </a:solidFill>
                <a:latin typeface="Gotham"/>
                <a:cs typeface="Gotham"/>
              </a:rPr>
              <a:t>work?</a:t>
            </a:r>
            <a:endParaRPr sz="4950">
              <a:latin typeface="Gotham"/>
              <a:cs typeface="Gotha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3223" y="2207127"/>
            <a:ext cx="411162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125" dirty="0">
                <a:latin typeface="Gotham-Light"/>
                <a:cs typeface="Gotham-Light"/>
              </a:rPr>
              <a:t>You </a:t>
            </a:r>
            <a:r>
              <a:rPr sz="3300" spc="-15" dirty="0">
                <a:latin typeface="Gotham-Light"/>
                <a:cs typeface="Gotham-Light"/>
              </a:rPr>
              <a:t>could </a:t>
            </a:r>
            <a:r>
              <a:rPr sz="3300" spc="-25" dirty="0">
                <a:latin typeface="Gotham-Light"/>
                <a:cs typeface="Gotham-Light"/>
              </a:rPr>
              <a:t>work </a:t>
            </a:r>
            <a:r>
              <a:rPr sz="3300" spc="-15" dirty="0">
                <a:latin typeface="Gotham-Light"/>
                <a:cs typeface="Gotham-Light"/>
              </a:rPr>
              <a:t>at</a:t>
            </a:r>
            <a:r>
              <a:rPr sz="3300" spc="90" dirty="0">
                <a:latin typeface="Gotham-Light"/>
                <a:cs typeface="Gotham-Light"/>
              </a:rPr>
              <a:t> </a:t>
            </a:r>
            <a:r>
              <a:rPr sz="3300" spc="-5" dirty="0">
                <a:latin typeface="Gotham-Light"/>
                <a:cs typeface="Gotham-Light"/>
              </a:rPr>
              <a:t>a</a:t>
            </a:r>
            <a:endParaRPr sz="3300">
              <a:latin typeface="Gotham-Light"/>
              <a:cs typeface="Gotham-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71159" y="3245485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89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1159" y="4236085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89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1159" y="4998085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89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1159" y="5760085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89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71159" y="6492875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90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1159" y="7254875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90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71159" y="8016875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90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71159" y="8731885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90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25987" y="3212332"/>
            <a:ext cx="5746750" cy="588879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35"/>
              </a:spcBef>
            </a:pPr>
            <a:r>
              <a:rPr sz="2150" spc="-15" dirty="0">
                <a:latin typeface="Gotham-Book"/>
                <a:cs typeface="Gotham-Book"/>
              </a:rPr>
              <a:t>Company </a:t>
            </a:r>
            <a:r>
              <a:rPr sz="2150" spc="-5" dirty="0">
                <a:latin typeface="Gotham-Book"/>
                <a:cs typeface="Gotham-Book"/>
              </a:rPr>
              <a:t>making medicines, </a:t>
            </a:r>
            <a:r>
              <a:rPr sz="2150" spc="-10" dirty="0">
                <a:latin typeface="Gotham-Book"/>
                <a:cs typeface="Gotham-Book"/>
              </a:rPr>
              <a:t>food, </a:t>
            </a:r>
            <a:r>
              <a:rPr sz="2150" spc="-40" dirty="0">
                <a:latin typeface="Gotham-Book"/>
                <a:cs typeface="Gotham-Book"/>
              </a:rPr>
              <a:t>energy,  </a:t>
            </a:r>
            <a:r>
              <a:rPr sz="2150" spc="-10" dirty="0">
                <a:latin typeface="Gotham-Book"/>
                <a:cs typeface="Gotham-Book"/>
              </a:rPr>
              <a:t>packaging, </a:t>
            </a:r>
            <a:r>
              <a:rPr sz="2150" spc="-5" dirty="0">
                <a:latin typeface="Gotham-Book"/>
                <a:cs typeface="Gotham-Book"/>
              </a:rPr>
              <a:t>paint or chemicals</a:t>
            </a:r>
            <a:endParaRPr sz="2150" dirty="0">
              <a:latin typeface="Gotham-Book"/>
              <a:cs typeface="Gotham-Book"/>
            </a:endParaRPr>
          </a:p>
          <a:p>
            <a:pPr marL="12700" marR="2710815">
              <a:lnSpc>
                <a:spcPct val="230100"/>
              </a:lnSpc>
            </a:pPr>
            <a:r>
              <a:rPr sz="2150" spc="-5" dirty="0">
                <a:latin typeface="Gotham-Book"/>
                <a:cs typeface="Gotham-Book"/>
              </a:rPr>
              <a:t>Hospital  </a:t>
            </a:r>
            <a:endParaRPr lang="en-GB" sz="2150" spc="-5" dirty="0">
              <a:latin typeface="Gotham-Book"/>
              <a:cs typeface="Gotham-Book"/>
            </a:endParaRPr>
          </a:p>
          <a:p>
            <a:pPr marL="12700" marR="2710815">
              <a:lnSpc>
                <a:spcPct val="230100"/>
              </a:lnSpc>
            </a:pPr>
            <a:r>
              <a:rPr sz="2150" spc="-15" dirty="0">
                <a:latin typeface="Gotham-Book"/>
                <a:cs typeface="Gotham-Book"/>
              </a:rPr>
              <a:t>Environmental</a:t>
            </a:r>
            <a:r>
              <a:rPr lang="en-GB" sz="2150" spc="-15" dirty="0">
                <a:latin typeface="Gotham-Book"/>
                <a:cs typeface="Gotham-Book"/>
              </a:rPr>
              <a:t> </a:t>
            </a:r>
            <a:r>
              <a:rPr sz="2150" spc="-10" dirty="0">
                <a:latin typeface="Gotham-Book"/>
                <a:cs typeface="Gotham-Book"/>
              </a:rPr>
              <a:t>agency  Consultancy </a:t>
            </a:r>
            <a:endParaRPr lang="en-GB" sz="2150" spc="-10" dirty="0">
              <a:latin typeface="Gotham-Book"/>
              <a:cs typeface="Gotham-Book"/>
            </a:endParaRPr>
          </a:p>
          <a:p>
            <a:pPr marL="12700" marR="2710815">
              <a:lnSpc>
                <a:spcPct val="230100"/>
              </a:lnSpc>
            </a:pPr>
            <a:r>
              <a:rPr sz="2150" spc="-10" dirty="0">
                <a:latin typeface="Gotham-Book"/>
                <a:cs typeface="Gotham-Book"/>
              </a:rPr>
              <a:t> University  </a:t>
            </a:r>
            <a:endParaRPr lang="en-GB" sz="2150" spc="-10" dirty="0">
              <a:latin typeface="Gotham-Book"/>
              <a:cs typeface="Gotham-Book"/>
            </a:endParaRPr>
          </a:p>
          <a:p>
            <a:pPr marL="12700" marR="2710815">
              <a:lnSpc>
                <a:spcPct val="230100"/>
              </a:lnSpc>
            </a:pPr>
            <a:r>
              <a:rPr sz="2150" spc="-20" dirty="0">
                <a:latin typeface="Gotham-Book"/>
                <a:cs typeface="Gotham-Book"/>
              </a:rPr>
              <a:t>Government </a:t>
            </a:r>
            <a:r>
              <a:rPr sz="2150" spc="-10" dirty="0">
                <a:latin typeface="Gotham-Book"/>
                <a:cs typeface="Gotham-Book"/>
              </a:rPr>
              <a:t>agency</a:t>
            </a:r>
            <a:endParaRPr sz="2150" dirty="0">
              <a:latin typeface="Gotham-Book"/>
              <a:cs typeface="Gotham-Book"/>
            </a:endParaRPr>
          </a:p>
          <a:p>
            <a:pPr marL="12700" marR="2499360">
              <a:lnSpc>
                <a:spcPct val="230100"/>
              </a:lnSpc>
            </a:pPr>
            <a:r>
              <a:rPr sz="2150" spc="-5" dirty="0">
                <a:latin typeface="Gotham-Book"/>
                <a:cs typeface="Gotham-Book"/>
              </a:rPr>
              <a:t>Public health</a:t>
            </a:r>
            <a:r>
              <a:rPr sz="2150" spc="-75" dirty="0">
                <a:latin typeface="Gotham-Book"/>
                <a:cs typeface="Gotham-Book"/>
              </a:rPr>
              <a:t> </a:t>
            </a:r>
            <a:r>
              <a:rPr sz="2150" spc="-15" dirty="0">
                <a:latin typeface="Gotham-Book"/>
                <a:cs typeface="Gotham-Book"/>
              </a:rPr>
              <a:t>laboratory  </a:t>
            </a:r>
            <a:r>
              <a:rPr sz="2150" spc="-50" dirty="0">
                <a:latin typeface="Gotham-Book"/>
                <a:cs typeface="Gotham-Book"/>
              </a:rPr>
              <a:t>Testing</a:t>
            </a:r>
            <a:r>
              <a:rPr sz="2150" spc="-15" dirty="0">
                <a:latin typeface="Gotham-Book"/>
                <a:cs typeface="Gotham-Book"/>
              </a:rPr>
              <a:t> company</a:t>
            </a:r>
            <a:endParaRPr sz="2150" dirty="0">
              <a:latin typeface="Gotham-Book"/>
              <a:cs typeface="Gotham-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5134" y="10753210"/>
            <a:ext cx="384810" cy="4019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z="2300" dirty="0">
                <a:latin typeface="Gotham-Medium"/>
                <a:cs typeface="Gotham-Medium"/>
              </a:rPr>
              <a:t>19</a:t>
            </a:fld>
            <a:endParaRPr sz="2300">
              <a:latin typeface="Gotham-Medium"/>
              <a:cs typeface="Gotham-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53223" y="9725223"/>
            <a:ext cx="444627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10" dirty="0">
                <a:latin typeface="Gotham-Light"/>
                <a:cs typeface="Gotham-Light"/>
              </a:rPr>
              <a:t>Just </a:t>
            </a:r>
            <a:r>
              <a:rPr sz="3300" spc="-5" dirty="0">
                <a:latin typeface="Gotham-Light"/>
                <a:cs typeface="Gotham-Light"/>
              </a:rPr>
              <a:t>about</a:t>
            </a:r>
            <a:r>
              <a:rPr sz="3300" spc="-35" dirty="0">
                <a:latin typeface="Gotham-Light"/>
                <a:cs typeface="Gotham-Light"/>
              </a:rPr>
              <a:t> </a:t>
            </a:r>
            <a:r>
              <a:rPr sz="3300" spc="-25" dirty="0">
                <a:latin typeface="Gotham-Light"/>
                <a:cs typeface="Gotham-Light"/>
              </a:rPr>
              <a:t>anywhere!</a:t>
            </a:r>
            <a:endParaRPr sz="3300">
              <a:latin typeface="Gotham-Light"/>
              <a:cs typeface="Gotham-Ligh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32B33A3-87A7-1F42-ABFC-1FFA20CF46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4429" y="0"/>
            <a:ext cx="9109659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2">
            <a:extLst>
              <a:ext uri="{FF2B5EF4-FFF2-40B4-BE49-F238E27FC236}">
                <a16:creationId xmlns:a16="http://schemas.microsoft.com/office/drawing/2014/main" id="{E0BCEACD-EBA7-4E45-BE26-5B178671EC6B}"/>
              </a:ext>
            </a:extLst>
          </p:cNvPr>
          <p:cNvSpPr txBox="1"/>
          <p:nvPr/>
        </p:nvSpPr>
        <p:spPr>
          <a:xfrm>
            <a:off x="11423650" y="8090160"/>
            <a:ext cx="8477885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5445">
              <a:lnSpc>
                <a:spcPct val="100000"/>
              </a:lnSpc>
              <a:spcBef>
                <a:spcPts val="1770"/>
              </a:spcBef>
            </a:pPr>
            <a:r>
              <a:rPr lang="en-GB" sz="2150" spc="-20" dirty="0">
                <a:latin typeface="Gotham-Book"/>
                <a:cs typeface="Gotham-Book"/>
              </a:rPr>
              <a:t>Sentence describing what I do</a:t>
            </a:r>
            <a:endParaRPr lang="en-GB" sz="2150" dirty="0">
              <a:latin typeface="Gotham-Book"/>
              <a:cs typeface="Gotham-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GB" sz="1800" dirty="0">
              <a:latin typeface="Gotham-Book"/>
              <a:cs typeface="Gotham-Book"/>
            </a:endParaRPr>
          </a:p>
          <a:p>
            <a:pPr marL="385445">
              <a:lnSpc>
                <a:spcPct val="100000"/>
              </a:lnSpc>
            </a:pPr>
            <a:r>
              <a:rPr lang="en-GB" sz="2150" spc="-25" dirty="0">
                <a:latin typeface="Gotham-Book"/>
                <a:cs typeface="Gotham-Book"/>
              </a:rPr>
              <a:t>Sentence describing what I enjoy about it</a:t>
            </a:r>
            <a:br>
              <a:rPr lang="en-GB" sz="2150" spc="-25" dirty="0">
                <a:latin typeface="Gotham-Book"/>
                <a:cs typeface="Gotham-Book"/>
              </a:rPr>
            </a:br>
            <a:r>
              <a:rPr lang="en-GB" sz="2150" spc="-25" dirty="0">
                <a:latin typeface="Gotham-Book"/>
                <a:cs typeface="Gotham-Book"/>
              </a:rPr>
              <a:t/>
            </a:r>
            <a:br>
              <a:rPr lang="en-GB" sz="2150" spc="-25" dirty="0">
                <a:latin typeface="Gotham-Book"/>
                <a:cs typeface="Gotham-Book"/>
              </a:rPr>
            </a:br>
            <a:r>
              <a:rPr lang="en-GB" sz="2150" spc="-25" dirty="0">
                <a:latin typeface="Gotham-Book"/>
                <a:cs typeface="Gotham-Book"/>
              </a:rPr>
              <a:t>Sentence describing why I love it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C0491DFA-6D22-E94D-983B-AA038B381FC3}"/>
              </a:ext>
            </a:extLst>
          </p:cNvPr>
          <p:cNvSpPr txBox="1"/>
          <p:nvPr/>
        </p:nvSpPr>
        <p:spPr>
          <a:xfrm>
            <a:off x="571992" y="615547"/>
            <a:ext cx="294640" cy="223774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" dirty="0">
                <a:latin typeface="Gotham-Medium"/>
                <a:cs typeface="Gotham-Medium"/>
              </a:rPr>
              <a:t>A </a:t>
            </a:r>
            <a:r>
              <a:rPr sz="1650" spc="-10" dirty="0">
                <a:latin typeface="Gotham-Medium"/>
                <a:cs typeface="Gotham-Medium"/>
              </a:rPr>
              <a:t>future </a:t>
            </a:r>
            <a:r>
              <a:rPr sz="1650" spc="-5" dirty="0">
                <a:latin typeface="Gotham-Medium"/>
                <a:cs typeface="Gotham-Medium"/>
              </a:rPr>
              <a:t>in</a:t>
            </a:r>
            <a:r>
              <a:rPr sz="1650" spc="-40" dirty="0">
                <a:latin typeface="Gotham-Medium"/>
                <a:cs typeface="Gotham-Medium"/>
              </a:rPr>
              <a:t> </a:t>
            </a:r>
            <a:r>
              <a:rPr sz="1650" spc="-5" dirty="0">
                <a:latin typeface="Gotham-Medium"/>
                <a:cs typeface="Gotham-Medium"/>
              </a:rPr>
              <a:t>chemistry</a:t>
            </a:r>
            <a:endParaRPr sz="1650" dirty="0">
              <a:latin typeface="Gotham-Medium"/>
              <a:cs typeface="Gotham-Medium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FE7DFEA7-AA03-0E42-A48C-7FFA3F2D6673}"/>
              </a:ext>
            </a:extLst>
          </p:cNvPr>
          <p:cNvSpPr txBox="1">
            <a:spLocks/>
          </p:cNvSpPr>
          <p:nvPr/>
        </p:nvSpPr>
        <p:spPr>
          <a:xfrm>
            <a:off x="11423650" y="1387475"/>
            <a:ext cx="325183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GB" sz="4950" kern="0" spc="-105">
                <a:solidFill>
                  <a:srgbClr val="000000"/>
                </a:solidFill>
                <a:latin typeface="Gotham"/>
                <a:cs typeface="Gotham"/>
              </a:rPr>
              <a:t>About</a:t>
            </a:r>
            <a:r>
              <a:rPr lang="en-GB" sz="4950" kern="0" spc="-32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lang="en-GB" sz="4950" kern="0" spc="-180">
                <a:solidFill>
                  <a:srgbClr val="000000"/>
                </a:solidFill>
                <a:latin typeface="Gotham"/>
                <a:cs typeface="Gotham"/>
              </a:rPr>
              <a:t>me</a:t>
            </a:r>
            <a:endParaRPr lang="en-GB" sz="4950" kern="0" dirty="0">
              <a:solidFill>
                <a:sysClr val="windowText" lastClr="000000"/>
              </a:solidFill>
              <a:latin typeface="Gotham"/>
              <a:cs typeface="Gotham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6E567629-D2F6-0941-92EE-8388995CA5DF}"/>
              </a:ext>
            </a:extLst>
          </p:cNvPr>
          <p:cNvSpPr txBox="1">
            <a:spLocks/>
          </p:cNvSpPr>
          <p:nvPr/>
        </p:nvSpPr>
        <p:spPr>
          <a:xfrm>
            <a:off x="11423650" y="3819176"/>
            <a:ext cx="5791200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300" b="1" i="0">
                <a:solidFill>
                  <a:schemeClr val="bg1"/>
                </a:solidFill>
                <a:latin typeface="Fresno"/>
                <a:ea typeface="+mj-ea"/>
                <a:cs typeface="Fresno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GB" sz="4950" kern="0" spc="-105" dirty="0">
                <a:solidFill>
                  <a:srgbClr val="000000"/>
                </a:solidFill>
                <a:latin typeface="Gotham"/>
                <a:cs typeface="Gotham"/>
              </a:rPr>
              <a:t>Where I work</a:t>
            </a:r>
            <a:endParaRPr lang="en-GB" sz="4950" kern="0" dirty="0">
              <a:latin typeface="Gotham"/>
              <a:cs typeface="Gotham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439B6FE7-3306-3446-BC44-88E6E74BAA2A}"/>
              </a:ext>
            </a:extLst>
          </p:cNvPr>
          <p:cNvSpPr txBox="1"/>
          <p:nvPr/>
        </p:nvSpPr>
        <p:spPr>
          <a:xfrm>
            <a:off x="11423650" y="4656847"/>
            <a:ext cx="8477885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spcBef>
                <a:spcPts val="1770"/>
              </a:spcBef>
            </a:pPr>
            <a:r>
              <a:rPr lang="en-GB" sz="2400" spc="-5" dirty="0">
                <a:latin typeface="Gotham-Light"/>
                <a:cs typeface="Gotham-Light"/>
              </a:rPr>
              <a:t>Company name to go here</a:t>
            </a:r>
            <a:endParaRPr lang="en-GB" sz="2150" spc="-20" dirty="0">
              <a:latin typeface="Gotham-Book"/>
              <a:cs typeface="Gotham-Book"/>
            </a:endParaRPr>
          </a:p>
          <a:p>
            <a:pPr marL="385445">
              <a:lnSpc>
                <a:spcPct val="100000"/>
              </a:lnSpc>
              <a:spcBef>
                <a:spcPts val="1770"/>
              </a:spcBef>
            </a:pPr>
            <a:r>
              <a:rPr lang="en-GB" sz="2150" spc="-20" dirty="0">
                <a:latin typeface="Gotham-Book"/>
                <a:cs typeface="Gotham-Book"/>
              </a:rPr>
              <a:t>What inspired me to choose my career here</a:t>
            </a:r>
            <a:endParaRPr lang="en-GB" sz="2150" dirty="0">
              <a:latin typeface="Gotham-Book"/>
              <a:cs typeface="Gotham-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GB" sz="1800" dirty="0">
              <a:latin typeface="Gotham-Book"/>
              <a:cs typeface="Gotham-Book"/>
            </a:endParaRPr>
          </a:p>
          <a:p>
            <a:pPr marL="385445">
              <a:lnSpc>
                <a:spcPct val="100000"/>
              </a:lnSpc>
            </a:pPr>
            <a:r>
              <a:rPr lang="en-GB" sz="2150" spc="-25" dirty="0">
                <a:latin typeface="Gotham-Book"/>
                <a:cs typeface="Gotham-Book"/>
              </a:rPr>
              <a:t>What is the ‘impact’ of what I do here</a:t>
            </a:r>
            <a:endParaRPr lang="en-GB" sz="2150" dirty="0">
              <a:latin typeface="Gotham-Book"/>
              <a:cs typeface="Gotham-Book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96A38B4C-DDFC-E640-A195-3C0819375D5E}"/>
              </a:ext>
            </a:extLst>
          </p:cNvPr>
          <p:cNvSpPr/>
          <p:nvPr/>
        </p:nvSpPr>
        <p:spPr>
          <a:xfrm>
            <a:off x="11423650" y="5331371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89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BE8DDDC3-C9BA-6542-B460-6338BC285C92}"/>
              </a:ext>
            </a:extLst>
          </p:cNvPr>
          <p:cNvSpPr/>
          <p:nvPr/>
        </p:nvSpPr>
        <p:spPr>
          <a:xfrm>
            <a:off x="11423650" y="5929755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89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FDA622E8-D6B1-4847-A665-1A67AB9695DE}"/>
              </a:ext>
            </a:extLst>
          </p:cNvPr>
          <p:cNvSpPr txBox="1">
            <a:spLocks/>
          </p:cNvSpPr>
          <p:nvPr/>
        </p:nvSpPr>
        <p:spPr>
          <a:xfrm>
            <a:off x="11423650" y="7252489"/>
            <a:ext cx="5791200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300" b="1" i="0">
                <a:solidFill>
                  <a:schemeClr val="bg1"/>
                </a:solidFill>
                <a:latin typeface="Fresno"/>
                <a:ea typeface="+mj-ea"/>
                <a:cs typeface="Fresno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GB" sz="4950" kern="0" spc="-105" dirty="0">
                <a:solidFill>
                  <a:srgbClr val="000000"/>
                </a:solidFill>
                <a:latin typeface="Gotham"/>
                <a:cs typeface="Gotham"/>
              </a:rPr>
              <a:t>Sub header here</a:t>
            </a:r>
            <a:endParaRPr lang="en-GB" sz="4950" kern="0" dirty="0">
              <a:latin typeface="Gotham"/>
              <a:cs typeface="Gotham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E5A2BD95-F27C-474E-A664-EF770C6B4C57}"/>
              </a:ext>
            </a:extLst>
          </p:cNvPr>
          <p:cNvSpPr/>
          <p:nvPr/>
        </p:nvSpPr>
        <p:spPr>
          <a:xfrm>
            <a:off x="11423650" y="8147956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89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96527927-79C8-2C40-A924-A43E96ED581D}"/>
              </a:ext>
            </a:extLst>
          </p:cNvPr>
          <p:cNvSpPr/>
          <p:nvPr/>
        </p:nvSpPr>
        <p:spPr>
          <a:xfrm>
            <a:off x="11423650" y="8746340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89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8D8D1702-F617-5C4D-8BD1-CE53540B346E}"/>
              </a:ext>
            </a:extLst>
          </p:cNvPr>
          <p:cNvSpPr/>
          <p:nvPr/>
        </p:nvSpPr>
        <p:spPr>
          <a:xfrm>
            <a:off x="11423650" y="9396366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89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3AD06A-65D6-B944-865B-1ACB375439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80" t="28770" r="37951" b="28779"/>
          <a:stretch/>
        </p:blipFill>
        <p:spPr>
          <a:xfrm>
            <a:off x="1083945" y="1284334"/>
            <a:ext cx="8354130" cy="8322707"/>
          </a:xfrm>
          <a:prstGeom prst="rect">
            <a:avLst/>
          </a:prstGeom>
        </p:spPr>
      </p:pic>
      <p:sp>
        <p:nvSpPr>
          <p:cNvPr id="18" name="object 12">
            <a:extLst>
              <a:ext uri="{FF2B5EF4-FFF2-40B4-BE49-F238E27FC236}">
                <a16:creationId xmlns:a16="http://schemas.microsoft.com/office/drawing/2014/main" id="{B163826D-B37A-FA45-BAE7-95D69819D34E}"/>
              </a:ext>
            </a:extLst>
          </p:cNvPr>
          <p:cNvSpPr/>
          <p:nvPr/>
        </p:nvSpPr>
        <p:spPr>
          <a:xfrm>
            <a:off x="7772830" y="2059517"/>
            <a:ext cx="2290943" cy="6781455"/>
          </a:xfrm>
          <a:custGeom>
            <a:avLst/>
            <a:gdLst/>
            <a:ahLst/>
            <a:cxnLst/>
            <a:rect l="l" t="t" r="r" b="b"/>
            <a:pathLst>
              <a:path w="1321434" h="3911600">
                <a:moveTo>
                  <a:pt x="511042" y="0"/>
                </a:moveTo>
                <a:lnTo>
                  <a:pt x="0" y="510843"/>
                </a:lnTo>
                <a:lnTo>
                  <a:pt x="34299" y="545955"/>
                </a:lnTo>
                <a:lnTo>
                  <a:pt x="67756" y="581876"/>
                </a:lnTo>
                <a:lnTo>
                  <a:pt x="100355" y="618591"/>
                </a:lnTo>
                <a:lnTo>
                  <a:pt x="132080" y="656083"/>
                </a:lnTo>
                <a:lnTo>
                  <a:pt x="163039" y="694499"/>
                </a:lnTo>
                <a:lnTo>
                  <a:pt x="192841" y="733333"/>
                </a:lnTo>
                <a:lnTo>
                  <a:pt x="221845" y="773059"/>
                </a:lnTo>
                <a:lnTo>
                  <a:pt x="249910" y="813497"/>
                </a:lnTo>
                <a:lnTo>
                  <a:pt x="277019" y="854631"/>
                </a:lnTo>
                <a:lnTo>
                  <a:pt x="303157" y="896446"/>
                </a:lnTo>
                <a:lnTo>
                  <a:pt x="328308" y="938924"/>
                </a:lnTo>
                <a:lnTo>
                  <a:pt x="352454" y="982049"/>
                </a:lnTo>
                <a:lnTo>
                  <a:pt x="375581" y="1025806"/>
                </a:lnTo>
                <a:lnTo>
                  <a:pt x="397671" y="1070178"/>
                </a:lnTo>
                <a:lnTo>
                  <a:pt x="418708" y="1115150"/>
                </a:lnTo>
                <a:lnTo>
                  <a:pt x="438677" y="1160704"/>
                </a:lnTo>
                <a:lnTo>
                  <a:pt x="457561" y="1206824"/>
                </a:lnTo>
                <a:lnTo>
                  <a:pt x="475344" y="1253496"/>
                </a:lnTo>
                <a:lnTo>
                  <a:pt x="492010" y="1300701"/>
                </a:lnTo>
                <a:lnTo>
                  <a:pt x="507543" y="1348425"/>
                </a:lnTo>
                <a:lnTo>
                  <a:pt x="521926" y="1396651"/>
                </a:lnTo>
                <a:lnTo>
                  <a:pt x="535143" y="1445362"/>
                </a:lnTo>
                <a:lnTo>
                  <a:pt x="547178" y="1494544"/>
                </a:lnTo>
                <a:lnTo>
                  <a:pt x="558015" y="1544178"/>
                </a:lnTo>
                <a:lnTo>
                  <a:pt x="567638" y="1594250"/>
                </a:lnTo>
                <a:lnTo>
                  <a:pt x="576030" y="1644743"/>
                </a:lnTo>
                <a:lnTo>
                  <a:pt x="583175" y="1695641"/>
                </a:lnTo>
                <a:lnTo>
                  <a:pt x="589058" y="1746927"/>
                </a:lnTo>
                <a:lnTo>
                  <a:pt x="593661" y="1798586"/>
                </a:lnTo>
                <a:lnTo>
                  <a:pt x="596970" y="1850601"/>
                </a:lnTo>
                <a:lnTo>
                  <a:pt x="598966" y="1902957"/>
                </a:lnTo>
                <a:lnTo>
                  <a:pt x="599636" y="1955636"/>
                </a:lnTo>
                <a:lnTo>
                  <a:pt x="598966" y="2008316"/>
                </a:lnTo>
                <a:lnTo>
                  <a:pt x="596970" y="2060671"/>
                </a:lnTo>
                <a:lnTo>
                  <a:pt x="593661" y="2112687"/>
                </a:lnTo>
                <a:lnTo>
                  <a:pt x="589058" y="2164346"/>
                </a:lnTo>
                <a:lnTo>
                  <a:pt x="583175" y="2215632"/>
                </a:lnTo>
                <a:lnTo>
                  <a:pt x="576030" y="2266530"/>
                </a:lnTo>
                <a:lnTo>
                  <a:pt x="567638" y="2317023"/>
                </a:lnTo>
                <a:lnTo>
                  <a:pt x="558015" y="2367094"/>
                </a:lnTo>
                <a:lnTo>
                  <a:pt x="547178" y="2416729"/>
                </a:lnTo>
                <a:lnTo>
                  <a:pt x="535143" y="2465910"/>
                </a:lnTo>
                <a:lnTo>
                  <a:pt x="521926" y="2514622"/>
                </a:lnTo>
                <a:lnTo>
                  <a:pt x="507543" y="2562847"/>
                </a:lnTo>
                <a:lnTo>
                  <a:pt x="492010" y="2610571"/>
                </a:lnTo>
                <a:lnTo>
                  <a:pt x="475344" y="2657777"/>
                </a:lnTo>
                <a:lnTo>
                  <a:pt x="457561" y="2704448"/>
                </a:lnTo>
                <a:lnTo>
                  <a:pt x="438677" y="2750569"/>
                </a:lnTo>
                <a:lnTo>
                  <a:pt x="418708" y="2796123"/>
                </a:lnTo>
                <a:lnTo>
                  <a:pt x="397671" y="2841094"/>
                </a:lnTo>
                <a:lnTo>
                  <a:pt x="375581" y="2885466"/>
                </a:lnTo>
                <a:lnTo>
                  <a:pt x="352454" y="2929223"/>
                </a:lnTo>
                <a:lnTo>
                  <a:pt x="328308" y="2972349"/>
                </a:lnTo>
                <a:lnTo>
                  <a:pt x="303157" y="3014827"/>
                </a:lnTo>
                <a:lnTo>
                  <a:pt x="277019" y="3056641"/>
                </a:lnTo>
                <a:lnTo>
                  <a:pt x="249910" y="3097775"/>
                </a:lnTo>
                <a:lnTo>
                  <a:pt x="221845" y="3138214"/>
                </a:lnTo>
                <a:lnTo>
                  <a:pt x="192841" y="3177939"/>
                </a:lnTo>
                <a:lnTo>
                  <a:pt x="162913" y="3216937"/>
                </a:lnTo>
                <a:lnTo>
                  <a:pt x="132080" y="3255189"/>
                </a:lnTo>
                <a:lnTo>
                  <a:pt x="100355" y="3292681"/>
                </a:lnTo>
                <a:lnTo>
                  <a:pt x="67756" y="3329396"/>
                </a:lnTo>
                <a:lnTo>
                  <a:pt x="34299" y="3365318"/>
                </a:lnTo>
                <a:lnTo>
                  <a:pt x="0" y="3400430"/>
                </a:lnTo>
                <a:lnTo>
                  <a:pt x="511042" y="3911273"/>
                </a:lnTo>
                <a:lnTo>
                  <a:pt x="546953" y="3874721"/>
                </a:lnTo>
                <a:lnTo>
                  <a:pt x="582119" y="3837605"/>
                </a:lnTo>
                <a:lnTo>
                  <a:pt x="616535" y="3799930"/>
                </a:lnTo>
                <a:lnTo>
                  <a:pt x="650199" y="3761701"/>
                </a:lnTo>
                <a:lnTo>
                  <a:pt x="683106" y="3722924"/>
                </a:lnTo>
                <a:lnTo>
                  <a:pt x="715254" y="3683604"/>
                </a:lnTo>
                <a:lnTo>
                  <a:pt x="746637" y="3643746"/>
                </a:lnTo>
                <a:lnTo>
                  <a:pt x="777254" y="3603356"/>
                </a:lnTo>
                <a:lnTo>
                  <a:pt x="807099" y="3562440"/>
                </a:lnTo>
                <a:lnTo>
                  <a:pt x="836171" y="3521001"/>
                </a:lnTo>
                <a:lnTo>
                  <a:pt x="864464" y="3479046"/>
                </a:lnTo>
                <a:lnTo>
                  <a:pt x="891976" y="3436581"/>
                </a:lnTo>
                <a:lnTo>
                  <a:pt x="918702" y="3393609"/>
                </a:lnTo>
                <a:lnTo>
                  <a:pt x="944640" y="3350138"/>
                </a:lnTo>
                <a:lnTo>
                  <a:pt x="969786" y="3306171"/>
                </a:lnTo>
                <a:lnTo>
                  <a:pt x="994135" y="3261714"/>
                </a:lnTo>
                <a:lnTo>
                  <a:pt x="1017685" y="3216774"/>
                </a:lnTo>
                <a:lnTo>
                  <a:pt x="1040433" y="3171354"/>
                </a:lnTo>
                <a:lnTo>
                  <a:pt x="1062373" y="3125460"/>
                </a:lnTo>
                <a:lnTo>
                  <a:pt x="1083503" y="3079099"/>
                </a:lnTo>
                <a:lnTo>
                  <a:pt x="1103819" y="3032274"/>
                </a:lnTo>
                <a:lnTo>
                  <a:pt x="1123065" y="2985618"/>
                </a:lnTo>
                <a:lnTo>
                  <a:pt x="1141428" y="2938707"/>
                </a:lnTo>
                <a:lnTo>
                  <a:pt x="1158906" y="2891546"/>
                </a:lnTo>
                <a:lnTo>
                  <a:pt x="1175498" y="2844142"/>
                </a:lnTo>
                <a:lnTo>
                  <a:pt x="1191321" y="2796123"/>
                </a:lnTo>
                <a:lnTo>
                  <a:pt x="1206022" y="2748625"/>
                </a:lnTo>
                <a:lnTo>
                  <a:pt x="1219951" y="2700523"/>
                </a:lnTo>
                <a:lnTo>
                  <a:pt x="1232989" y="2652201"/>
                </a:lnTo>
                <a:lnTo>
                  <a:pt x="1245136" y="2603663"/>
                </a:lnTo>
                <a:lnTo>
                  <a:pt x="1256391" y="2554915"/>
                </a:lnTo>
                <a:lnTo>
                  <a:pt x="1266752" y="2505962"/>
                </a:lnTo>
                <a:lnTo>
                  <a:pt x="1276217" y="2456812"/>
                </a:lnTo>
                <a:lnTo>
                  <a:pt x="1284787" y="2407468"/>
                </a:lnTo>
                <a:lnTo>
                  <a:pt x="1292460" y="2357938"/>
                </a:lnTo>
                <a:lnTo>
                  <a:pt x="1299234" y="2308226"/>
                </a:lnTo>
                <a:lnTo>
                  <a:pt x="1305109" y="2258338"/>
                </a:lnTo>
                <a:lnTo>
                  <a:pt x="1310083" y="2208280"/>
                </a:lnTo>
                <a:lnTo>
                  <a:pt x="1314156" y="2158058"/>
                </a:lnTo>
                <a:lnTo>
                  <a:pt x="1317325" y="2107676"/>
                </a:lnTo>
                <a:lnTo>
                  <a:pt x="1319591" y="2057142"/>
                </a:lnTo>
                <a:lnTo>
                  <a:pt x="1320951" y="2006460"/>
                </a:lnTo>
                <a:lnTo>
                  <a:pt x="1321404" y="1955636"/>
                </a:lnTo>
                <a:lnTo>
                  <a:pt x="1320951" y="1904814"/>
                </a:lnTo>
                <a:lnTo>
                  <a:pt x="1319591" y="1854133"/>
                </a:lnTo>
                <a:lnTo>
                  <a:pt x="1317325" y="1803599"/>
                </a:lnTo>
                <a:lnTo>
                  <a:pt x="1314156" y="1753219"/>
                </a:lnTo>
                <a:lnTo>
                  <a:pt x="1310084" y="1702997"/>
                </a:lnTo>
                <a:lnTo>
                  <a:pt x="1305109" y="1652939"/>
                </a:lnTo>
                <a:lnTo>
                  <a:pt x="1299235" y="1603051"/>
                </a:lnTo>
                <a:lnTo>
                  <a:pt x="1292461" y="1553339"/>
                </a:lnTo>
                <a:lnTo>
                  <a:pt x="1284788" y="1503809"/>
                </a:lnTo>
                <a:lnTo>
                  <a:pt x="1276218" y="1454465"/>
                </a:lnTo>
                <a:lnTo>
                  <a:pt x="1266753" y="1405314"/>
                </a:lnTo>
                <a:lnTo>
                  <a:pt x="1256392" y="1356362"/>
                </a:lnTo>
                <a:lnTo>
                  <a:pt x="1245138" y="1307613"/>
                </a:lnTo>
                <a:lnTo>
                  <a:pt x="1232992" y="1259074"/>
                </a:lnTo>
                <a:lnTo>
                  <a:pt x="1219954" y="1210751"/>
                </a:lnTo>
                <a:lnTo>
                  <a:pt x="1206026" y="1162649"/>
                </a:lnTo>
                <a:lnTo>
                  <a:pt x="1191209" y="1114774"/>
                </a:lnTo>
                <a:lnTo>
                  <a:pt x="1175504" y="1067131"/>
                </a:lnTo>
                <a:lnTo>
                  <a:pt x="1158913" y="1019727"/>
                </a:lnTo>
                <a:lnTo>
                  <a:pt x="1141436" y="972566"/>
                </a:lnTo>
                <a:lnTo>
                  <a:pt x="1123074" y="925655"/>
                </a:lnTo>
                <a:lnTo>
                  <a:pt x="1103830" y="878999"/>
                </a:lnTo>
                <a:lnTo>
                  <a:pt x="1083512" y="832174"/>
                </a:lnTo>
                <a:lnTo>
                  <a:pt x="1062381" y="785812"/>
                </a:lnTo>
                <a:lnTo>
                  <a:pt x="1040439" y="739919"/>
                </a:lnTo>
                <a:lnTo>
                  <a:pt x="1017606" y="694336"/>
                </a:lnTo>
                <a:lnTo>
                  <a:pt x="994140" y="649558"/>
                </a:lnTo>
                <a:lnTo>
                  <a:pt x="969789" y="605102"/>
                </a:lnTo>
                <a:lnTo>
                  <a:pt x="944643" y="561135"/>
                </a:lnTo>
                <a:lnTo>
                  <a:pt x="918705" y="517663"/>
                </a:lnTo>
                <a:lnTo>
                  <a:pt x="891978" y="474692"/>
                </a:lnTo>
                <a:lnTo>
                  <a:pt x="864465" y="432226"/>
                </a:lnTo>
                <a:lnTo>
                  <a:pt x="836172" y="390271"/>
                </a:lnTo>
                <a:lnTo>
                  <a:pt x="807100" y="348833"/>
                </a:lnTo>
                <a:lnTo>
                  <a:pt x="777254" y="307916"/>
                </a:lnTo>
                <a:lnTo>
                  <a:pt x="746638" y="267526"/>
                </a:lnTo>
                <a:lnTo>
                  <a:pt x="715254" y="227669"/>
                </a:lnTo>
                <a:lnTo>
                  <a:pt x="683106" y="188349"/>
                </a:lnTo>
                <a:lnTo>
                  <a:pt x="650199" y="149572"/>
                </a:lnTo>
                <a:lnTo>
                  <a:pt x="616535" y="111343"/>
                </a:lnTo>
                <a:lnTo>
                  <a:pt x="582119" y="73668"/>
                </a:lnTo>
                <a:lnTo>
                  <a:pt x="546953" y="36552"/>
                </a:lnTo>
                <a:lnTo>
                  <a:pt x="511042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7E498559-7E65-CA4C-B7DA-3586BEDAC778}"/>
              </a:ext>
            </a:extLst>
          </p:cNvPr>
          <p:cNvSpPr/>
          <p:nvPr/>
        </p:nvSpPr>
        <p:spPr>
          <a:xfrm>
            <a:off x="5267064" y="5437627"/>
            <a:ext cx="4588491" cy="4587390"/>
          </a:xfrm>
          <a:custGeom>
            <a:avLst/>
            <a:gdLst/>
            <a:ahLst/>
            <a:cxnLst/>
            <a:rect l="l" t="t" r="r" b="b"/>
            <a:pathLst>
              <a:path w="2646680" h="2646045">
                <a:moveTo>
                  <a:pt x="2646453" y="0"/>
                </a:moveTo>
                <a:lnTo>
                  <a:pt x="2165284" y="0"/>
                </a:lnTo>
                <a:lnTo>
                  <a:pt x="2164754" y="48260"/>
                </a:lnTo>
                <a:lnTo>
                  <a:pt x="2163171" y="96266"/>
                </a:lnTo>
                <a:lnTo>
                  <a:pt x="2160545" y="144006"/>
                </a:lnTo>
                <a:lnTo>
                  <a:pt x="2156888" y="191469"/>
                </a:lnTo>
                <a:lnTo>
                  <a:pt x="2152212" y="238643"/>
                </a:lnTo>
                <a:lnTo>
                  <a:pt x="2146526" y="285519"/>
                </a:lnTo>
                <a:lnTo>
                  <a:pt x="2139843" y="332084"/>
                </a:lnTo>
                <a:lnTo>
                  <a:pt x="2132173" y="378328"/>
                </a:lnTo>
                <a:lnTo>
                  <a:pt x="2123528" y="424239"/>
                </a:lnTo>
                <a:lnTo>
                  <a:pt x="2113918" y="469807"/>
                </a:lnTo>
                <a:lnTo>
                  <a:pt x="2103354" y="515020"/>
                </a:lnTo>
                <a:lnTo>
                  <a:pt x="2091848" y="559867"/>
                </a:lnTo>
                <a:lnTo>
                  <a:pt x="2079411" y="604338"/>
                </a:lnTo>
                <a:lnTo>
                  <a:pt x="2065985" y="648633"/>
                </a:lnTo>
                <a:lnTo>
                  <a:pt x="2051788" y="692104"/>
                </a:lnTo>
                <a:lnTo>
                  <a:pt x="2036623" y="735378"/>
                </a:lnTo>
                <a:lnTo>
                  <a:pt x="2020572" y="778231"/>
                </a:lnTo>
                <a:lnTo>
                  <a:pt x="2003645" y="820652"/>
                </a:lnTo>
                <a:lnTo>
                  <a:pt x="1985854" y="862629"/>
                </a:lnTo>
                <a:lnTo>
                  <a:pt x="1967208" y="904152"/>
                </a:lnTo>
                <a:lnTo>
                  <a:pt x="1947720" y="945209"/>
                </a:lnTo>
                <a:lnTo>
                  <a:pt x="1927401" y="985790"/>
                </a:lnTo>
                <a:lnTo>
                  <a:pt x="1906261" y="1025883"/>
                </a:lnTo>
                <a:lnTo>
                  <a:pt x="1884312" y="1065478"/>
                </a:lnTo>
                <a:lnTo>
                  <a:pt x="1861564" y="1104563"/>
                </a:lnTo>
                <a:lnTo>
                  <a:pt x="1838030" y="1143127"/>
                </a:lnTo>
                <a:lnTo>
                  <a:pt x="1813719" y="1181159"/>
                </a:lnTo>
                <a:lnTo>
                  <a:pt x="1788644" y="1218648"/>
                </a:lnTo>
                <a:lnTo>
                  <a:pt x="1762814" y="1255582"/>
                </a:lnTo>
                <a:lnTo>
                  <a:pt x="1736242" y="1291952"/>
                </a:lnTo>
                <a:lnTo>
                  <a:pt x="1708938" y="1327746"/>
                </a:lnTo>
                <a:lnTo>
                  <a:pt x="1680914" y="1362952"/>
                </a:lnTo>
                <a:lnTo>
                  <a:pt x="1652180" y="1397559"/>
                </a:lnTo>
                <a:lnTo>
                  <a:pt x="1622748" y="1431558"/>
                </a:lnTo>
                <a:lnTo>
                  <a:pt x="1592628" y="1464935"/>
                </a:lnTo>
                <a:lnTo>
                  <a:pt x="1561832" y="1497681"/>
                </a:lnTo>
                <a:lnTo>
                  <a:pt x="1530370" y="1529784"/>
                </a:lnTo>
                <a:lnTo>
                  <a:pt x="1498255" y="1561233"/>
                </a:lnTo>
                <a:lnTo>
                  <a:pt x="1465497" y="1592018"/>
                </a:lnTo>
                <a:lnTo>
                  <a:pt x="1432106" y="1622126"/>
                </a:lnTo>
                <a:lnTo>
                  <a:pt x="1398095" y="1651547"/>
                </a:lnTo>
                <a:lnTo>
                  <a:pt x="1363475" y="1680270"/>
                </a:lnTo>
                <a:lnTo>
                  <a:pt x="1328255" y="1708284"/>
                </a:lnTo>
                <a:lnTo>
                  <a:pt x="1292448" y="1735578"/>
                </a:lnTo>
                <a:lnTo>
                  <a:pt x="1256064" y="1762140"/>
                </a:lnTo>
                <a:lnTo>
                  <a:pt x="1219115" y="1787959"/>
                </a:lnTo>
                <a:lnTo>
                  <a:pt x="1181612" y="1813025"/>
                </a:lnTo>
                <a:lnTo>
                  <a:pt x="1143565" y="1837327"/>
                </a:lnTo>
                <a:lnTo>
                  <a:pt x="1104987" y="1860852"/>
                </a:lnTo>
                <a:lnTo>
                  <a:pt x="1065887" y="1883591"/>
                </a:lnTo>
                <a:lnTo>
                  <a:pt x="1026277" y="1905532"/>
                </a:lnTo>
                <a:lnTo>
                  <a:pt x="986169" y="1926664"/>
                </a:lnTo>
                <a:lnTo>
                  <a:pt x="945572" y="1946975"/>
                </a:lnTo>
                <a:lnTo>
                  <a:pt x="904499" y="1966456"/>
                </a:lnTo>
                <a:lnTo>
                  <a:pt x="862960" y="1985094"/>
                </a:lnTo>
                <a:lnTo>
                  <a:pt x="820967" y="2002879"/>
                </a:lnTo>
                <a:lnTo>
                  <a:pt x="778530" y="2019800"/>
                </a:lnTo>
                <a:lnTo>
                  <a:pt x="735661" y="2035845"/>
                </a:lnTo>
                <a:lnTo>
                  <a:pt x="692371" y="2051003"/>
                </a:lnTo>
                <a:lnTo>
                  <a:pt x="648670" y="2065264"/>
                </a:lnTo>
                <a:lnTo>
                  <a:pt x="604570" y="2078617"/>
                </a:lnTo>
                <a:lnTo>
                  <a:pt x="560083" y="2091049"/>
                </a:lnTo>
                <a:lnTo>
                  <a:pt x="515218" y="2102550"/>
                </a:lnTo>
                <a:lnTo>
                  <a:pt x="469988" y="2113110"/>
                </a:lnTo>
                <a:lnTo>
                  <a:pt x="424402" y="2122716"/>
                </a:lnTo>
                <a:lnTo>
                  <a:pt x="378473" y="2131358"/>
                </a:lnTo>
                <a:lnTo>
                  <a:pt x="332212" y="2139025"/>
                </a:lnTo>
                <a:lnTo>
                  <a:pt x="285629" y="2145706"/>
                </a:lnTo>
                <a:lnTo>
                  <a:pt x="238735" y="2151389"/>
                </a:lnTo>
                <a:lnTo>
                  <a:pt x="191542" y="2156064"/>
                </a:lnTo>
                <a:lnTo>
                  <a:pt x="144061" y="2159720"/>
                </a:lnTo>
                <a:lnTo>
                  <a:pt x="96303" y="2162344"/>
                </a:lnTo>
                <a:lnTo>
                  <a:pt x="48279" y="2163927"/>
                </a:lnTo>
                <a:lnTo>
                  <a:pt x="0" y="2164457"/>
                </a:lnTo>
                <a:lnTo>
                  <a:pt x="0" y="2645448"/>
                </a:lnTo>
                <a:lnTo>
                  <a:pt x="50950" y="2644972"/>
                </a:lnTo>
                <a:lnTo>
                  <a:pt x="101750" y="2643545"/>
                </a:lnTo>
                <a:lnTo>
                  <a:pt x="152395" y="2641169"/>
                </a:lnTo>
                <a:lnTo>
                  <a:pt x="202877" y="2637844"/>
                </a:lnTo>
                <a:lnTo>
                  <a:pt x="253190" y="2633572"/>
                </a:lnTo>
                <a:lnTo>
                  <a:pt x="303329" y="2628354"/>
                </a:lnTo>
                <a:lnTo>
                  <a:pt x="353287" y="2622192"/>
                </a:lnTo>
                <a:lnTo>
                  <a:pt x="403057" y="2615086"/>
                </a:lnTo>
                <a:lnTo>
                  <a:pt x="452634" y="2607038"/>
                </a:lnTo>
                <a:lnTo>
                  <a:pt x="502012" y="2598050"/>
                </a:lnTo>
                <a:lnTo>
                  <a:pt x="551183" y="2588122"/>
                </a:lnTo>
                <a:lnTo>
                  <a:pt x="600142" y="2577256"/>
                </a:lnTo>
                <a:lnTo>
                  <a:pt x="648883" y="2565453"/>
                </a:lnTo>
                <a:lnTo>
                  <a:pt x="697399" y="2552714"/>
                </a:lnTo>
                <a:lnTo>
                  <a:pt x="745685" y="2539042"/>
                </a:lnTo>
                <a:lnTo>
                  <a:pt x="793733" y="2524436"/>
                </a:lnTo>
                <a:lnTo>
                  <a:pt x="841537" y="2508898"/>
                </a:lnTo>
                <a:lnTo>
                  <a:pt x="889093" y="2492429"/>
                </a:lnTo>
                <a:lnTo>
                  <a:pt x="936392" y="2475032"/>
                </a:lnTo>
                <a:lnTo>
                  <a:pt x="983429" y="2456706"/>
                </a:lnTo>
                <a:lnTo>
                  <a:pt x="1030198" y="2437454"/>
                </a:lnTo>
                <a:lnTo>
                  <a:pt x="1077231" y="2417036"/>
                </a:lnTo>
                <a:lnTo>
                  <a:pt x="1123775" y="2395760"/>
                </a:lnTo>
                <a:lnTo>
                  <a:pt x="1169824" y="2373630"/>
                </a:lnTo>
                <a:lnTo>
                  <a:pt x="1215374" y="2350649"/>
                </a:lnTo>
                <a:lnTo>
                  <a:pt x="1260417" y="2326823"/>
                </a:lnTo>
                <a:lnTo>
                  <a:pt x="1304948" y="2302155"/>
                </a:lnTo>
                <a:lnTo>
                  <a:pt x="1348962" y="2276648"/>
                </a:lnTo>
                <a:lnTo>
                  <a:pt x="1392452" y="2250307"/>
                </a:lnTo>
                <a:lnTo>
                  <a:pt x="1435412" y="2223137"/>
                </a:lnTo>
                <a:lnTo>
                  <a:pt x="1477837" y="2195139"/>
                </a:lnTo>
                <a:lnTo>
                  <a:pt x="1519720" y="2166320"/>
                </a:lnTo>
                <a:lnTo>
                  <a:pt x="1561056" y="2136683"/>
                </a:lnTo>
                <a:lnTo>
                  <a:pt x="1601839" y="2106231"/>
                </a:lnTo>
                <a:lnTo>
                  <a:pt x="1642063" y="2074969"/>
                </a:lnTo>
                <a:lnTo>
                  <a:pt x="1681722" y="2042900"/>
                </a:lnTo>
                <a:lnTo>
                  <a:pt x="1720810" y="2010030"/>
                </a:lnTo>
                <a:lnTo>
                  <a:pt x="1759321" y="1976360"/>
                </a:lnTo>
                <a:lnTo>
                  <a:pt x="1797249" y="1941897"/>
                </a:lnTo>
                <a:lnTo>
                  <a:pt x="1834589" y="1906643"/>
                </a:lnTo>
                <a:lnTo>
                  <a:pt x="1871335" y="1870602"/>
                </a:lnTo>
                <a:lnTo>
                  <a:pt x="1907387" y="1833872"/>
                </a:lnTo>
                <a:lnTo>
                  <a:pt x="1942652" y="1796548"/>
                </a:lnTo>
                <a:lnTo>
                  <a:pt x="1977126" y="1758636"/>
                </a:lnTo>
                <a:lnTo>
                  <a:pt x="2010806" y="1720141"/>
                </a:lnTo>
                <a:lnTo>
                  <a:pt x="2043688" y="1681069"/>
                </a:lnTo>
                <a:lnTo>
                  <a:pt x="2075767" y="1641427"/>
                </a:lnTo>
                <a:lnTo>
                  <a:pt x="2107040" y="1601219"/>
                </a:lnTo>
                <a:lnTo>
                  <a:pt x="2137502" y="1560453"/>
                </a:lnTo>
                <a:lnTo>
                  <a:pt x="2167150" y="1519134"/>
                </a:lnTo>
                <a:lnTo>
                  <a:pt x="2195980" y="1477267"/>
                </a:lnTo>
                <a:lnTo>
                  <a:pt x="2223987" y="1434860"/>
                </a:lnTo>
                <a:lnTo>
                  <a:pt x="2251168" y="1391916"/>
                </a:lnTo>
                <a:lnTo>
                  <a:pt x="2277518" y="1348444"/>
                </a:lnTo>
                <a:lnTo>
                  <a:pt x="2303034" y="1304447"/>
                </a:lnTo>
                <a:lnTo>
                  <a:pt x="2327712" y="1259933"/>
                </a:lnTo>
                <a:lnTo>
                  <a:pt x="2351547" y="1214907"/>
                </a:lnTo>
                <a:lnTo>
                  <a:pt x="2374537" y="1169374"/>
                </a:lnTo>
                <a:lnTo>
                  <a:pt x="2396675" y="1123342"/>
                </a:lnTo>
                <a:lnTo>
                  <a:pt x="2417960" y="1076816"/>
                </a:lnTo>
                <a:lnTo>
                  <a:pt x="2438386" y="1029801"/>
                </a:lnTo>
                <a:lnTo>
                  <a:pt x="2457647" y="983050"/>
                </a:lnTo>
                <a:lnTo>
                  <a:pt x="2475980" y="936030"/>
                </a:lnTo>
                <a:lnTo>
                  <a:pt x="2493385" y="888749"/>
                </a:lnTo>
                <a:lnTo>
                  <a:pt x="2509860" y="841212"/>
                </a:lnTo>
                <a:lnTo>
                  <a:pt x="2525404" y="793426"/>
                </a:lnTo>
                <a:lnTo>
                  <a:pt x="2540015" y="745397"/>
                </a:lnTo>
                <a:lnTo>
                  <a:pt x="2553693" y="697130"/>
                </a:lnTo>
                <a:lnTo>
                  <a:pt x="2566488" y="648421"/>
                </a:lnTo>
                <a:lnTo>
                  <a:pt x="2578243" y="599911"/>
                </a:lnTo>
                <a:lnTo>
                  <a:pt x="2589113" y="550971"/>
                </a:lnTo>
                <a:lnTo>
                  <a:pt x="2599043" y="501818"/>
                </a:lnTo>
                <a:lnTo>
                  <a:pt x="2608034" y="452460"/>
                </a:lnTo>
                <a:lnTo>
                  <a:pt x="2616084" y="402902"/>
                </a:lnTo>
                <a:lnTo>
                  <a:pt x="2623192" y="353151"/>
                </a:lnTo>
                <a:lnTo>
                  <a:pt x="2629356" y="303213"/>
                </a:lnTo>
                <a:lnTo>
                  <a:pt x="2634575" y="253093"/>
                </a:lnTo>
                <a:lnTo>
                  <a:pt x="2638847" y="202799"/>
                </a:lnTo>
                <a:lnTo>
                  <a:pt x="2642173" y="152336"/>
                </a:lnTo>
                <a:lnTo>
                  <a:pt x="2644550" y="101711"/>
                </a:lnTo>
                <a:lnTo>
                  <a:pt x="2645977" y="50930"/>
                </a:lnTo>
                <a:lnTo>
                  <a:pt x="2646453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8216C932-A228-024A-B871-DD97D65A5476}"/>
              </a:ext>
            </a:extLst>
          </p:cNvPr>
          <p:cNvSpPr txBox="1"/>
          <p:nvPr/>
        </p:nvSpPr>
        <p:spPr>
          <a:xfrm>
            <a:off x="11423650" y="2172440"/>
            <a:ext cx="8477885" cy="343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175" indent="-368300">
              <a:lnSpc>
                <a:spcPct val="100000"/>
              </a:lnSpc>
              <a:spcBef>
                <a:spcPts val="1770"/>
              </a:spcBef>
            </a:pPr>
            <a:r>
              <a:rPr lang="en-GB" sz="2150" spc="-20" dirty="0">
                <a:latin typeface="Gotham-Book"/>
                <a:cs typeface="Gotham-Book"/>
              </a:rPr>
              <a:t>Brief intro here</a:t>
            </a:r>
            <a:endParaRPr lang="en-GB" sz="2150" spc="-25" dirty="0"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2581015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A83ADD9A-5FDE-6946-ADB5-EE46524D59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12238235" y="5843138"/>
            <a:ext cx="6653530" cy="338391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just">
              <a:lnSpc>
                <a:spcPts val="3300"/>
              </a:lnSpc>
              <a:spcBef>
                <a:spcPts val="260"/>
              </a:spcBef>
            </a:pPr>
            <a:r>
              <a:rPr sz="2800" spc="-55" dirty="0">
                <a:solidFill>
                  <a:srgbClr val="FFFFFF"/>
                </a:solidFill>
                <a:latin typeface="Gotham-Light"/>
                <a:cs typeface="Gotham-Light"/>
              </a:rPr>
              <a:t>What surprised </a:t>
            </a:r>
            <a:r>
              <a:rPr sz="2800" spc="-70" dirty="0">
                <a:solidFill>
                  <a:srgbClr val="FFFFFF"/>
                </a:solidFill>
                <a:latin typeface="Gotham-Light"/>
                <a:cs typeface="Gotham-Light"/>
              </a:rPr>
              <a:t>you </a:t>
            </a:r>
            <a:r>
              <a:rPr sz="2800" spc="-50" dirty="0">
                <a:solidFill>
                  <a:srgbClr val="FFFFFF"/>
                </a:solidFill>
                <a:latin typeface="Gotham-Light"/>
                <a:cs typeface="Gotham-Light"/>
              </a:rPr>
              <a:t>about </a:t>
            </a:r>
            <a:r>
              <a:rPr sz="2800" spc="-40" dirty="0">
                <a:solidFill>
                  <a:srgbClr val="FFFFFF"/>
                </a:solidFill>
                <a:latin typeface="Gotham-Light"/>
                <a:cs typeface="Gotham-Light"/>
              </a:rPr>
              <a:t>the </a:t>
            </a:r>
            <a:r>
              <a:rPr sz="2800" spc="-45" dirty="0">
                <a:solidFill>
                  <a:srgbClr val="FFFFFF"/>
                </a:solidFill>
                <a:latin typeface="Gotham-Light"/>
                <a:cs typeface="Gotham-Light"/>
              </a:rPr>
              <a:t>jobs</a:t>
            </a:r>
            <a:r>
              <a:rPr sz="2800" spc="-430" dirty="0">
                <a:solidFill>
                  <a:srgbClr val="FFFFFF"/>
                </a:solidFill>
                <a:latin typeface="Gotham-Light"/>
                <a:cs typeface="Gotham-Light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Gotham-Light"/>
                <a:cs typeface="Gotham-Light"/>
              </a:rPr>
              <a:t>that  </a:t>
            </a:r>
            <a:r>
              <a:rPr sz="2800" spc="-65" dirty="0">
                <a:solidFill>
                  <a:srgbClr val="FFFFFF"/>
                </a:solidFill>
                <a:latin typeface="Gotham-Light"/>
                <a:cs typeface="Gotham-Light"/>
              </a:rPr>
              <a:t>are linked </a:t>
            </a:r>
            <a:r>
              <a:rPr sz="2800" spc="-50" dirty="0">
                <a:solidFill>
                  <a:srgbClr val="FFFFFF"/>
                </a:solidFill>
                <a:latin typeface="Gotham-Light"/>
                <a:cs typeface="Gotham-Light"/>
              </a:rPr>
              <a:t>to </a:t>
            </a:r>
            <a:r>
              <a:rPr sz="2800" spc="-60" dirty="0">
                <a:solidFill>
                  <a:srgbClr val="FFFFFF"/>
                </a:solidFill>
                <a:latin typeface="Gotham-Light"/>
                <a:cs typeface="Gotham-Light"/>
              </a:rPr>
              <a:t>chemistry? </a:t>
            </a:r>
            <a:r>
              <a:rPr sz="2800" spc="-140" dirty="0">
                <a:solidFill>
                  <a:srgbClr val="FFFFFF"/>
                </a:solidFill>
                <a:latin typeface="Gotham-Light"/>
                <a:cs typeface="Gotham-Light"/>
              </a:rPr>
              <a:t>Tell </a:t>
            </a:r>
            <a:r>
              <a:rPr sz="2800" spc="-40" dirty="0">
                <a:solidFill>
                  <a:srgbClr val="FFFFFF"/>
                </a:solidFill>
                <a:latin typeface="Gotham-Light"/>
                <a:cs typeface="Gotham-Light"/>
              </a:rPr>
              <a:t>the </a:t>
            </a:r>
            <a:r>
              <a:rPr sz="2800" spc="-60" dirty="0">
                <a:solidFill>
                  <a:srgbClr val="FFFFFF"/>
                </a:solidFill>
                <a:latin typeface="Gotham-Light"/>
                <a:cs typeface="Gotham-Light"/>
              </a:rPr>
              <a:t>person  </a:t>
            </a:r>
            <a:r>
              <a:rPr sz="2800" spc="-65" dirty="0">
                <a:solidFill>
                  <a:srgbClr val="FFFFFF"/>
                </a:solidFill>
                <a:latin typeface="Gotham-Light"/>
                <a:cs typeface="Gotham-Light"/>
              </a:rPr>
              <a:t>next </a:t>
            </a:r>
            <a:r>
              <a:rPr sz="2800" spc="-50" dirty="0">
                <a:solidFill>
                  <a:srgbClr val="FFFFFF"/>
                </a:solidFill>
                <a:latin typeface="Gotham-Light"/>
                <a:cs typeface="Gotham-Light"/>
              </a:rPr>
              <a:t>to</a:t>
            </a:r>
            <a:r>
              <a:rPr sz="2800" spc="-170" dirty="0">
                <a:solidFill>
                  <a:srgbClr val="FFFFFF"/>
                </a:solidFill>
                <a:latin typeface="Gotham-Light"/>
                <a:cs typeface="Gotham-Light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Gotham-Light"/>
                <a:cs typeface="Gotham-Light"/>
              </a:rPr>
              <a:t>you!</a:t>
            </a:r>
            <a:endParaRPr sz="2800" dirty="0">
              <a:latin typeface="Gotham-Light"/>
              <a:cs typeface="Gotham-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 dirty="0">
              <a:latin typeface="Gotham-Light"/>
              <a:cs typeface="Gotham-Light"/>
            </a:endParaRPr>
          </a:p>
          <a:p>
            <a:pPr marL="12700" algn="just">
              <a:lnSpc>
                <a:spcPts val="3329"/>
              </a:lnSpc>
            </a:pPr>
            <a:r>
              <a:rPr sz="2800" b="1" spc="-50" dirty="0">
                <a:solidFill>
                  <a:srgbClr val="FFFFFF"/>
                </a:solidFill>
                <a:latin typeface="Gotham"/>
                <a:cs typeface="Gotham"/>
              </a:rPr>
              <a:t>Now </a:t>
            </a:r>
            <a:r>
              <a:rPr sz="2800" b="1" spc="-70" dirty="0">
                <a:solidFill>
                  <a:srgbClr val="FFFFFF"/>
                </a:solidFill>
                <a:latin typeface="Gotham"/>
                <a:cs typeface="Gotham"/>
              </a:rPr>
              <a:t>ask </a:t>
            </a:r>
            <a:r>
              <a:rPr sz="2800" b="1" spc="-60" dirty="0">
                <a:solidFill>
                  <a:srgbClr val="FFFFFF"/>
                </a:solidFill>
                <a:latin typeface="Gotham"/>
                <a:cs typeface="Gotham"/>
              </a:rPr>
              <a:t>the </a:t>
            </a:r>
            <a:r>
              <a:rPr sz="2800" b="1" spc="-70" dirty="0">
                <a:solidFill>
                  <a:srgbClr val="FFFFFF"/>
                </a:solidFill>
                <a:latin typeface="Gotham"/>
                <a:cs typeface="Gotham"/>
              </a:rPr>
              <a:t>same</a:t>
            </a:r>
            <a:r>
              <a:rPr sz="2800" b="1" spc="-2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2800" b="1" spc="-70" dirty="0">
                <a:solidFill>
                  <a:srgbClr val="FFFFFF"/>
                </a:solidFill>
                <a:latin typeface="Gotham"/>
                <a:cs typeface="Gotham"/>
              </a:rPr>
              <a:t>person:</a:t>
            </a:r>
            <a:endParaRPr sz="2800" dirty="0">
              <a:latin typeface="Gotham"/>
              <a:cs typeface="Gotham"/>
            </a:endParaRPr>
          </a:p>
          <a:p>
            <a:pPr marL="12700" marR="234950" algn="just">
              <a:lnSpc>
                <a:spcPts val="3300"/>
              </a:lnSpc>
              <a:spcBef>
                <a:spcPts val="130"/>
              </a:spcBef>
            </a:pPr>
            <a:r>
              <a:rPr sz="2800" spc="-125" dirty="0">
                <a:solidFill>
                  <a:srgbClr val="FFFFFF"/>
                </a:solidFill>
                <a:latin typeface="Gotham-Light"/>
                <a:cs typeface="Gotham-Light"/>
              </a:rPr>
              <a:t>“Tell </a:t>
            </a:r>
            <a:r>
              <a:rPr sz="2800" spc="-30" dirty="0">
                <a:solidFill>
                  <a:srgbClr val="FFFFFF"/>
                </a:solidFill>
                <a:latin typeface="Gotham-Light"/>
                <a:cs typeface="Gotham-Light"/>
              </a:rPr>
              <a:t>me </a:t>
            </a:r>
            <a:r>
              <a:rPr sz="2800" spc="-40" dirty="0">
                <a:solidFill>
                  <a:srgbClr val="FFFFFF"/>
                </a:solidFill>
                <a:latin typeface="Gotham-Light"/>
                <a:cs typeface="Gotham-Light"/>
              </a:rPr>
              <a:t>one </a:t>
            </a:r>
            <a:r>
              <a:rPr sz="2800" spc="-50" dirty="0">
                <a:solidFill>
                  <a:srgbClr val="FFFFFF"/>
                </a:solidFill>
                <a:latin typeface="Gotham-Light"/>
                <a:cs typeface="Gotham-Light"/>
              </a:rPr>
              <a:t>thing that might </a:t>
            </a:r>
            <a:r>
              <a:rPr sz="2800" spc="-30" dirty="0">
                <a:solidFill>
                  <a:srgbClr val="FFFFFF"/>
                </a:solidFill>
                <a:latin typeface="Gotham-Light"/>
                <a:cs typeface="Gotham-Light"/>
              </a:rPr>
              <a:t>be</a:t>
            </a:r>
            <a:r>
              <a:rPr sz="2800" spc="-475" dirty="0">
                <a:solidFill>
                  <a:srgbClr val="FFFFFF"/>
                </a:solidFill>
                <a:latin typeface="Gotham-Light"/>
                <a:cs typeface="Gotham-Light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Gotham-Light"/>
                <a:cs typeface="Gotham-Light"/>
              </a:rPr>
              <a:t>good  </a:t>
            </a:r>
            <a:r>
              <a:rPr sz="2800" spc="-50" dirty="0">
                <a:solidFill>
                  <a:srgbClr val="FFFFFF"/>
                </a:solidFill>
                <a:latin typeface="Gotham-Light"/>
                <a:cs typeface="Gotham-Light"/>
              </a:rPr>
              <a:t>for </a:t>
            </a:r>
            <a:r>
              <a:rPr sz="2800" spc="-65" dirty="0">
                <a:solidFill>
                  <a:srgbClr val="FFFFFF"/>
                </a:solidFill>
                <a:latin typeface="Gotham-Light"/>
                <a:cs typeface="Gotham-Light"/>
              </a:rPr>
              <a:t>your future </a:t>
            </a:r>
            <a:r>
              <a:rPr sz="2800" spc="-30" dirty="0">
                <a:solidFill>
                  <a:srgbClr val="FFFFFF"/>
                </a:solidFill>
                <a:latin typeface="Gotham-Light"/>
                <a:cs typeface="Gotham-Light"/>
              </a:rPr>
              <a:t>if </a:t>
            </a:r>
            <a:r>
              <a:rPr sz="2800" spc="-70" dirty="0">
                <a:solidFill>
                  <a:srgbClr val="FFFFFF"/>
                </a:solidFill>
                <a:latin typeface="Gotham-Light"/>
                <a:cs typeface="Gotham-Light"/>
              </a:rPr>
              <a:t>you </a:t>
            </a:r>
            <a:r>
              <a:rPr sz="2800" spc="-65" dirty="0">
                <a:solidFill>
                  <a:srgbClr val="FFFFFF"/>
                </a:solidFill>
                <a:latin typeface="Gotham-Light"/>
                <a:cs typeface="Gotham-Light"/>
              </a:rPr>
              <a:t>take </a:t>
            </a:r>
            <a:r>
              <a:rPr sz="2800" dirty="0">
                <a:solidFill>
                  <a:srgbClr val="FFFFFF"/>
                </a:solidFill>
                <a:latin typeface="Gotham-Light"/>
                <a:cs typeface="Gotham-Light"/>
              </a:rPr>
              <a:t>a </a:t>
            </a:r>
            <a:r>
              <a:rPr sz="2800" spc="-65" dirty="0">
                <a:solidFill>
                  <a:srgbClr val="FFFFFF"/>
                </a:solidFill>
                <a:latin typeface="Gotham-Light"/>
                <a:cs typeface="Gotham-Light"/>
              </a:rPr>
              <a:t>chemistry  </a:t>
            </a:r>
            <a:r>
              <a:rPr sz="2800" spc="-60" dirty="0">
                <a:solidFill>
                  <a:srgbClr val="FFFFFF"/>
                </a:solidFill>
                <a:latin typeface="Gotham-Light"/>
                <a:cs typeface="Gotham-Light"/>
              </a:rPr>
              <a:t>qualification”</a:t>
            </a:r>
            <a:endParaRPr sz="2800" dirty="0">
              <a:latin typeface="Gotham-Light"/>
              <a:cs typeface="Gotham-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92" y="615547"/>
            <a:ext cx="294640" cy="223774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" dirty="0">
                <a:latin typeface="Gotham-Medium"/>
                <a:cs typeface="Gotham-Medium"/>
              </a:rPr>
              <a:t>A </a:t>
            </a:r>
            <a:r>
              <a:rPr sz="1650" spc="-10" dirty="0">
                <a:latin typeface="Gotham-Medium"/>
                <a:cs typeface="Gotham-Medium"/>
              </a:rPr>
              <a:t>future </a:t>
            </a:r>
            <a:r>
              <a:rPr sz="1650" spc="-5" dirty="0">
                <a:latin typeface="Gotham-Medium"/>
                <a:cs typeface="Gotham-Medium"/>
              </a:rPr>
              <a:t>in</a:t>
            </a:r>
            <a:r>
              <a:rPr sz="1650" spc="-40" dirty="0">
                <a:latin typeface="Gotham-Medium"/>
                <a:cs typeface="Gotham-Medium"/>
              </a:rPr>
              <a:t> </a:t>
            </a:r>
            <a:r>
              <a:rPr sz="1650" spc="-5" dirty="0">
                <a:latin typeface="Gotham-Medium"/>
                <a:cs typeface="Gotham-Medium"/>
              </a:rPr>
              <a:t>chemistry</a:t>
            </a:r>
            <a:endParaRPr sz="1650">
              <a:latin typeface="Gotham-Medium"/>
              <a:cs typeface="Gotham-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33507"/>
            <a:ext cx="1083945" cy="657225"/>
          </a:xfrm>
          <a:custGeom>
            <a:avLst/>
            <a:gdLst/>
            <a:ahLst/>
            <a:cxnLst/>
            <a:rect l="l" t="t" r="r" b="b"/>
            <a:pathLst>
              <a:path w="1083945" h="657225">
                <a:moveTo>
                  <a:pt x="854264" y="237464"/>
                </a:moveTo>
                <a:lnTo>
                  <a:pt x="219764" y="237464"/>
                </a:lnTo>
                <a:lnTo>
                  <a:pt x="267289" y="237493"/>
                </a:lnTo>
                <a:lnTo>
                  <a:pt x="315000" y="240945"/>
                </a:lnTo>
                <a:lnTo>
                  <a:pt x="362726" y="247889"/>
                </a:lnTo>
                <a:lnTo>
                  <a:pt x="410295" y="258394"/>
                </a:lnTo>
                <a:lnTo>
                  <a:pt x="457536" y="272531"/>
                </a:lnTo>
                <a:lnTo>
                  <a:pt x="504276" y="290368"/>
                </a:lnTo>
                <a:lnTo>
                  <a:pt x="549573" y="311600"/>
                </a:lnTo>
                <a:lnTo>
                  <a:pt x="592556" y="335762"/>
                </a:lnTo>
                <a:lnTo>
                  <a:pt x="633156" y="362682"/>
                </a:lnTo>
                <a:lnTo>
                  <a:pt x="671303" y="392189"/>
                </a:lnTo>
                <a:lnTo>
                  <a:pt x="706928" y="424112"/>
                </a:lnTo>
                <a:lnTo>
                  <a:pt x="739962" y="458279"/>
                </a:lnTo>
                <a:lnTo>
                  <a:pt x="770336" y="494519"/>
                </a:lnTo>
                <a:lnTo>
                  <a:pt x="797979" y="532660"/>
                </a:lnTo>
                <a:lnTo>
                  <a:pt x="822823" y="572530"/>
                </a:lnTo>
                <a:lnTo>
                  <a:pt x="844799" y="613959"/>
                </a:lnTo>
                <a:lnTo>
                  <a:pt x="863836" y="656775"/>
                </a:lnTo>
                <a:lnTo>
                  <a:pt x="1083683" y="567898"/>
                </a:lnTo>
                <a:lnTo>
                  <a:pt x="1063575" y="521754"/>
                </a:lnTo>
                <a:lnTo>
                  <a:pt x="1041093" y="477017"/>
                </a:lnTo>
                <a:lnTo>
                  <a:pt x="1016268" y="433735"/>
                </a:lnTo>
                <a:lnTo>
                  <a:pt x="989131" y="391956"/>
                </a:lnTo>
                <a:lnTo>
                  <a:pt x="959713" y="351728"/>
                </a:lnTo>
                <a:lnTo>
                  <a:pt x="928046" y="313099"/>
                </a:lnTo>
                <a:lnTo>
                  <a:pt x="894160" y="276117"/>
                </a:lnTo>
                <a:lnTo>
                  <a:pt x="856983" y="239830"/>
                </a:lnTo>
                <a:lnTo>
                  <a:pt x="854264" y="237464"/>
                </a:lnTo>
                <a:close/>
              </a:path>
              <a:path w="1083945" h="657225">
                <a:moveTo>
                  <a:pt x="243687" y="0"/>
                </a:moveTo>
                <a:lnTo>
                  <a:pt x="193543" y="1315"/>
                </a:lnTo>
                <a:lnTo>
                  <a:pt x="143756" y="5371"/>
                </a:lnTo>
                <a:lnTo>
                  <a:pt x="94383" y="12156"/>
                </a:lnTo>
                <a:lnTo>
                  <a:pt x="45480" y="21659"/>
                </a:lnTo>
                <a:lnTo>
                  <a:pt x="0" y="33137"/>
                </a:lnTo>
                <a:lnTo>
                  <a:pt x="0" y="282936"/>
                </a:lnTo>
                <a:lnTo>
                  <a:pt x="34953" y="270195"/>
                </a:lnTo>
                <a:lnTo>
                  <a:pt x="80019" y="257224"/>
                </a:lnTo>
                <a:lnTo>
                  <a:pt x="125957" y="247399"/>
                </a:lnTo>
                <a:lnTo>
                  <a:pt x="172596" y="240790"/>
                </a:lnTo>
                <a:lnTo>
                  <a:pt x="219764" y="237464"/>
                </a:lnTo>
                <a:lnTo>
                  <a:pt x="854264" y="237464"/>
                </a:lnTo>
                <a:lnTo>
                  <a:pt x="817958" y="205879"/>
                </a:lnTo>
                <a:lnTo>
                  <a:pt x="777135" y="174297"/>
                </a:lnTo>
                <a:lnTo>
                  <a:pt x="734560" y="145119"/>
                </a:lnTo>
                <a:lnTo>
                  <a:pt x="690283" y="118376"/>
                </a:lnTo>
                <a:lnTo>
                  <a:pt x="644353" y="94103"/>
                </a:lnTo>
                <a:lnTo>
                  <a:pt x="596818" y="72332"/>
                </a:lnTo>
                <a:lnTo>
                  <a:pt x="548139" y="53266"/>
                </a:lnTo>
                <a:lnTo>
                  <a:pt x="498774" y="37091"/>
                </a:lnTo>
                <a:lnTo>
                  <a:pt x="448781" y="23820"/>
                </a:lnTo>
                <a:lnTo>
                  <a:pt x="398218" y="13463"/>
                </a:lnTo>
                <a:lnTo>
                  <a:pt x="347142" y="6033"/>
                </a:lnTo>
                <a:lnTo>
                  <a:pt x="295613" y="1541"/>
                </a:lnTo>
                <a:lnTo>
                  <a:pt x="243687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544" y="10241267"/>
            <a:ext cx="591185" cy="1067435"/>
          </a:xfrm>
          <a:custGeom>
            <a:avLst/>
            <a:gdLst/>
            <a:ahLst/>
            <a:cxnLst/>
            <a:rect l="l" t="t" r="r" b="b"/>
            <a:pathLst>
              <a:path w="591185" h="1067434">
                <a:moveTo>
                  <a:pt x="61704" y="0"/>
                </a:moveTo>
                <a:lnTo>
                  <a:pt x="0" y="145356"/>
                </a:lnTo>
                <a:lnTo>
                  <a:pt x="44059" y="165843"/>
                </a:lnTo>
                <a:lnTo>
                  <a:pt x="86065" y="188949"/>
                </a:lnTo>
                <a:lnTo>
                  <a:pt x="125960" y="214535"/>
                </a:lnTo>
                <a:lnTo>
                  <a:pt x="163687" y="242460"/>
                </a:lnTo>
                <a:lnTo>
                  <a:pt x="199191" y="272586"/>
                </a:lnTo>
                <a:lnTo>
                  <a:pt x="232416" y="304772"/>
                </a:lnTo>
                <a:lnTo>
                  <a:pt x="263303" y="338878"/>
                </a:lnTo>
                <a:lnTo>
                  <a:pt x="291798" y="374765"/>
                </a:lnTo>
                <a:lnTo>
                  <a:pt x="317843" y="412292"/>
                </a:lnTo>
                <a:lnTo>
                  <a:pt x="341383" y="451320"/>
                </a:lnTo>
                <a:lnTo>
                  <a:pt x="362360" y="491709"/>
                </a:lnTo>
                <a:lnTo>
                  <a:pt x="380718" y="533320"/>
                </a:lnTo>
                <a:lnTo>
                  <a:pt x="396402" y="576011"/>
                </a:lnTo>
                <a:lnTo>
                  <a:pt x="409353" y="619645"/>
                </a:lnTo>
                <a:lnTo>
                  <a:pt x="419517" y="664080"/>
                </a:lnTo>
                <a:lnTo>
                  <a:pt x="426835" y="709177"/>
                </a:lnTo>
                <a:lnTo>
                  <a:pt x="431253" y="754796"/>
                </a:lnTo>
                <a:lnTo>
                  <a:pt x="432714" y="800802"/>
                </a:lnTo>
                <a:lnTo>
                  <a:pt x="431160" y="847041"/>
                </a:lnTo>
                <a:lnTo>
                  <a:pt x="426536" y="893388"/>
                </a:lnTo>
                <a:lnTo>
                  <a:pt x="418786" y="939697"/>
                </a:lnTo>
                <a:lnTo>
                  <a:pt x="407852" y="985829"/>
                </a:lnTo>
                <a:lnTo>
                  <a:pt x="393678" y="1031645"/>
                </a:lnTo>
                <a:lnTo>
                  <a:pt x="379950" y="1067289"/>
                </a:lnTo>
                <a:lnTo>
                  <a:pt x="547893" y="1067289"/>
                </a:lnTo>
                <a:lnTo>
                  <a:pt x="567949" y="997023"/>
                </a:lnTo>
                <a:lnTo>
                  <a:pt x="577866" y="948644"/>
                </a:lnTo>
                <a:lnTo>
                  <a:pt x="584984" y="899778"/>
                </a:lnTo>
                <a:lnTo>
                  <a:pt x="589291" y="850479"/>
                </a:lnTo>
                <a:lnTo>
                  <a:pt x="590777" y="800798"/>
                </a:lnTo>
                <a:lnTo>
                  <a:pt x="589531" y="752827"/>
                </a:lnTo>
                <a:lnTo>
                  <a:pt x="585666" y="705193"/>
                </a:lnTo>
                <a:lnTo>
                  <a:pt x="579191" y="657954"/>
                </a:lnTo>
                <a:lnTo>
                  <a:pt x="570117" y="611164"/>
                </a:lnTo>
                <a:lnTo>
                  <a:pt x="558453" y="564875"/>
                </a:lnTo>
                <a:lnTo>
                  <a:pt x="544209" y="519142"/>
                </a:lnTo>
                <a:lnTo>
                  <a:pt x="527397" y="474016"/>
                </a:lnTo>
                <a:lnTo>
                  <a:pt x="508163" y="429872"/>
                </a:lnTo>
                <a:lnTo>
                  <a:pt x="486658" y="387076"/>
                </a:lnTo>
                <a:lnTo>
                  <a:pt x="462912" y="345673"/>
                </a:lnTo>
                <a:lnTo>
                  <a:pt x="436955" y="305709"/>
                </a:lnTo>
                <a:lnTo>
                  <a:pt x="408817" y="267229"/>
                </a:lnTo>
                <a:lnTo>
                  <a:pt x="378527" y="230279"/>
                </a:lnTo>
                <a:lnTo>
                  <a:pt x="346115" y="194905"/>
                </a:lnTo>
                <a:lnTo>
                  <a:pt x="310558" y="160204"/>
                </a:lnTo>
                <a:lnTo>
                  <a:pt x="273232" y="127736"/>
                </a:lnTo>
                <a:lnTo>
                  <a:pt x="234184" y="97532"/>
                </a:lnTo>
                <a:lnTo>
                  <a:pt x="193460" y="69624"/>
                </a:lnTo>
                <a:lnTo>
                  <a:pt x="151108" y="44045"/>
                </a:lnTo>
                <a:lnTo>
                  <a:pt x="107174" y="20826"/>
                </a:lnTo>
                <a:lnTo>
                  <a:pt x="61704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94429" y="0"/>
            <a:ext cx="9109659" cy="1130855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53223" y="5236065"/>
            <a:ext cx="7439025" cy="230124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3300" b="1" spc="-5" dirty="0">
                <a:latin typeface="Gotham"/>
                <a:cs typeface="Gotham"/>
              </a:rPr>
              <a:t>A </a:t>
            </a:r>
            <a:r>
              <a:rPr sz="3300" b="1" spc="-10" dirty="0">
                <a:latin typeface="Gotham"/>
                <a:cs typeface="Gotham"/>
              </a:rPr>
              <a:t>future </a:t>
            </a:r>
            <a:r>
              <a:rPr sz="3300" b="1" spc="-5" dirty="0">
                <a:latin typeface="Gotham"/>
                <a:cs typeface="Gotham"/>
              </a:rPr>
              <a:t>in </a:t>
            </a:r>
            <a:r>
              <a:rPr sz="3300" b="1" spc="-10" dirty="0">
                <a:latin typeface="Gotham"/>
                <a:cs typeface="Gotham"/>
              </a:rPr>
              <a:t>chemistry</a:t>
            </a:r>
            <a:endParaRPr sz="3300" dirty="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450" spc="-55" dirty="0">
                <a:latin typeface="Gotham-Book"/>
                <a:cs typeface="Gotham-Book"/>
              </a:rPr>
              <a:t>Your </a:t>
            </a:r>
            <a:r>
              <a:rPr sz="2450" dirty="0">
                <a:latin typeface="Gotham-Book"/>
                <a:cs typeface="Gotham-Book"/>
              </a:rPr>
              <a:t>career </a:t>
            </a:r>
            <a:r>
              <a:rPr sz="2450" spc="5" dirty="0">
                <a:latin typeface="Gotham-Book"/>
                <a:cs typeface="Gotham-Book"/>
              </a:rPr>
              <a:t>starts</a:t>
            </a:r>
            <a:r>
              <a:rPr sz="2450" spc="65" dirty="0">
                <a:latin typeface="Gotham-Book"/>
                <a:cs typeface="Gotham-Book"/>
              </a:rPr>
              <a:t> </a:t>
            </a:r>
            <a:r>
              <a:rPr sz="2450" spc="-5" dirty="0">
                <a:latin typeface="Gotham-Book"/>
                <a:cs typeface="Gotham-Book"/>
              </a:rPr>
              <a:t>here</a:t>
            </a:r>
            <a:endParaRPr sz="2450" dirty="0">
              <a:latin typeface="Gotham-Book"/>
              <a:cs typeface="Gotham-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 dirty="0">
              <a:latin typeface="Gotham-Book"/>
              <a:cs typeface="Gotham-Book"/>
            </a:endParaRPr>
          </a:p>
          <a:p>
            <a:pPr marL="12700" marR="5080">
              <a:lnSpc>
                <a:spcPct val="117800"/>
              </a:lnSpc>
            </a:pPr>
            <a:r>
              <a:rPr sz="2450" spc="-15" dirty="0">
                <a:latin typeface="Gotham-Book"/>
                <a:cs typeface="Gotham-Book"/>
              </a:rPr>
              <a:t>Discover </a:t>
            </a:r>
            <a:r>
              <a:rPr sz="2450" spc="-10" dirty="0">
                <a:latin typeface="Gotham-Book"/>
                <a:cs typeface="Gotham-Book"/>
              </a:rPr>
              <a:t>your </a:t>
            </a:r>
            <a:r>
              <a:rPr sz="2450" dirty="0">
                <a:latin typeface="Gotham-Book"/>
                <a:cs typeface="Gotham-Book"/>
              </a:rPr>
              <a:t>future </a:t>
            </a:r>
            <a:r>
              <a:rPr sz="2450" spc="10" dirty="0">
                <a:latin typeface="Gotham-Book"/>
                <a:cs typeface="Gotham-Book"/>
              </a:rPr>
              <a:t>in chemistry </a:t>
            </a:r>
            <a:r>
              <a:rPr sz="2450" dirty="0">
                <a:latin typeface="Gotham-Book"/>
                <a:cs typeface="Gotham-Book"/>
              </a:rPr>
              <a:t>at </a:t>
            </a:r>
            <a:r>
              <a:rPr sz="2450" spc="10" dirty="0">
                <a:latin typeface="Gotham-Book"/>
                <a:cs typeface="Gotham-Book"/>
              </a:rPr>
              <a:t>our </a:t>
            </a:r>
            <a:r>
              <a:rPr sz="2450" dirty="0">
                <a:latin typeface="Gotham-Book"/>
                <a:cs typeface="Gotham-Book"/>
              </a:rPr>
              <a:t>careers  </a:t>
            </a:r>
            <a:r>
              <a:rPr sz="2450" spc="-5" dirty="0">
                <a:latin typeface="Gotham-Book"/>
                <a:cs typeface="Gotham-Book"/>
              </a:rPr>
              <a:t>website</a:t>
            </a:r>
            <a:r>
              <a:rPr sz="2450" spc="5" dirty="0">
                <a:latin typeface="Gotham-Book"/>
                <a:cs typeface="Gotham-Book"/>
              </a:rPr>
              <a:t> </a:t>
            </a:r>
            <a:r>
              <a:rPr sz="2450" b="1" spc="-15" dirty="0">
                <a:solidFill>
                  <a:srgbClr val="EB6012"/>
                </a:solidFill>
                <a:latin typeface="Gotham"/>
                <a:cs typeface="Gotham"/>
              </a:rPr>
              <a:t>rsc.li/future-in-chemistry</a:t>
            </a:r>
            <a:endParaRPr sz="2450" dirty="0">
              <a:latin typeface="Gotham"/>
              <a:cs typeface="Gotha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5" dirty="0"/>
              <a:t>21</a:t>
            </a:fld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53223" y="3708586"/>
            <a:ext cx="7084059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30" dirty="0">
                <a:solidFill>
                  <a:srgbClr val="000000"/>
                </a:solidFill>
                <a:latin typeface="Gotham"/>
                <a:cs typeface="Gotham"/>
              </a:rPr>
              <a:t>Now </a:t>
            </a:r>
            <a:r>
              <a:rPr sz="4950" spc="-110" dirty="0">
                <a:solidFill>
                  <a:srgbClr val="000000"/>
                </a:solidFill>
                <a:latin typeface="Gotham"/>
                <a:cs typeface="Gotham"/>
              </a:rPr>
              <a:t>what? </a:t>
            </a:r>
            <a:r>
              <a:rPr sz="3800" b="0" spc="-5" dirty="0">
                <a:solidFill>
                  <a:srgbClr val="000000"/>
                </a:solidFill>
                <a:latin typeface="Gotham-Light"/>
                <a:cs typeface="Gotham-Light"/>
              </a:rPr>
              <a:t>Find out</a:t>
            </a:r>
            <a:r>
              <a:rPr sz="3800" b="0" spc="-90" dirty="0">
                <a:solidFill>
                  <a:srgbClr val="000000"/>
                </a:solidFill>
                <a:latin typeface="Gotham-Light"/>
                <a:cs typeface="Gotham-Light"/>
              </a:rPr>
              <a:t> </a:t>
            </a:r>
            <a:r>
              <a:rPr sz="3800" b="0" spc="-25" dirty="0">
                <a:solidFill>
                  <a:srgbClr val="000000"/>
                </a:solidFill>
                <a:latin typeface="Gotham-Light"/>
                <a:cs typeface="Gotham-Light"/>
              </a:rPr>
              <a:t>more!</a:t>
            </a:r>
            <a:endParaRPr sz="3800">
              <a:latin typeface="Gotham-Light"/>
              <a:cs typeface="Gotham-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453286" y="4992378"/>
            <a:ext cx="6541364" cy="47530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4810">
              <a:lnSpc>
                <a:spcPts val="4580"/>
              </a:lnSpc>
              <a:spcBef>
                <a:spcPts val="90"/>
              </a:spcBef>
            </a:pPr>
            <a:r>
              <a:rPr sz="2150" spc="-10" dirty="0">
                <a:latin typeface="Gotham-Book"/>
                <a:cs typeface="Gotham-Book"/>
              </a:rPr>
              <a:t>teachers</a:t>
            </a:r>
            <a:endParaRPr sz="2150" dirty="0">
              <a:latin typeface="Gotham-Book"/>
              <a:cs typeface="Gotham-Book"/>
            </a:endParaRPr>
          </a:p>
          <a:p>
            <a:pPr marL="384810" marR="4072890">
              <a:lnSpc>
                <a:spcPts val="4580"/>
              </a:lnSpc>
              <a:spcBef>
                <a:spcPts val="5"/>
              </a:spcBef>
            </a:pPr>
            <a:r>
              <a:rPr sz="2150" spc="-15" dirty="0">
                <a:latin typeface="Gotham-Book"/>
                <a:cs typeface="Gotham-Book"/>
              </a:rPr>
              <a:t>career</a:t>
            </a:r>
            <a:r>
              <a:rPr sz="2150" spc="-75" dirty="0">
                <a:latin typeface="Gotham-Book"/>
                <a:cs typeface="Gotham-Book"/>
              </a:rPr>
              <a:t> </a:t>
            </a:r>
            <a:r>
              <a:rPr sz="2150" spc="-5" dirty="0">
                <a:latin typeface="Gotham-Book"/>
                <a:cs typeface="Gotham-Book"/>
              </a:rPr>
              <a:t>leaders </a:t>
            </a:r>
            <a:endParaRPr lang="en-GB" sz="2150" spc="-5" dirty="0">
              <a:latin typeface="Gotham-Book"/>
              <a:cs typeface="Gotham-Book"/>
            </a:endParaRPr>
          </a:p>
          <a:p>
            <a:pPr marL="384810" marR="4072890">
              <a:lnSpc>
                <a:spcPts val="4580"/>
              </a:lnSpc>
              <a:spcBef>
                <a:spcPts val="5"/>
              </a:spcBef>
            </a:pPr>
            <a:r>
              <a:rPr lang="en-GB" sz="2150" spc="-15" dirty="0">
                <a:latin typeface="Gotham-Book"/>
                <a:cs typeface="Gotham-Book"/>
              </a:rPr>
              <a:t>me</a:t>
            </a:r>
            <a:endParaRPr sz="2150" dirty="0">
              <a:latin typeface="Gotham-Book"/>
              <a:cs typeface="Gotham-Book"/>
            </a:endParaRPr>
          </a:p>
          <a:p>
            <a:pPr marL="12700" marR="5080">
              <a:lnSpc>
                <a:spcPct val="102299"/>
              </a:lnSpc>
            </a:pPr>
            <a:endParaRPr lang="en-GB" sz="2900" dirty="0">
              <a:latin typeface="Gotham-Book"/>
              <a:cs typeface="Gotham-Book"/>
            </a:endParaRPr>
          </a:p>
          <a:p>
            <a:pPr marL="12700" marR="5080">
              <a:lnSpc>
                <a:spcPct val="102299"/>
              </a:lnSpc>
            </a:pPr>
            <a:endParaRPr lang="en-GB" sz="2900" spc="-10" dirty="0">
              <a:latin typeface="Gotham-Book"/>
              <a:cs typeface="Gotham-Book"/>
            </a:endParaRPr>
          </a:p>
          <a:p>
            <a:pPr marL="12700" marR="5080">
              <a:lnSpc>
                <a:spcPct val="102299"/>
              </a:lnSpc>
            </a:pPr>
            <a:r>
              <a:rPr sz="2150" spc="-10" dirty="0">
                <a:latin typeface="Gotham-Book"/>
                <a:cs typeface="Gotham-Book"/>
              </a:rPr>
              <a:t>National </a:t>
            </a:r>
            <a:r>
              <a:rPr sz="2150" spc="-15" dirty="0">
                <a:latin typeface="Gotham-Book"/>
                <a:cs typeface="Gotham-Book"/>
              </a:rPr>
              <a:t>careers </a:t>
            </a:r>
            <a:r>
              <a:rPr sz="2150" spc="-10" dirty="0">
                <a:latin typeface="Gotham-Book"/>
                <a:cs typeface="Gotham-Book"/>
              </a:rPr>
              <a:t>service: </a:t>
            </a:r>
            <a:r>
              <a:rPr sz="2150" spc="-30" dirty="0">
                <a:latin typeface="Gotham-Book"/>
                <a:cs typeface="Gotham-Book"/>
              </a:rPr>
              <a:t>browse </a:t>
            </a:r>
            <a:r>
              <a:rPr sz="2150" spc="-5" dirty="0">
                <a:latin typeface="Gotham-Book"/>
                <a:cs typeface="Gotham-Book"/>
              </a:rPr>
              <a:t>100s of </a:t>
            </a:r>
            <a:r>
              <a:rPr sz="2150" spc="-15" dirty="0">
                <a:latin typeface="Gotham-Book"/>
                <a:cs typeface="Gotham-Book"/>
              </a:rPr>
              <a:t>roles  </a:t>
            </a:r>
            <a:r>
              <a:rPr sz="2150" b="1" dirty="0">
                <a:solidFill>
                  <a:srgbClr val="EB6012"/>
                </a:solidFill>
                <a:latin typeface="Gotham"/>
                <a:cs typeface="Gotham"/>
              </a:rPr>
              <a:t>nationalcareers.service.gov.uk/search-results?  searchTerm=chemistry</a:t>
            </a:r>
            <a:endParaRPr sz="2150" dirty="0">
              <a:latin typeface="Gotham"/>
              <a:cs typeface="Gotham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350" dirty="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sz="2150" spc="-30" dirty="0">
                <a:latin typeface="Gotham-Book"/>
                <a:cs typeface="Gotham-Book"/>
              </a:rPr>
              <a:t>#TeamScience: </a:t>
            </a:r>
            <a:r>
              <a:rPr sz="2150" spc="-20" dirty="0">
                <a:latin typeface="Gotham-Book"/>
                <a:cs typeface="Gotham-Book"/>
              </a:rPr>
              <a:t>compare</a:t>
            </a:r>
            <a:r>
              <a:rPr sz="2150" spc="15" dirty="0">
                <a:latin typeface="Gotham-Book"/>
                <a:cs typeface="Gotham-Book"/>
              </a:rPr>
              <a:t> </a:t>
            </a:r>
            <a:r>
              <a:rPr sz="2150" spc="-15" dirty="0">
                <a:latin typeface="Gotham-Book"/>
                <a:cs typeface="Gotham-Book"/>
              </a:rPr>
              <a:t>careers</a:t>
            </a:r>
            <a:endParaRPr sz="2150" dirty="0">
              <a:latin typeface="Gotham-Book"/>
              <a:cs typeface="Gotham-Book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150" b="1" spc="-30" dirty="0">
                <a:solidFill>
                  <a:srgbClr val="EB6012"/>
                </a:solidFill>
                <a:latin typeface="Gotham"/>
                <a:cs typeface="Gotham"/>
              </a:rPr>
              <a:t>www.teamscience.org.uk</a:t>
            </a:r>
            <a:endParaRPr sz="2150" dirty="0">
              <a:solidFill>
                <a:srgbClr val="EB6012"/>
              </a:solidFill>
              <a:latin typeface="Gotham"/>
              <a:cs typeface="Gotha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1992" y="615547"/>
            <a:ext cx="294640" cy="223774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" dirty="0">
                <a:latin typeface="Gotham-Medium"/>
                <a:cs typeface="Gotham-Medium"/>
              </a:rPr>
              <a:t>A </a:t>
            </a:r>
            <a:r>
              <a:rPr sz="1650" spc="-10" dirty="0">
                <a:latin typeface="Gotham-Medium"/>
                <a:cs typeface="Gotham-Medium"/>
              </a:rPr>
              <a:t>future </a:t>
            </a:r>
            <a:r>
              <a:rPr sz="1650" spc="-5" dirty="0">
                <a:latin typeface="Gotham-Medium"/>
                <a:cs typeface="Gotham-Medium"/>
              </a:rPr>
              <a:t>in</a:t>
            </a:r>
            <a:r>
              <a:rPr sz="1650" spc="-40" dirty="0">
                <a:latin typeface="Gotham-Medium"/>
                <a:cs typeface="Gotham-Medium"/>
              </a:rPr>
              <a:t> </a:t>
            </a:r>
            <a:r>
              <a:rPr sz="1650" spc="-5" dirty="0">
                <a:latin typeface="Gotham-Medium"/>
                <a:cs typeface="Gotham-Medium"/>
              </a:rPr>
              <a:t>chemistry</a:t>
            </a:r>
            <a:endParaRPr sz="1650">
              <a:latin typeface="Gotham-Medium"/>
              <a:cs typeface="Gotham-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33507"/>
            <a:ext cx="1083945" cy="657225"/>
          </a:xfrm>
          <a:custGeom>
            <a:avLst/>
            <a:gdLst/>
            <a:ahLst/>
            <a:cxnLst/>
            <a:rect l="l" t="t" r="r" b="b"/>
            <a:pathLst>
              <a:path w="1083945" h="657225">
                <a:moveTo>
                  <a:pt x="854264" y="237464"/>
                </a:moveTo>
                <a:lnTo>
                  <a:pt x="219764" y="237464"/>
                </a:lnTo>
                <a:lnTo>
                  <a:pt x="267289" y="237493"/>
                </a:lnTo>
                <a:lnTo>
                  <a:pt x="315000" y="240945"/>
                </a:lnTo>
                <a:lnTo>
                  <a:pt x="362726" y="247889"/>
                </a:lnTo>
                <a:lnTo>
                  <a:pt x="410295" y="258394"/>
                </a:lnTo>
                <a:lnTo>
                  <a:pt x="457536" y="272531"/>
                </a:lnTo>
                <a:lnTo>
                  <a:pt x="504276" y="290368"/>
                </a:lnTo>
                <a:lnTo>
                  <a:pt x="549573" y="311600"/>
                </a:lnTo>
                <a:lnTo>
                  <a:pt x="592556" y="335762"/>
                </a:lnTo>
                <a:lnTo>
                  <a:pt x="633156" y="362682"/>
                </a:lnTo>
                <a:lnTo>
                  <a:pt x="671303" y="392189"/>
                </a:lnTo>
                <a:lnTo>
                  <a:pt x="706928" y="424112"/>
                </a:lnTo>
                <a:lnTo>
                  <a:pt x="739962" y="458279"/>
                </a:lnTo>
                <a:lnTo>
                  <a:pt x="770336" y="494519"/>
                </a:lnTo>
                <a:lnTo>
                  <a:pt x="797979" y="532660"/>
                </a:lnTo>
                <a:lnTo>
                  <a:pt x="822823" y="572530"/>
                </a:lnTo>
                <a:lnTo>
                  <a:pt x="844799" y="613959"/>
                </a:lnTo>
                <a:lnTo>
                  <a:pt x="863836" y="656775"/>
                </a:lnTo>
                <a:lnTo>
                  <a:pt x="1083683" y="567898"/>
                </a:lnTo>
                <a:lnTo>
                  <a:pt x="1063575" y="521754"/>
                </a:lnTo>
                <a:lnTo>
                  <a:pt x="1041093" y="477017"/>
                </a:lnTo>
                <a:lnTo>
                  <a:pt x="1016268" y="433735"/>
                </a:lnTo>
                <a:lnTo>
                  <a:pt x="989131" y="391956"/>
                </a:lnTo>
                <a:lnTo>
                  <a:pt x="959713" y="351728"/>
                </a:lnTo>
                <a:lnTo>
                  <a:pt x="928046" y="313099"/>
                </a:lnTo>
                <a:lnTo>
                  <a:pt x="894160" y="276117"/>
                </a:lnTo>
                <a:lnTo>
                  <a:pt x="856983" y="239830"/>
                </a:lnTo>
                <a:lnTo>
                  <a:pt x="854264" y="237464"/>
                </a:lnTo>
                <a:close/>
              </a:path>
              <a:path w="1083945" h="657225">
                <a:moveTo>
                  <a:pt x="243687" y="0"/>
                </a:moveTo>
                <a:lnTo>
                  <a:pt x="193543" y="1315"/>
                </a:lnTo>
                <a:lnTo>
                  <a:pt x="143756" y="5371"/>
                </a:lnTo>
                <a:lnTo>
                  <a:pt x="94383" y="12156"/>
                </a:lnTo>
                <a:lnTo>
                  <a:pt x="45480" y="21659"/>
                </a:lnTo>
                <a:lnTo>
                  <a:pt x="0" y="33137"/>
                </a:lnTo>
                <a:lnTo>
                  <a:pt x="0" y="282936"/>
                </a:lnTo>
                <a:lnTo>
                  <a:pt x="34953" y="270195"/>
                </a:lnTo>
                <a:lnTo>
                  <a:pt x="80019" y="257224"/>
                </a:lnTo>
                <a:lnTo>
                  <a:pt x="125957" y="247399"/>
                </a:lnTo>
                <a:lnTo>
                  <a:pt x="172596" y="240790"/>
                </a:lnTo>
                <a:lnTo>
                  <a:pt x="219764" y="237464"/>
                </a:lnTo>
                <a:lnTo>
                  <a:pt x="854264" y="237464"/>
                </a:lnTo>
                <a:lnTo>
                  <a:pt x="817958" y="205879"/>
                </a:lnTo>
                <a:lnTo>
                  <a:pt x="777135" y="174297"/>
                </a:lnTo>
                <a:lnTo>
                  <a:pt x="734560" y="145119"/>
                </a:lnTo>
                <a:lnTo>
                  <a:pt x="690283" y="118376"/>
                </a:lnTo>
                <a:lnTo>
                  <a:pt x="644353" y="94103"/>
                </a:lnTo>
                <a:lnTo>
                  <a:pt x="596818" y="72332"/>
                </a:lnTo>
                <a:lnTo>
                  <a:pt x="548139" y="53266"/>
                </a:lnTo>
                <a:lnTo>
                  <a:pt x="498774" y="37091"/>
                </a:lnTo>
                <a:lnTo>
                  <a:pt x="448781" y="23820"/>
                </a:lnTo>
                <a:lnTo>
                  <a:pt x="398218" y="13463"/>
                </a:lnTo>
                <a:lnTo>
                  <a:pt x="347142" y="6033"/>
                </a:lnTo>
                <a:lnTo>
                  <a:pt x="295613" y="1541"/>
                </a:lnTo>
                <a:lnTo>
                  <a:pt x="243687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544" y="10241267"/>
            <a:ext cx="591185" cy="1067435"/>
          </a:xfrm>
          <a:custGeom>
            <a:avLst/>
            <a:gdLst/>
            <a:ahLst/>
            <a:cxnLst/>
            <a:rect l="l" t="t" r="r" b="b"/>
            <a:pathLst>
              <a:path w="591185" h="1067434">
                <a:moveTo>
                  <a:pt x="61704" y="0"/>
                </a:moveTo>
                <a:lnTo>
                  <a:pt x="0" y="145356"/>
                </a:lnTo>
                <a:lnTo>
                  <a:pt x="44059" y="165843"/>
                </a:lnTo>
                <a:lnTo>
                  <a:pt x="86065" y="188949"/>
                </a:lnTo>
                <a:lnTo>
                  <a:pt x="125960" y="214535"/>
                </a:lnTo>
                <a:lnTo>
                  <a:pt x="163687" y="242460"/>
                </a:lnTo>
                <a:lnTo>
                  <a:pt x="199191" y="272586"/>
                </a:lnTo>
                <a:lnTo>
                  <a:pt x="232416" y="304772"/>
                </a:lnTo>
                <a:lnTo>
                  <a:pt x="263303" y="338878"/>
                </a:lnTo>
                <a:lnTo>
                  <a:pt x="291798" y="374765"/>
                </a:lnTo>
                <a:lnTo>
                  <a:pt x="317843" y="412292"/>
                </a:lnTo>
                <a:lnTo>
                  <a:pt x="341383" y="451320"/>
                </a:lnTo>
                <a:lnTo>
                  <a:pt x="362360" y="491709"/>
                </a:lnTo>
                <a:lnTo>
                  <a:pt x="380718" y="533320"/>
                </a:lnTo>
                <a:lnTo>
                  <a:pt x="396402" y="576011"/>
                </a:lnTo>
                <a:lnTo>
                  <a:pt x="409353" y="619645"/>
                </a:lnTo>
                <a:lnTo>
                  <a:pt x="419517" y="664080"/>
                </a:lnTo>
                <a:lnTo>
                  <a:pt x="426835" y="709177"/>
                </a:lnTo>
                <a:lnTo>
                  <a:pt x="431253" y="754796"/>
                </a:lnTo>
                <a:lnTo>
                  <a:pt x="432714" y="800802"/>
                </a:lnTo>
                <a:lnTo>
                  <a:pt x="431160" y="847041"/>
                </a:lnTo>
                <a:lnTo>
                  <a:pt x="426536" y="893388"/>
                </a:lnTo>
                <a:lnTo>
                  <a:pt x="418786" y="939697"/>
                </a:lnTo>
                <a:lnTo>
                  <a:pt x="407852" y="985829"/>
                </a:lnTo>
                <a:lnTo>
                  <a:pt x="393678" y="1031645"/>
                </a:lnTo>
                <a:lnTo>
                  <a:pt x="379950" y="1067289"/>
                </a:lnTo>
                <a:lnTo>
                  <a:pt x="547893" y="1067289"/>
                </a:lnTo>
                <a:lnTo>
                  <a:pt x="567949" y="997023"/>
                </a:lnTo>
                <a:lnTo>
                  <a:pt x="577866" y="948644"/>
                </a:lnTo>
                <a:lnTo>
                  <a:pt x="584984" y="899778"/>
                </a:lnTo>
                <a:lnTo>
                  <a:pt x="589291" y="850479"/>
                </a:lnTo>
                <a:lnTo>
                  <a:pt x="590777" y="800798"/>
                </a:lnTo>
                <a:lnTo>
                  <a:pt x="589531" y="752827"/>
                </a:lnTo>
                <a:lnTo>
                  <a:pt x="585666" y="705193"/>
                </a:lnTo>
                <a:lnTo>
                  <a:pt x="579191" y="657954"/>
                </a:lnTo>
                <a:lnTo>
                  <a:pt x="570117" y="611164"/>
                </a:lnTo>
                <a:lnTo>
                  <a:pt x="558453" y="564875"/>
                </a:lnTo>
                <a:lnTo>
                  <a:pt x="544209" y="519142"/>
                </a:lnTo>
                <a:lnTo>
                  <a:pt x="527397" y="474016"/>
                </a:lnTo>
                <a:lnTo>
                  <a:pt x="508163" y="429872"/>
                </a:lnTo>
                <a:lnTo>
                  <a:pt x="486658" y="387076"/>
                </a:lnTo>
                <a:lnTo>
                  <a:pt x="462912" y="345673"/>
                </a:lnTo>
                <a:lnTo>
                  <a:pt x="436955" y="305709"/>
                </a:lnTo>
                <a:lnTo>
                  <a:pt x="408817" y="267229"/>
                </a:lnTo>
                <a:lnTo>
                  <a:pt x="378527" y="230279"/>
                </a:lnTo>
                <a:lnTo>
                  <a:pt x="346115" y="194905"/>
                </a:lnTo>
                <a:lnTo>
                  <a:pt x="310558" y="160204"/>
                </a:lnTo>
                <a:lnTo>
                  <a:pt x="273232" y="127736"/>
                </a:lnTo>
                <a:lnTo>
                  <a:pt x="234184" y="97532"/>
                </a:lnTo>
                <a:lnTo>
                  <a:pt x="193460" y="69624"/>
                </a:lnTo>
                <a:lnTo>
                  <a:pt x="151108" y="44045"/>
                </a:lnTo>
                <a:lnTo>
                  <a:pt x="107174" y="20826"/>
                </a:lnTo>
                <a:lnTo>
                  <a:pt x="61704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53223" y="1976763"/>
            <a:ext cx="630110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95"/>
              </a:spcBef>
            </a:pPr>
            <a:r>
              <a:rPr sz="4950" spc="-100" dirty="0">
                <a:solidFill>
                  <a:srgbClr val="000000"/>
                </a:solidFill>
                <a:latin typeface="Gotham"/>
                <a:cs typeface="Gotham"/>
              </a:rPr>
              <a:t>Find </a:t>
            </a:r>
            <a:r>
              <a:rPr sz="4950" spc="-90" dirty="0">
                <a:solidFill>
                  <a:srgbClr val="000000"/>
                </a:solidFill>
                <a:latin typeface="Gotham"/>
                <a:cs typeface="Gotham"/>
              </a:rPr>
              <a:t>out </a:t>
            </a:r>
            <a:r>
              <a:rPr sz="4950" spc="-110" dirty="0">
                <a:solidFill>
                  <a:srgbClr val="000000"/>
                </a:solidFill>
                <a:latin typeface="Gotham"/>
                <a:cs typeface="Gotham"/>
              </a:rPr>
              <a:t>more</a:t>
            </a:r>
            <a:r>
              <a:rPr sz="4950" spc="-605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30" dirty="0">
                <a:solidFill>
                  <a:srgbClr val="000000"/>
                </a:solidFill>
                <a:latin typeface="Gotham"/>
                <a:cs typeface="Gotham"/>
              </a:rPr>
              <a:t>about  </a:t>
            </a:r>
            <a:r>
              <a:rPr sz="4950" spc="-120" dirty="0">
                <a:solidFill>
                  <a:srgbClr val="000000"/>
                </a:solidFill>
                <a:latin typeface="Gotham"/>
                <a:cs typeface="Gotham"/>
              </a:rPr>
              <a:t>careers </a:t>
            </a:r>
            <a:r>
              <a:rPr sz="4950" spc="-65" dirty="0">
                <a:solidFill>
                  <a:srgbClr val="000000"/>
                </a:solidFill>
                <a:latin typeface="Gotham"/>
                <a:cs typeface="Gotham"/>
              </a:rPr>
              <a:t>in</a:t>
            </a:r>
            <a:r>
              <a:rPr sz="4950" spc="-415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35" dirty="0">
                <a:solidFill>
                  <a:srgbClr val="000000"/>
                </a:solidFill>
                <a:latin typeface="Gotham"/>
                <a:cs typeface="Gotham"/>
              </a:rPr>
              <a:t>chemistry</a:t>
            </a:r>
            <a:endParaRPr sz="4950">
              <a:latin typeface="Gotham"/>
              <a:cs typeface="Gotha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3223" y="3987174"/>
            <a:ext cx="725741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Gotham-Light"/>
                <a:cs typeface="Gotham-Light"/>
              </a:rPr>
              <a:t>Ask questions and </a:t>
            </a:r>
            <a:r>
              <a:rPr sz="3300" spc="-20" dirty="0">
                <a:latin typeface="Gotham-Light"/>
                <a:cs typeface="Gotham-Light"/>
              </a:rPr>
              <a:t>share </a:t>
            </a:r>
            <a:r>
              <a:rPr sz="3300" spc="-5" dirty="0">
                <a:latin typeface="Gotham-Light"/>
                <a:cs typeface="Gotham-Light"/>
              </a:rPr>
              <a:t>ideas</a:t>
            </a:r>
            <a:r>
              <a:rPr sz="3300" spc="-25" dirty="0">
                <a:latin typeface="Gotham-Light"/>
                <a:cs typeface="Gotham-Light"/>
              </a:rPr>
              <a:t> </a:t>
            </a:r>
            <a:r>
              <a:rPr sz="3300" spc="-5" dirty="0">
                <a:latin typeface="Gotham-Light"/>
                <a:cs typeface="Gotham-Light"/>
              </a:rPr>
              <a:t>with</a:t>
            </a:r>
            <a:endParaRPr sz="3300">
              <a:latin typeface="Gotham-Light"/>
              <a:cs typeface="Gotham-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71159" y="5226685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89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1159" y="5807075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89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1159" y="6416675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90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5" dirty="0"/>
              <a:t>22</a:t>
            </a:fld>
            <a:endParaRPr spc="5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234C2A-108A-4242-891F-FF9A33D534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9213" y="0"/>
            <a:ext cx="9084887" cy="113093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453223" y="4186121"/>
            <a:ext cx="8479790" cy="40518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9255" indent="-37719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389255" algn="l"/>
                <a:tab pos="389890" algn="l"/>
              </a:tabLst>
            </a:pPr>
            <a:r>
              <a:rPr sz="2450" spc="10" dirty="0">
                <a:latin typeface="Gotham-Light"/>
                <a:cs typeface="Gotham-Light"/>
              </a:rPr>
              <a:t>Choose a </a:t>
            </a:r>
            <a:r>
              <a:rPr sz="2450" dirty="0">
                <a:latin typeface="Gotham-Light"/>
                <a:cs typeface="Gotham-Light"/>
              </a:rPr>
              <a:t>classmate </a:t>
            </a:r>
            <a:r>
              <a:rPr sz="2450" spc="-10" dirty="0">
                <a:latin typeface="Gotham-Light"/>
                <a:cs typeface="Gotham-Light"/>
              </a:rPr>
              <a:t>to </a:t>
            </a:r>
            <a:r>
              <a:rPr sz="2450" spc="-5" dirty="0">
                <a:latin typeface="Gotham-Light"/>
                <a:cs typeface="Gotham-Light"/>
              </a:rPr>
              <a:t>work</a:t>
            </a:r>
            <a:r>
              <a:rPr sz="2450" spc="10" dirty="0">
                <a:latin typeface="Gotham-Light"/>
                <a:cs typeface="Gotham-Light"/>
              </a:rPr>
              <a:t> with</a:t>
            </a:r>
            <a:endParaRPr sz="2450" dirty="0">
              <a:latin typeface="Gotham-Light"/>
              <a:cs typeface="Gotham-Ligh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Gotham-Light"/>
              <a:buAutoNum type="arabicPeriod"/>
            </a:pPr>
            <a:endParaRPr sz="2350" dirty="0">
              <a:latin typeface="Gotham-Light"/>
              <a:cs typeface="Gotham-Light"/>
            </a:endParaRPr>
          </a:p>
          <a:p>
            <a:pPr marL="389255" marR="874394" indent="-377190">
              <a:lnSpc>
                <a:spcPct val="101000"/>
              </a:lnSpc>
              <a:spcBef>
                <a:spcPts val="5"/>
              </a:spcBef>
              <a:buAutoNum type="arabicPeriod"/>
              <a:tabLst>
                <a:tab pos="389890" algn="l"/>
              </a:tabLst>
            </a:pPr>
            <a:r>
              <a:rPr sz="2450" spc="10" dirty="0">
                <a:latin typeface="Gotham-Light"/>
                <a:cs typeface="Gotham-Light"/>
              </a:rPr>
              <a:t>Ask </a:t>
            </a:r>
            <a:r>
              <a:rPr sz="2450" spc="-10" dirty="0">
                <a:latin typeface="Gotham-Light"/>
                <a:cs typeface="Gotham-Light"/>
              </a:rPr>
              <a:t>your </a:t>
            </a:r>
            <a:r>
              <a:rPr sz="2450" spc="10" dirty="0">
                <a:latin typeface="Gotham-Light"/>
                <a:cs typeface="Gotham-Light"/>
              </a:rPr>
              <a:t>partner a </a:t>
            </a:r>
            <a:r>
              <a:rPr sz="2450" spc="5" dirty="0">
                <a:latin typeface="Gotham-Light"/>
                <a:cs typeface="Gotham-Light"/>
              </a:rPr>
              <a:t>couple </a:t>
            </a:r>
            <a:r>
              <a:rPr sz="2450" spc="10" dirty="0">
                <a:latin typeface="Gotham-Light"/>
                <a:cs typeface="Gotham-Light"/>
              </a:rPr>
              <a:t>of </a:t>
            </a:r>
            <a:r>
              <a:rPr sz="2450" spc="5" dirty="0">
                <a:latin typeface="Gotham-Light"/>
                <a:cs typeface="Gotham-Light"/>
              </a:rPr>
              <a:t>questions </a:t>
            </a:r>
            <a:r>
              <a:rPr sz="2450" spc="10" dirty="0">
                <a:latin typeface="Gotham-Light"/>
                <a:cs typeface="Gotham-Light"/>
              </a:rPr>
              <a:t>about  their </a:t>
            </a:r>
            <a:r>
              <a:rPr sz="2450" spc="-5" dirty="0">
                <a:latin typeface="Gotham-Light"/>
                <a:cs typeface="Gotham-Light"/>
              </a:rPr>
              <a:t>interests, </a:t>
            </a:r>
            <a:r>
              <a:rPr sz="2450" spc="10" dirty="0">
                <a:latin typeface="Gotham-Light"/>
                <a:cs typeface="Gotham-Light"/>
              </a:rPr>
              <a:t>what </a:t>
            </a:r>
            <a:r>
              <a:rPr sz="2450" spc="-10" dirty="0">
                <a:latin typeface="Gotham-Light"/>
                <a:cs typeface="Gotham-Light"/>
              </a:rPr>
              <a:t>they’re </a:t>
            </a:r>
            <a:r>
              <a:rPr sz="2450" spc="15" dirty="0">
                <a:latin typeface="Gotham-Light"/>
                <a:cs typeface="Gotham-Light"/>
              </a:rPr>
              <a:t>good </a:t>
            </a:r>
            <a:r>
              <a:rPr sz="2450" dirty="0">
                <a:latin typeface="Gotham-Light"/>
                <a:cs typeface="Gotham-Light"/>
              </a:rPr>
              <a:t>at, </a:t>
            </a:r>
            <a:r>
              <a:rPr sz="2450" spc="10" dirty="0">
                <a:latin typeface="Gotham-Light"/>
                <a:cs typeface="Gotham-Light"/>
              </a:rPr>
              <a:t>what </a:t>
            </a:r>
            <a:r>
              <a:rPr sz="2450" spc="-5" dirty="0">
                <a:latin typeface="Gotham-Light"/>
                <a:cs typeface="Gotham-Light"/>
              </a:rPr>
              <a:t>they  </a:t>
            </a:r>
            <a:r>
              <a:rPr sz="2450" spc="-10" dirty="0">
                <a:latin typeface="Gotham-Light"/>
                <a:cs typeface="Gotham-Light"/>
              </a:rPr>
              <a:t>like </a:t>
            </a:r>
            <a:r>
              <a:rPr sz="2450" dirty="0">
                <a:latin typeface="Gotham-Light"/>
                <a:cs typeface="Gotham-Light"/>
              </a:rPr>
              <a:t>at </a:t>
            </a:r>
            <a:r>
              <a:rPr sz="2450" spc="10" dirty="0">
                <a:latin typeface="Gotham-Light"/>
                <a:cs typeface="Gotham-Light"/>
              </a:rPr>
              <a:t>school,</a:t>
            </a:r>
            <a:r>
              <a:rPr sz="2450" spc="20" dirty="0">
                <a:latin typeface="Gotham-Light"/>
                <a:cs typeface="Gotham-Light"/>
              </a:rPr>
              <a:t> </a:t>
            </a:r>
            <a:r>
              <a:rPr sz="2450" dirty="0">
                <a:latin typeface="Gotham-Light"/>
                <a:cs typeface="Gotham-Light"/>
              </a:rPr>
              <a:t>etc.</a:t>
            </a:r>
          </a:p>
          <a:p>
            <a:pPr marR="5080">
              <a:lnSpc>
                <a:spcPct val="191100"/>
              </a:lnSpc>
              <a:spcBef>
                <a:spcPts val="975"/>
              </a:spcBef>
              <a:tabLst>
                <a:tab pos="452120" algn="l"/>
                <a:tab pos="452755" algn="l"/>
              </a:tabLst>
            </a:pPr>
            <a:r>
              <a:rPr sz="2450" spc="-20" dirty="0">
                <a:latin typeface="Gotham-Light"/>
                <a:cs typeface="Gotham-Light"/>
              </a:rPr>
              <a:t>Then </a:t>
            </a:r>
            <a:r>
              <a:rPr sz="2450" spc="-10" dirty="0">
                <a:latin typeface="Gotham-Light"/>
                <a:cs typeface="Gotham-Light"/>
              </a:rPr>
              <a:t>find </a:t>
            </a:r>
            <a:r>
              <a:rPr sz="2450" spc="-5" dirty="0">
                <a:latin typeface="Gotham-Light"/>
                <a:cs typeface="Gotham-Light"/>
              </a:rPr>
              <a:t>them some </a:t>
            </a:r>
            <a:r>
              <a:rPr sz="2450" spc="-10" dirty="0">
                <a:latin typeface="Gotham-Light"/>
                <a:cs typeface="Gotham-Light"/>
              </a:rPr>
              <a:t>jobs </a:t>
            </a:r>
            <a:r>
              <a:rPr sz="2450" spc="-30" dirty="0">
                <a:latin typeface="Gotham-Light"/>
                <a:cs typeface="Gotham-Light"/>
              </a:rPr>
              <a:t>you </a:t>
            </a:r>
            <a:r>
              <a:rPr sz="2450" spc="-10" dirty="0">
                <a:latin typeface="Gotham-Light"/>
                <a:cs typeface="Gotham-Light"/>
              </a:rPr>
              <a:t>think </a:t>
            </a:r>
            <a:r>
              <a:rPr sz="2450" spc="-40" dirty="0">
                <a:latin typeface="Gotham-Light"/>
                <a:cs typeface="Gotham-Light"/>
              </a:rPr>
              <a:t>they’d </a:t>
            </a:r>
            <a:r>
              <a:rPr sz="2450" spc="-30" dirty="0">
                <a:latin typeface="Gotham-Light"/>
                <a:cs typeface="Gotham-Light"/>
              </a:rPr>
              <a:t>like</a:t>
            </a:r>
            <a:r>
              <a:rPr sz="2450" spc="-265" dirty="0">
                <a:latin typeface="Gotham-Light"/>
                <a:cs typeface="Gotham-Light"/>
              </a:rPr>
              <a:t> </a:t>
            </a:r>
            <a:r>
              <a:rPr sz="2450" spc="-15" dirty="0">
                <a:latin typeface="Gotham-Light"/>
                <a:cs typeface="Gotham-Light"/>
              </a:rPr>
              <a:t>using:  </a:t>
            </a:r>
            <a:r>
              <a:rPr lang="en-GB" sz="2150" spc="-20" dirty="0" err="1">
                <a:latin typeface="Gotham-Book"/>
                <a:cs typeface="Gotham-Book"/>
              </a:rPr>
              <a:t>www.n</a:t>
            </a:r>
            <a:r>
              <a:rPr sz="2150" spc="-20" dirty="0">
                <a:latin typeface="Gotham-Book"/>
                <a:cs typeface="Gotham-Book"/>
              </a:rPr>
              <a:t>ationalcareers.service.gov.uk </a:t>
            </a:r>
            <a:endParaRPr lang="en-GB" sz="2150" spc="-20" dirty="0">
              <a:latin typeface="Gotham-Book"/>
              <a:cs typeface="Gotham-Book"/>
            </a:endParaRPr>
          </a:p>
          <a:p>
            <a:pPr marR="5080">
              <a:lnSpc>
                <a:spcPct val="191100"/>
              </a:lnSpc>
              <a:spcBef>
                <a:spcPts val="975"/>
              </a:spcBef>
              <a:tabLst>
                <a:tab pos="452120" algn="l"/>
                <a:tab pos="452755" algn="l"/>
              </a:tabLst>
            </a:pPr>
            <a:r>
              <a:rPr sz="2150" spc="-20" dirty="0">
                <a:latin typeface="Gotham-Book"/>
                <a:cs typeface="Gotham-Book"/>
              </a:rPr>
              <a:t> </a:t>
            </a:r>
            <a:r>
              <a:rPr sz="2150" spc="-25" dirty="0">
                <a:latin typeface="Gotham-Book"/>
                <a:cs typeface="Gotham-Book"/>
              </a:rPr>
              <a:t>www.rsc.org/careers/future/all</a:t>
            </a:r>
            <a:r>
              <a:rPr lang="en-GB" sz="2150" spc="-25" dirty="0">
                <a:latin typeface="Gotham-Book"/>
                <a:cs typeface="Gotham-Book"/>
              </a:rPr>
              <a:t>-</a:t>
            </a:r>
            <a:r>
              <a:rPr sz="2150" spc="-25" dirty="0">
                <a:latin typeface="Gotham-Book"/>
                <a:cs typeface="Gotham-Book"/>
              </a:rPr>
              <a:t>profiles</a:t>
            </a:r>
            <a:endParaRPr sz="2150" dirty="0">
              <a:latin typeface="Gotham-Book"/>
              <a:cs typeface="Gotham-Boo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1992" y="615547"/>
            <a:ext cx="294640" cy="223774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" dirty="0">
                <a:latin typeface="Gotham-Medium"/>
                <a:cs typeface="Gotham-Medium"/>
              </a:rPr>
              <a:t>A </a:t>
            </a:r>
            <a:r>
              <a:rPr sz="1650" spc="-10" dirty="0">
                <a:latin typeface="Gotham-Medium"/>
                <a:cs typeface="Gotham-Medium"/>
              </a:rPr>
              <a:t>future </a:t>
            </a:r>
            <a:r>
              <a:rPr sz="1650" spc="-5" dirty="0">
                <a:latin typeface="Gotham-Medium"/>
                <a:cs typeface="Gotham-Medium"/>
              </a:rPr>
              <a:t>in</a:t>
            </a:r>
            <a:r>
              <a:rPr sz="1650" spc="-40" dirty="0">
                <a:latin typeface="Gotham-Medium"/>
                <a:cs typeface="Gotham-Medium"/>
              </a:rPr>
              <a:t> </a:t>
            </a:r>
            <a:r>
              <a:rPr sz="1650" spc="-5" dirty="0">
                <a:latin typeface="Gotham-Medium"/>
                <a:cs typeface="Gotham-Medium"/>
              </a:rPr>
              <a:t>chemistry</a:t>
            </a:r>
            <a:endParaRPr sz="1650">
              <a:latin typeface="Gotham-Medium"/>
              <a:cs typeface="Gotham-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33507"/>
            <a:ext cx="1083945" cy="657225"/>
          </a:xfrm>
          <a:custGeom>
            <a:avLst/>
            <a:gdLst/>
            <a:ahLst/>
            <a:cxnLst/>
            <a:rect l="l" t="t" r="r" b="b"/>
            <a:pathLst>
              <a:path w="1083945" h="657225">
                <a:moveTo>
                  <a:pt x="854264" y="237464"/>
                </a:moveTo>
                <a:lnTo>
                  <a:pt x="219764" y="237464"/>
                </a:lnTo>
                <a:lnTo>
                  <a:pt x="267289" y="237493"/>
                </a:lnTo>
                <a:lnTo>
                  <a:pt x="315000" y="240945"/>
                </a:lnTo>
                <a:lnTo>
                  <a:pt x="362726" y="247889"/>
                </a:lnTo>
                <a:lnTo>
                  <a:pt x="410295" y="258394"/>
                </a:lnTo>
                <a:lnTo>
                  <a:pt x="457536" y="272531"/>
                </a:lnTo>
                <a:lnTo>
                  <a:pt x="504276" y="290368"/>
                </a:lnTo>
                <a:lnTo>
                  <a:pt x="549573" y="311600"/>
                </a:lnTo>
                <a:lnTo>
                  <a:pt x="592556" y="335762"/>
                </a:lnTo>
                <a:lnTo>
                  <a:pt x="633156" y="362682"/>
                </a:lnTo>
                <a:lnTo>
                  <a:pt x="671303" y="392189"/>
                </a:lnTo>
                <a:lnTo>
                  <a:pt x="706928" y="424112"/>
                </a:lnTo>
                <a:lnTo>
                  <a:pt x="739962" y="458279"/>
                </a:lnTo>
                <a:lnTo>
                  <a:pt x="770336" y="494519"/>
                </a:lnTo>
                <a:lnTo>
                  <a:pt x="797979" y="532660"/>
                </a:lnTo>
                <a:lnTo>
                  <a:pt x="822823" y="572530"/>
                </a:lnTo>
                <a:lnTo>
                  <a:pt x="844799" y="613959"/>
                </a:lnTo>
                <a:lnTo>
                  <a:pt x="863836" y="656775"/>
                </a:lnTo>
                <a:lnTo>
                  <a:pt x="1083683" y="567898"/>
                </a:lnTo>
                <a:lnTo>
                  <a:pt x="1063575" y="521754"/>
                </a:lnTo>
                <a:lnTo>
                  <a:pt x="1041093" y="477017"/>
                </a:lnTo>
                <a:lnTo>
                  <a:pt x="1016268" y="433735"/>
                </a:lnTo>
                <a:lnTo>
                  <a:pt x="989131" y="391956"/>
                </a:lnTo>
                <a:lnTo>
                  <a:pt x="959713" y="351728"/>
                </a:lnTo>
                <a:lnTo>
                  <a:pt x="928046" y="313099"/>
                </a:lnTo>
                <a:lnTo>
                  <a:pt x="894160" y="276117"/>
                </a:lnTo>
                <a:lnTo>
                  <a:pt x="856983" y="239830"/>
                </a:lnTo>
                <a:lnTo>
                  <a:pt x="854264" y="237464"/>
                </a:lnTo>
                <a:close/>
              </a:path>
              <a:path w="1083945" h="657225">
                <a:moveTo>
                  <a:pt x="243687" y="0"/>
                </a:moveTo>
                <a:lnTo>
                  <a:pt x="193543" y="1315"/>
                </a:lnTo>
                <a:lnTo>
                  <a:pt x="143756" y="5371"/>
                </a:lnTo>
                <a:lnTo>
                  <a:pt x="94383" y="12156"/>
                </a:lnTo>
                <a:lnTo>
                  <a:pt x="45480" y="21659"/>
                </a:lnTo>
                <a:lnTo>
                  <a:pt x="0" y="33137"/>
                </a:lnTo>
                <a:lnTo>
                  <a:pt x="0" y="282936"/>
                </a:lnTo>
                <a:lnTo>
                  <a:pt x="34953" y="270195"/>
                </a:lnTo>
                <a:lnTo>
                  <a:pt x="80019" y="257224"/>
                </a:lnTo>
                <a:lnTo>
                  <a:pt x="125957" y="247399"/>
                </a:lnTo>
                <a:lnTo>
                  <a:pt x="172596" y="240790"/>
                </a:lnTo>
                <a:lnTo>
                  <a:pt x="219764" y="237464"/>
                </a:lnTo>
                <a:lnTo>
                  <a:pt x="854264" y="237464"/>
                </a:lnTo>
                <a:lnTo>
                  <a:pt x="817958" y="205879"/>
                </a:lnTo>
                <a:lnTo>
                  <a:pt x="777135" y="174297"/>
                </a:lnTo>
                <a:lnTo>
                  <a:pt x="734560" y="145119"/>
                </a:lnTo>
                <a:lnTo>
                  <a:pt x="690283" y="118376"/>
                </a:lnTo>
                <a:lnTo>
                  <a:pt x="644353" y="94103"/>
                </a:lnTo>
                <a:lnTo>
                  <a:pt x="596818" y="72332"/>
                </a:lnTo>
                <a:lnTo>
                  <a:pt x="548139" y="53266"/>
                </a:lnTo>
                <a:lnTo>
                  <a:pt x="498774" y="37091"/>
                </a:lnTo>
                <a:lnTo>
                  <a:pt x="448781" y="23820"/>
                </a:lnTo>
                <a:lnTo>
                  <a:pt x="398218" y="13463"/>
                </a:lnTo>
                <a:lnTo>
                  <a:pt x="347142" y="6033"/>
                </a:lnTo>
                <a:lnTo>
                  <a:pt x="295613" y="1541"/>
                </a:lnTo>
                <a:lnTo>
                  <a:pt x="243687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544" y="10241267"/>
            <a:ext cx="591185" cy="1067435"/>
          </a:xfrm>
          <a:custGeom>
            <a:avLst/>
            <a:gdLst/>
            <a:ahLst/>
            <a:cxnLst/>
            <a:rect l="l" t="t" r="r" b="b"/>
            <a:pathLst>
              <a:path w="591185" h="1067434">
                <a:moveTo>
                  <a:pt x="61704" y="0"/>
                </a:moveTo>
                <a:lnTo>
                  <a:pt x="0" y="145356"/>
                </a:lnTo>
                <a:lnTo>
                  <a:pt x="44059" y="165843"/>
                </a:lnTo>
                <a:lnTo>
                  <a:pt x="86065" y="188949"/>
                </a:lnTo>
                <a:lnTo>
                  <a:pt x="125960" y="214535"/>
                </a:lnTo>
                <a:lnTo>
                  <a:pt x="163687" y="242460"/>
                </a:lnTo>
                <a:lnTo>
                  <a:pt x="199191" y="272586"/>
                </a:lnTo>
                <a:lnTo>
                  <a:pt x="232416" y="304772"/>
                </a:lnTo>
                <a:lnTo>
                  <a:pt x="263303" y="338878"/>
                </a:lnTo>
                <a:lnTo>
                  <a:pt x="291798" y="374765"/>
                </a:lnTo>
                <a:lnTo>
                  <a:pt x="317843" y="412292"/>
                </a:lnTo>
                <a:lnTo>
                  <a:pt x="341383" y="451320"/>
                </a:lnTo>
                <a:lnTo>
                  <a:pt x="362360" y="491709"/>
                </a:lnTo>
                <a:lnTo>
                  <a:pt x="380718" y="533320"/>
                </a:lnTo>
                <a:lnTo>
                  <a:pt x="396402" y="576011"/>
                </a:lnTo>
                <a:lnTo>
                  <a:pt x="409353" y="619645"/>
                </a:lnTo>
                <a:lnTo>
                  <a:pt x="419517" y="664080"/>
                </a:lnTo>
                <a:lnTo>
                  <a:pt x="426835" y="709177"/>
                </a:lnTo>
                <a:lnTo>
                  <a:pt x="431253" y="754796"/>
                </a:lnTo>
                <a:lnTo>
                  <a:pt x="432714" y="800802"/>
                </a:lnTo>
                <a:lnTo>
                  <a:pt x="431160" y="847041"/>
                </a:lnTo>
                <a:lnTo>
                  <a:pt x="426536" y="893388"/>
                </a:lnTo>
                <a:lnTo>
                  <a:pt x="418786" y="939697"/>
                </a:lnTo>
                <a:lnTo>
                  <a:pt x="407852" y="985829"/>
                </a:lnTo>
                <a:lnTo>
                  <a:pt x="393678" y="1031645"/>
                </a:lnTo>
                <a:lnTo>
                  <a:pt x="379950" y="1067289"/>
                </a:lnTo>
                <a:lnTo>
                  <a:pt x="547893" y="1067289"/>
                </a:lnTo>
                <a:lnTo>
                  <a:pt x="567949" y="997023"/>
                </a:lnTo>
                <a:lnTo>
                  <a:pt x="577866" y="948644"/>
                </a:lnTo>
                <a:lnTo>
                  <a:pt x="584984" y="899778"/>
                </a:lnTo>
                <a:lnTo>
                  <a:pt x="589291" y="850479"/>
                </a:lnTo>
                <a:lnTo>
                  <a:pt x="590777" y="800798"/>
                </a:lnTo>
                <a:lnTo>
                  <a:pt x="589531" y="752827"/>
                </a:lnTo>
                <a:lnTo>
                  <a:pt x="585666" y="705193"/>
                </a:lnTo>
                <a:lnTo>
                  <a:pt x="579191" y="657954"/>
                </a:lnTo>
                <a:lnTo>
                  <a:pt x="570117" y="611164"/>
                </a:lnTo>
                <a:lnTo>
                  <a:pt x="558453" y="564875"/>
                </a:lnTo>
                <a:lnTo>
                  <a:pt x="544209" y="519142"/>
                </a:lnTo>
                <a:lnTo>
                  <a:pt x="527397" y="474016"/>
                </a:lnTo>
                <a:lnTo>
                  <a:pt x="508163" y="429872"/>
                </a:lnTo>
                <a:lnTo>
                  <a:pt x="486658" y="387076"/>
                </a:lnTo>
                <a:lnTo>
                  <a:pt x="462912" y="345673"/>
                </a:lnTo>
                <a:lnTo>
                  <a:pt x="436955" y="305709"/>
                </a:lnTo>
                <a:lnTo>
                  <a:pt x="408817" y="267229"/>
                </a:lnTo>
                <a:lnTo>
                  <a:pt x="378527" y="230279"/>
                </a:lnTo>
                <a:lnTo>
                  <a:pt x="346115" y="194905"/>
                </a:lnTo>
                <a:lnTo>
                  <a:pt x="310558" y="160204"/>
                </a:lnTo>
                <a:lnTo>
                  <a:pt x="273232" y="127736"/>
                </a:lnTo>
                <a:lnTo>
                  <a:pt x="234184" y="97532"/>
                </a:lnTo>
                <a:lnTo>
                  <a:pt x="193460" y="69624"/>
                </a:lnTo>
                <a:lnTo>
                  <a:pt x="151108" y="44045"/>
                </a:lnTo>
                <a:lnTo>
                  <a:pt x="107174" y="20826"/>
                </a:lnTo>
                <a:lnTo>
                  <a:pt x="61704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94429" y="0"/>
            <a:ext cx="9109659" cy="1130855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53223" y="2971498"/>
            <a:ext cx="555879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45" dirty="0">
                <a:solidFill>
                  <a:srgbClr val="000000"/>
                </a:solidFill>
                <a:latin typeface="Gotham"/>
                <a:cs typeface="Gotham"/>
              </a:rPr>
              <a:t>Follow-up</a:t>
            </a:r>
            <a:r>
              <a:rPr sz="4950" spc="-280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30" dirty="0">
                <a:solidFill>
                  <a:srgbClr val="000000"/>
                </a:solidFill>
                <a:latin typeface="Gotham"/>
                <a:cs typeface="Gotham"/>
              </a:rPr>
              <a:t>activity</a:t>
            </a:r>
            <a:endParaRPr sz="4950">
              <a:latin typeface="Gotham"/>
              <a:cs typeface="Gotha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3945" y="7277634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90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08729" y="8011598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90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5" dirty="0"/>
              <a:t>23</a:t>
            </a:fld>
            <a:endParaRPr spc="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92" y="615547"/>
            <a:ext cx="294640" cy="223774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" dirty="0">
                <a:latin typeface="Gotham-Medium"/>
                <a:cs typeface="Gotham-Medium"/>
              </a:rPr>
              <a:t>A </a:t>
            </a:r>
            <a:r>
              <a:rPr sz="1650" spc="-10" dirty="0">
                <a:latin typeface="Gotham-Medium"/>
                <a:cs typeface="Gotham-Medium"/>
              </a:rPr>
              <a:t>future </a:t>
            </a:r>
            <a:r>
              <a:rPr sz="1650" spc="-5" dirty="0">
                <a:latin typeface="Gotham-Medium"/>
                <a:cs typeface="Gotham-Medium"/>
              </a:rPr>
              <a:t>in</a:t>
            </a:r>
            <a:r>
              <a:rPr sz="1650" spc="-40" dirty="0">
                <a:latin typeface="Gotham-Medium"/>
                <a:cs typeface="Gotham-Medium"/>
              </a:rPr>
              <a:t> </a:t>
            </a:r>
            <a:r>
              <a:rPr sz="1650" spc="-5" dirty="0">
                <a:latin typeface="Gotham-Medium"/>
                <a:cs typeface="Gotham-Medium"/>
              </a:rPr>
              <a:t>chemistry</a:t>
            </a:r>
            <a:endParaRPr sz="1650">
              <a:latin typeface="Gotham-Medium"/>
              <a:cs typeface="Gotham-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33507"/>
            <a:ext cx="1083945" cy="657225"/>
          </a:xfrm>
          <a:custGeom>
            <a:avLst/>
            <a:gdLst/>
            <a:ahLst/>
            <a:cxnLst/>
            <a:rect l="l" t="t" r="r" b="b"/>
            <a:pathLst>
              <a:path w="1083945" h="657225">
                <a:moveTo>
                  <a:pt x="854264" y="237464"/>
                </a:moveTo>
                <a:lnTo>
                  <a:pt x="219764" y="237464"/>
                </a:lnTo>
                <a:lnTo>
                  <a:pt x="267289" y="237493"/>
                </a:lnTo>
                <a:lnTo>
                  <a:pt x="315000" y="240945"/>
                </a:lnTo>
                <a:lnTo>
                  <a:pt x="362726" y="247889"/>
                </a:lnTo>
                <a:lnTo>
                  <a:pt x="410295" y="258394"/>
                </a:lnTo>
                <a:lnTo>
                  <a:pt x="457536" y="272531"/>
                </a:lnTo>
                <a:lnTo>
                  <a:pt x="504276" y="290368"/>
                </a:lnTo>
                <a:lnTo>
                  <a:pt x="549573" y="311600"/>
                </a:lnTo>
                <a:lnTo>
                  <a:pt x="592556" y="335762"/>
                </a:lnTo>
                <a:lnTo>
                  <a:pt x="633156" y="362682"/>
                </a:lnTo>
                <a:lnTo>
                  <a:pt x="671303" y="392189"/>
                </a:lnTo>
                <a:lnTo>
                  <a:pt x="706928" y="424112"/>
                </a:lnTo>
                <a:lnTo>
                  <a:pt x="739962" y="458279"/>
                </a:lnTo>
                <a:lnTo>
                  <a:pt x="770336" y="494519"/>
                </a:lnTo>
                <a:lnTo>
                  <a:pt x="797979" y="532660"/>
                </a:lnTo>
                <a:lnTo>
                  <a:pt x="822823" y="572530"/>
                </a:lnTo>
                <a:lnTo>
                  <a:pt x="844799" y="613959"/>
                </a:lnTo>
                <a:lnTo>
                  <a:pt x="863836" y="656775"/>
                </a:lnTo>
                <a:lnTo>
                  <a:pt x="1083683" y="567898"/>
                </a:lnTo>
                <a:lnTo>
                  <a:pt x="1063575" y="521754"/>
                </a:lnTo>
                <a:lnTo>
                  <a:pt x="1041093" y="477017"/>
                </a:lnTo>
                <a:lnTo>
                  <a:pt x="1016268" y="433735"/>
                </a:lnTo>
                <a:lnTo>
                  <a:pt x="989131" y="391956"/>
                </a:lnTo>
                <a:lnTo>
                  <a:pt x="959713" y="351728"/>
                </a:lnTo>
                <a:lnTo>
                  <a:pt x="928046" y="313099"/>
                </a:lnTo>
                <a:lnTo>
                  <a:pt x="894160" y="276117"/>
                </a:lnTo>
                <a:lnTo>
                  <a:pt x="856983" y="239830"/>
                </a:lnTo>
                <a:lnTo>
                  <a:pt x="854264" y="237464"/>
                </a:lnTo>
                <a:close/>
              </a:path>
              <a:path w="1083945" h="657225">
                <a:moveTo>
                  <a:pt x="243687" y="0"/>
                </a:moveTo>
                <a:lnTo>
                  <a:pt x="193543" y="1315"/>
                </a:lnTo>
                <a:lnTo>
                  <a:pt x="143756" y="5371"/>
                </a:lnTo>
                <a:lnTo>
                  <a:pt x="94383" y="12156"/>
                </a:lnTo>
                <a:lnTo>
                  <a:pt x="45480" y="21659"/>
                </a:lnTo>
                <a:lnTo>
                  <a:pt x="0" y="33137"/>
                </a:lnTo>
                <a:lnTo>
                  <a:pt x="0" y="282936"/>
                </a:lnTo>
                <a:lnTo>
                  <a:pt x="34953" y="270195"/>
                </a:lnTo>
                <a:lnTo>
                  <a:pt x="80019" y="257224"/>
                </a:lnTo>
                <a:lnTo>
                  <a:pt x="125957" y="247399"/>
                </a:lnTo>
                <a:lnTo>
                  <a:pt x="172596" y="240790"/>
                </a:lnTo>
                <a:lnTo>
                  <a:pt x="219764" y="237464"/>
                </a:lnTo>
                <a:lnTo>
                  <a:pt x="854264" y="237464"/>
                </a:lnTo>
                <a:lnTo>
                  <a:pt x="817958" y="205879"/>
                </a:lnTo>
                <a:lnTo>
                  <a:pt x="777135" y="174297"/>
                </a:lnTo>
                <a:lnTo>
                  <a:pt x="734560" y="145119"/>
                </a:lnTo>
                <a:lnTo>
                  <a:pt x="690283" y="118376"/>
                </a:lnTo>
                <a:lnTo>
                  <a:pt x="644353" y="94103"/>
                </a:lnTo>
                <a:lnTo>
                  <a:pt x="596818" y="72332"/>
                </a:lnTo>
                <a:lnTo>
                  <a:pt x="548139" y="53266"/>
                </a:lnTo>
                <a:lnTo>
                  <a:pt x="498774" y="37091"/>
                </a:lnTo>
                <a:lnTo>
                  <a:pt x="448781" y="23820"/>
                </a:lnTo>
                <a:lnTo>
                  <a:pt x="398218" y="13463"/>
                </a:lnTo>
                <a:lnTo>
                  <a:pt x="347142" y="6033"/>
                </a:lnTo>
                <a:lnTo>
                  <a:pt x="295613" y="1541"/>
                </a:lnTo>
                <a:lnTo>
                  <a:pt x="243687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544" y="10241267"/>
            <a:ext cx="591185" cy="1067435"/>
          </a:xfrm>
          <a:custGeom>
            <a:avLst/>
            <a:gdLst/>
            <a:ahLst/>
            <a:cxnLst/>
            <a:rect l="l" t="t" r="r" b="b"/>
            <a:pathLst>
              <a:path w="591185" h="1067434">
                <a:moveTo>
                  <a:pt x="61704" y="0"/>
                </a:moveTo>
                <a:lnTo>
                  <a:pt x="0" y="145356"/>
                </a:lnTo>
                <a:lnTo>
                  <a:pt x="44059" y="165843"/>
                </a:lnTo>
                <a:lnTo>
                  <a:pt x="86065" y="188949"/>
                </a:lnTo>
                <a:lnTo>
                  <a:pt x="125960" y="214535"/>
                </a:lnTo>
                <a:lnTo>
                  <a:pt x="163687" y="242460"/>
                </a:lnTo>
                <a:lnTo>
                  <a:pt x="199191" y="272586"/>
                </a:lnTo>
                <a:lnTo>
                  <a:pt x="232416" y="304772"/>
                </a:lnTo>
                <a:lnTo>
                  <a:pt x="263303" y="338878"/>
                </a:lnTo>
                <a:lnTo>
                  <a:pt x="291798" y="374765"/>
                </a:lnTo>
                <a:lnTo>
                  <a:pt x="317843" y="412292"/>
                </a:lnTo>
                <a:lnTo>
                  <a:pt x="341383" y="451320"/>
                </a:lnTo>
                <a:lnTo>
                  <a:pt x="362360" y="491709"/>
                </a:lnTo>
                <a:lnTo>
                  <a:pt x="380718" y="533320"/>
                </a:lnTo>
                <a:lnTo>
                  <a:pt x="396402" y="576011"/>
                </a:lnTo>
                <a:lnTo>
                  <a:pt x="409353" y="619645"/>
                </a:lnTo>
                <a:lnTo>
                  <a:pt x="419517" y="664080"/>
                </a:lnTo>
                <a:lnTo>
                  <a:pt x="426835" y="709177"/>
                </a:lnTo>
                <a:lnTo>
                  <a:pt x="431253" y="754796"/>
                </a:lnTo>
                <a:lnTo>
                  <a:pt x="432714" y="800802"/>
                </a:lnTo>
                <a:lnTo>
                  <a:pt x="431160" y="847041"/>
                </a:lnTo>
                <a:lnTo>
                  <a:pt x="426536" y="893388"/>
                </a:lnTo>
                <a:lnTo>
                  <a:pt x="418786" y="939697"/>
                </a:lnTo>
                <a:lnTo>
                  <a:pt x="407852" y="985829"/>
                </a:lnTo>
                <a:lnTo>
                  <a:pt x="393678" y="1031645"/>
                </a:lnTo>
                <a:lnTo>
                  <a:pt x="379950" y="1067289"/>
                </a:lnTo>
                <a:lnTo>
                  <a:pt x="547893" y="1067289"/>
                </a:lnTo>
                <a:lnTo>
                  <a:pt x="567949" y="997023"/>
                </a:lnTo>
                <a:lnTo>
                  <a:pt x="577866" y="948644"/>
                </a:lnTo>
                <a:lnTo>
                  <a:pt x="584984" y="899778"/>
                </a:lnTo>
                <a:lnTo>
                  <a:pt x="589291" y="850479"/>
                </a:lnTo>
                <a:lnTo>
                  <a:pt x="590777" y="800798"/>
                </a:lnTo>
                <a:lnTo>
                  <a:pt x="589531" y="752827"/>
                </a:lnTo>
                <a:lnTo>
                  <a:pt x="585666" y="705193"/>
                </a:lnTo>
                <a:lnTo>
                  <a:pt x="579191" y="657954"/>
                </a:lnTo>
                <a:lnTo>
                  <a:pt x="570117" y="611164"/>
                </a:lnTo>
                <a:lnTo>
                  <a:pt x="558453" y="564875"/>
                </a:lnTo>
                <a:lnTo>
                  <a:pt x="544209" y="519142"/>
                </a:lnTo>
                <a:lnTo>
                  <a:pt x="527397" y="474016"/>
                </a:lnTo>
                <a:lnTo>
                  <a:pt x="508163" y="429872"/>
                </a:lnTo>
                <a:lnTo>
                  <a:pt x="486658" y="387076"/>
                </a:lnTo>
                <a:lnTo>
                  <a:pt x="462912" y="345673"/>
                </a:lnTo>
                <a:lnTo>
                  <a:pt x="436955" y="305709"/>
                </a:lnTo>
                <a:lnTo>
                  <a:pt x="408817" y="267229"/>
                </a:lnTo>
                <a:lnTo>
                  <a:pt x="378527" y="230279"/>
                </a:lnTo>
                <a:lnTo>
                  <a:pt x="346115" y="194905"/>
                </a:lnTo>
                <a:lnTo>
                  <a:pt x="310558" y="160204"/>
                </a:lnTo>
                <a:lnTo>
                  <a:pt x="273232" y="127736"/>
                </a:lnTo>
                <a:lnTo>
                  <a:pt x="234184" y="97532"/>
                </a:lnTo>
                <a:lnTo>
                  <a:pt x="193460" y="69624"/>
                </a:lnTo>
                <a:lnTo>
                  <a:pt x="151108" y="44045"/>
                </a:lnTo>
                <a:lnTo>
                  <a:pt x="107174" y="20826"/>
                </a:lnTo>
                <a:lnTo>
                  <a:pt x="61704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53223" y="2385128"/>
            <a:ext cx="3522979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10" dirty="0">
                <a:solidFill>
                  <a:srgbClr val="000000"/>
                </a:solidFill>
                <a:latin typeface="Gotham"/>
                <a:cs typeface="Gotham"/>
              </a:rPr>
              <a:t>Useful</a:t>
            </a:r>
            <a:r>
              <a:rPr sz="4950" spc="-305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10" dirty="0">
                <a:solidFill>
                  <a:srgbClr val="000000"/>
                </a:solidFill>
                <a:latin typeface="Gotham"/>
                <a:cs typeface="Gotham"/>
              </a:rPr>
              <a:t>links</a:t>
            </a:r>
            <a:endParaRPr sz="4950">
              <a:latin typeface="Gotham"/>
              <a:cs typeface="Gotha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5" dirty="0"/>
              <a:t>24</a:t>
            </a:fld>
            <a:endParaRPr spc="5" dirty="0"/>
          </a:p>
        </p:txBody>
      </p:sp>
      <p:sp>
        <p:nvSpPr>
          <p:cNvPr id="7" name="object 7"/>
          <p:cNvSpPr txBox="1"/>
          <p:nvPr/>
        </p:nvSpPr>
        <p:spPr>
          <a:xfrm>
            <a:off x="1453223" y="3599751"/>
            <a:ext cx="8489315" cy="500957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35"/>
              </a:spcBef>
            </a:pPr>
            <a:r>
              <a:rPr sz="2150" spc="-60" dirty="0">
                <a:latin typeface="Gotham-Book"/>
                <a:cs typeface="Gotham-Book"/>
              </a:rPr>
              <a:t>Teach </a:t>
            </a:r>
            <a:r>
              <a:rPr sz="2150" spc="-10" dirty="0">
                <a:latin typeface="Gotham-Book"/>
                <a:cs typeface="Gotham-Book"/>
              </a:rPr>
              <a:t>chemistry: </a:t>
            </a:r>
            <a:r>
              <a:rPr sz="2150" spc="-20" dirty="0">
                <a:latin typeface="Gotham-Book"/>
                <a:cs typeface="Gotham-Book"/>
              </a:rPr>
              <a:t>faces </a:t>
            </a:r>
            <a:r>
              <a:rPr sz="2150" spc="-5" dirty="0">
                <a:latin typeface="Gotham-Book"/>
                <a:cs typeface="Gotham-Book"/>
              </a:rPr>
              <a:t>of </a:t>
            </a:r>
            <a:r>
              <a:rPr sz="2150" spc="-10" dirty="0">
                <a:latin typeface="Gotham-Book"/>
                <a:cs typeface="Gotham-Book"/>
              </a:rPr>
              <a:t>chemistry: </a:t>
            </a:r>
            <a:r>
              <a:rPr sz="2150" spc="-5" dirty="0">
                <a:latin typeface="Gotham-Book"/>
                <a:cs typeface="Gotham-Book"/>
              </a:rPr>
              <a:t>printable </a:t>
            </a:r>
            <a:r>
              <a:rPr sz="2150" spc="-15" dirty="0">
                <a:latin typeface="Gotham-Book"/>
                <a:cs typeface="Gotham-Book"/>
              </a:rPr>
              <a:t>career </a:t>
            </a:r>
            <a:r>
              <a:rPr sz="2150" spc="-10" dirty="0">
                <a:latin typeface="Gotham-Book"/>
                <a:cs typeface="Gotham-Book"/>
              </a:rPr>
              <a:t>profiles  </a:t>
            </a:r>
            <a:r>
              <a:rPr sz="2150" b="1" spc="-35" dirty="0">
                <a:solidFill>
                  <a:srgbClr val="EB6012"/>
                </a:solidFill>
                <a:latin typeface="Gotham"/>
                <a:cs typeface="Gotham"/>
              </a:rPr>
              <a:t>www.rsc.org/learn-chemistry/collections/faces-of-chemistry/  </a:t>
            </a:r>
            <a:r>
              <a:rPr sz="2150" b="1" spc="-25" dirty="0">
                <a:solidFill>
                  <a:srgbClr val="EB6012"/>
                </a:solidFill>
                <a:latin typeface="Gotham"/>
                <a:cs typeface="Gotham"/>
              </a:rPr>
              <a:t>careers-with-chemistry</a:t>
            </a:r>
            <a:endParaRPr sz="2150" dirty="0">
              <a:solidFill>
                <a:srgbClr val="EB6012"/>
              </a:solidFill>
              <a:latin typeface="Gotham"/>
              <a:cs typeface="Gotham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50" dirty="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sz="2150" spc="-5" dirty="0">
                <a:latin typeface="Gotham-Book"/>
                <a:cs typeface="Gotham-Book"/>
              </a:rPr>
              <a:t>LMI </a:t>
            </a:r>
            <a:r>
              <a:rPr sz="2150" spc="-15" dirty="0">
                <a:latin typeface="Gotham-Book"/>
                <a:cs typeface="Gotham-Book"/>
              </a:rPr>
              <a:t>for </a:t>
            </a:r>
            <a:r>
              <a:rPr sz="2150" spc="-5" dirty="0">
                <a:latin typeface="Gotham-Book"/>
                <a:cs typeface="Gotham-Book"/>
              </a:rPr>
              <a:t>all: </a:t>
            </a:r>
            <a:r>
              <a:rPr sz="2150" spc="-20" dirty="0">
                <a:latin typeface="Gotham-Book"/>
                <a:cs typeface="Gotham-Book"/>
              </a:rPr>
              <a:t>compare </a:t>
            </a:r>
            <a:r>
              <a:rPr sz="2150" spc="-5" dirty="0">
                <a:latin typeface="Gotham-Book"/>
                <a:cs typeface="Gotham-Book"/>
              </a:rPr>
              <a:t>up </a:t>
            </a:r>
            <a:r>
              <a:rPr sz="2150" spc="-25" dirty="0">
                <a:latin typeface="Gotham-Book"/>
                <a:cs typeface="Gotham-Book"/>
              </a:rPr>
              <a:t>to </a:t>
            </a:r>
            <a:r>
              <a:rPr sz="2150" spc="-15" dirty="0">
                <a:latin typeface="Gotham-Book"/>
                <a:cs typeface="Gotham-Book"/>
              </a:rPr>
              <a:t>three</a:t>
            </a:r>
            <a:r>
              <a:rPr sz="2150" spc="40" dirty="0">
                <a:latin typeface="Gotham-Book"/>
                <a:cs typeface="Gotham-Book"/>
              </a:rPr>
              <a:t> </a:t>
            </a:r>
            <a:r>
              <a:rPr sz="2150" spc="-15" dirty="0">
                <a:latin typeface="Gotham-Book"/>
                <a:cs typeface="Gotham-Book"/>
              </a:rPr>
              <a:t>careers</a:t>
            </a:r>
            <a:endParaRPr sz="2150" dirty="0">
              <a:latin typeface="Gotham-Book"/>
              <a:cs typeface="Gotham-Book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150" b="1" spc="-30" dirty="0">
                <a:solidFill>
                  <a:srgbClr val="EB6012"/>
                </a:solidFill>
                <a:latin typeface="Gotham"/>
                <a:cs typeface="Gotham"/>
              </a:rPr>
              <a:t>www.lmiforall.org.uk/widget</a:t>
            </a:r>
            <a:endParaRPr sz="2150" dirty="0">
              <a:solidFill>
                <a:srgbClr val="EB6012"/>
              </a:solidFill>
              <a:latin typeface="Gotham"/>
              <a:cs typeface="Gotha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 dirty="0">
              <a:latin typeface="Gotham"/>
              <a:cs typeface="Gotham"/>
            </a:endParaRPr>
          </a:p>
          <a:p>
            <a:pPr marL="12700" marR="2117725">
              <a:lnSpc>
                <a:spcPct val="102299"/>
              </a:lnSpc>
            </a:pPr>
            <a:r>
              <a:rPr sz="2150" spc="-10" dirty="0">
                <a:latin typeface="Gotham-Book"/>
                <a:cs typeface="Gotham-Book"/>
              </a:rPr>
              <a:t>National </a:t>
            </a:r>
            <a:r>
              <a:rPr sz="2150" spc="-15" dirty="0">
                <a:latin typeface="Gotham-Book"/>
                <a:cs typeface="Gotham-Book"/>
              </a:rPr>
              <a:t>careers </a:t>
            </a:r>
            <a:r>
              <a:rPr sz="2150" spc="-10" dirty="0">
                <a:latin typeface="Gotham-Book"/>
                <a:cs typeface="Gotham-Book"/>
              </a:rPr>
              <a:t>service: </a:t>
            </a:r>
            <a:r>
              <a:rPr sz="2150" spc="-30" dirty="0">
                <a:latin typeface="Gotham-Book"/>
                <a:cs typeface="Gotham-Book"/>
              </a:rPr>
              <a:t>browse </a:t>
            </a:r>
            <a:r>
              <a:rPr sz="2150" spc="-5" dirty="0">
                <a:latin typeface="Gotham-Book"/>
                <a:cs typeface="Gotham-Book"/>
              </a:rPr>
              <a:t>100s of </a:t>
            </a:r>
            <a:r>
              <a:rPr sz="2150" spc="-15" dirty="0">
                <a:latin typeface="Gotham-Book"/>
                <a:cs typeface="Gotham-Book"/>
              </a:rPr>
              <a:t>roles  </a:t>
            </a:r>
            <a:r>
              <a:rPr sz="2150" b="1" spc="-25" dirty="0">
                <a:solidFill>
                  <a:srgbClr val="EB6012"/>
                </a:solidFill>
                <a:latin typeface="Gotham"/>
                <a:cs typeface="Gotham"/>
              </a:rPr>
              <a:t>n</a:t>
            </a:r>
            <a:r>
              <a:rPr sz="2150" b="1" spc="-40" dirty="0">
                <a:solidFill>
                  <a:srgbClr val="EB6012"/>
                </a:solidFill>
                <a:latin typeface="Gotham"/>
                <a:cs typeface="Gotham"/>
              </a:rPr>
              <a:t>a</a:t>
            </a:r>
            <a:r>
              <a:rPr sz="2150" b="1" spc="-15" dirty="0">
                <a:solidFill>
                  <a:srgbClr val="EB6012"/>
                </a:solidFill>
                <a:latin typeface="Gotham"/>
                <a:cs typeface="Gotham"/>
              </a:rPr>
              <a:t>tionalca</a:t>
            </a:r>
            <a:r>
              <a:rPr sz="2150" b="1" spc="-50" dirty="0">
                <a:solidFill>
                  <a:srgbClr val="EB6012"/>
                </a:solidFill>
                <a:latin typeface="Gotham"/>
                <a:cs typeface="Gotham"/>
              </a:rPr>
              <a:t>r</a:t>
            </a:r>
            <a:r>
              <a:rPr sz="2150" b="1" spc="-15" dirty="0">
                <a:solidFill>
                  <a:srgbClr val="EB6012"/>
                </a:solidFill>
                <a:latin typeface="Gotham"/>
                <a:cs typeface="Gotham"/>
              </a:rPr>
              <a:t>eers.servi</a:t>
            </a:r>
            <a:r>
              <a:rPr sz="2150" b="1" spc="-50" dirty="0">
                <a:solidFill>
                  <a:srgbClr val="EB6012"/>
                </a:solidFill>
                <a:latin typeface="Gotham"/>
                <a:cs typeface="Gotham"/>
              </a:rPr>
              <a:t>c</a:t>
            </a:r>
            <a:r>
              <a:rPr sz="2150" b="1" spc="-15" dirty="0">
                <a:solidFill>
                  <a:srgbClr val="EB6012"/>
                </a:solidFill>
                <a:latin typeface="Gotham"/>
                <a:cs typeface="Gotham"/>
              </a:rPr>
              <a:t>e</a:t>
            </a:r>
            <a:r>
              <a:rPr sz="2150" b="1" spc="-25" dirty="0">
                <a:solidFill>
                  <a:srgbClr val="EB6012"/>
                </a:solidFill>
                <a:latin typeface="Gotham"/>
                <a:cs typeface="Gotham"/>
              </a:rPr>
              <a:t>.</a:t>
            </a:r>
            <a:r>
              <a:rPr sz="2150" b="1" dirty="0">
                <a:solidFill>
                  <a:srgbClr val="EB6012"/>
                </a:solidFill>
                <a:latin typeface="Gotham"/>
                <a:cs typeface="Gotham"/>
              </a:rPr>
              <a:t>g</a:t>
            </a:r>
            <a:r>
              <a:rPr sz="2150" b="1" spc="-65" dirty="0">
                <a:solidFill>
                  <a:srgbClr val="EB6012"/>
                </a:solidFill>
                <a:latin typeface="Gotham"/>
                <a:cs typeface="Gotham"/>
              </a:rPr>
              <a:t>o</a:t>
            </a:r>
            <a:r>
              <a:rPr sz="2150" b="1" spc="-245" dirty="0">
                <a:solidFill>
                  <a:srgbClr val="EB6012"/>
                </a:solidFill>
                <a:latin typeface="Gotham"/>
                <a:cs typeface="Gotham"/>
              </a:rPr>
              <a:t>v</a:t>
            </a:r>
            <a:r>
              <a:rPr sz="2150" b="1" spc="-20" dirty="0">
                <a:solidFill>
                  <a:srgbClr val="EB6012"/>
                </a:solidFill>
                <a:latin typeface="Gotham"/>
                <a:cs typeface="Gotham"/>
              </a:rPr>
              <a:t>.uk</a:t>
            </a:r>
            <a:r>
              <a:rPr sz="2150" b="1" spc="-200" dirty="0">
                <a:solidFill>
                  <a:srgbClr val="EB6012"/>
                </a:solidFill>
                <a:latin typeface="Gotham"/>
                <a:cs typeface="Gotham"/>
              </a:rPr>
              <a:t>/</a:t>
            </a:r>
            <a:r>
              <a:rPr sz="2150" b="1" spc="-20" dirty="0">
                <a:solidFill>
                  <a:srgbClr val="EB6012"/>
                </a:solidFill>
                <a:latin typeface="Gotham"/>
                <a:cs typeface="Gotham"/>
              </a:rPr>
              <a:t>sea</a:t>
            </a:r>
            <a:r>
              <a:rPr sz="2150" b="1" spc="-50" dirty="0">
                <a:solidFill>
                  <a:srgbClr val="EB6012"/>
                </a:solidFill>
                <a:latin typeface="Gotham"/>
                <a:cs typeface="Gotham"/>
              </a:rPr>
              <a:t>r</a:t>
            </a:r>
            <a:r>
              <a:rPr sz="2150" b="1" spc="-15" dirty="0">
                <a:solidFill>
                  <a:srgbClr val="EB6012"/>
                </a:solidFill>
                <a:latin typeface="Gotham"/>
                <a:cs typeface="Gotham"/>
              </a:rPr>
              <a:t>ch-</a:t>
            </a:r>
            <a:r>
              <a:rPr sz="2150" b="1" spc="-50" dirty="0">
                <a:solidFill>
                  <a:srgbClr val="EB6012"/>
                </a:solidFill>
                <a:latin typeface="Gotham"/>
                <a:cs typeface="Gotham"/>
              </a:rPr>
              <a:t>r</a:t>
            </a:r>
            <a:r>
              <a:rPr sz="2150" b="1" spc="-20" dirty="0">
                <a:solidFill>
                  <a:srgbClr val="EB6012"/>
                </a:solidFill>
                <a:latin typeface="Gotham"/>
                <a:cs typeface="Gotham"/>
              </a:rPr>
              <a:t>esult</a:t>
            </a:r>
            <a:r>
              <a:rPr sz="2150" b="1" spc="-95" dirty="0">
                <a:solidFill>
                  <a:srgbClr val="EB6012"/>
                </a:solidFill>
                <a:latin typeface="Gotham"/>
                <a:cs typeface="Gotham"/>
              </a:rPr>
              <a:t>s</a:t>
            </a:r>
            <a:r>
              <a:rPr sz="2150" b="1" dirty="0">
                <a:solidFill>
                  <a:srgbClr val="EB6012"/>
                </a:solidFill>
                <a:latin typeface="Gotham"/>
                <a:cs typeface="Gotham"/>
              </a:rPr>
              <a:t>?  </a:t>
            </a:r>
            <a:r>
              <a:rPr sz="2150" b="1" spc="-35" dirty="0">
                <a:solidFill>
                  <a:srgbClr val="EB6012"/>
                </a:solidFill>
                <a:latin typeface="Gotham"/>
                <a:cs typeface="Gotham"/>
              </a:rPr>
              <a:t>searchTerm=chemistry</a:t>
            </a:r>
            <a:endParaRPr sz="2150" dirty="0">
              <a:latin typeface="Gotham"/>
              <a:cs typeface="Gotham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50" dirty="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sz="2150" spc="-30" dirty="0">
                <a:latin typeface="Gotham-Book"/>
                <a:cs typeface="Gotham-Book"/>
              </a:rPr>
              <a:t>#TeamScience: </a:t>
            </a:r>
            <a:r>
              <a:rPr sz="2150" spc="-20" dirty="0">
                <a:latin typeface="Gotham-Book"/>
                <a:cs typeface="Gotham-Book"/>
              </a:rPr>
              <a:t>compare</a:t>
            </a:r>
            <a:r>
              <a:rPr sz="2150" spc="15" dirty="0">
                <a:latin typeface="Gotham-Book"/>
                <a:cs typeface="Gotham-Book"/>
              </a:rPr>
              <a:t> </a:t>
            </a:r>
            <a:r>
              <a:rPr sz="2150" spc="-15" dirty="0">
                <a:latin typeface="Gotham-Book"/>
                <a:cs typeface="Gotham-Book"/>
              </a:rPr>
              <a:t>careers</a:t>
            </a:r>
            <a:endParaRPr sz="2150" dirty="0">
              <a:latin typeface="Gotham-Book"/>
              <a:cs typeface="Gotham-Book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150" b="1" spc="-30" dirty="0">
                <a:solidFill>
                  <a:srgbClr val="EB6012"/>
                </a:solidFill>
                <a:latin typeface="Gotham"/>
                <a:cs typeface="Gotham"/>
              </a:rPr>
              <a:t>www.teamscience.org.uk</a:t>
            </a:r>
            <a:endParaRPr sz="2150" dirty="0">
              <a:solidFill>
                <a:srgbClr val="EB6012"/>
              </a:solidFill>
              <a:latin typeface="Gotham"/>
              <a:cs typeface="Gotha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0F2E75-2F74-094F-8B47-883E015291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9645" y="794"/>
            <a:ext cx="9134444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453223" y="3306566"/>
            <a:ext cx="8477885" cy="546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02410">
              <a:lnSpc>
                <a:spcPts val="4120"/>
              </a:lnSpc>
              <a:spcBef>
                <a:spcPts val="100"/>
              </a:spcBef>
            </a:pPr>
            <a:r>
              <a:rPr sz="3300" spc="-5" dirty="0">
                <a:latin typeface="Gotham-Light"/>
                <a:cs typeface="Gotham-Light"/>
              </a:rPr>
              <a:t>Don’t </a:t>
            </a:r>
            <a:r>
              <a:rPr sz="3300" spc="-25" dirty="0">
                <a:latin typeface="Gotham-Light"/>
                <a:cs typeface="Gotham-Light"/>
              </a:rPr>
              <a:t>know </a:t>
            </a:r>
            <a:r>
              <a:rPr sz="3300" spc="-10" dirty="0">
                <a:latin typeface="Gotham-Light"/>
                <a:cs typeface="Gotham-Light"/>
              </a:rPr>
              <a:t>what </a:t>
            </a:r>
            <a:r>
              <a:rPr sz="3300" spc="-35" dirty="0">
                <a:latin typeface="Gotham-Light"/>
                <a:cs typeface="Gotham-Light"/>
              </a:rPr>
              <a:t>you </a:t>
            </a:r>
            <a:r>
              <a:rPr sz="3300" spc="-20" dirty="0">
                <a:latin typeface="Gotham-Light"/>
                <a:cs typeface="Gotham-Light"/>
              </a:rPr>
              <a:t>want </a:t>
            </a:r>
            <a:r>
              <a:rPr sz="3300" spc="-30" dirty="0">
                <a:latin typeface="Gotham-Light"/>
                <a:cs typeface="Gotham-Light"/>
              </a:rPr>
              <a:t>to </a:t>
            </a:r>
            <a:r>
              <a:rPr sz="3300" spc="-60" dirty="0">
                <a:latin typeface="Gotham-Light"/>
                <a:cs typeface="Gotham-Light"/>
              </a:rPr>
              <a:t>do?  </a:t>
            </a:r>
            <a:r>
              <a:rPr sz="3300" spc="-35" dirty="0">
                <a:latin typeface="Gotham-Light"/>
                <a:cs typeface="Gotham-Light"/>
              </a:rPr>
              <a:t>That’s</a:t>
            </a:r>
            <a:r>
              <a:rPr sz="3300" spc="-10" dirty="0">
                <a:latin typeface="Gotham-Light"/>
                <a:cs typeface="Gotham-Light"/>
              </a:rPr>
              <a:t> </a:t>
            </a:r>
            <a:r>
              <a:rPr sz="3300" spc="-5" dirty="0">
                <a:latin typeface="Gotham-Light"/>
                <a:cs typeface="Gotham-Light"/>
              </a:rPr>
              <a:t>ok!</a:t>
            </a:r>
            <a:endParaRPr sz="3300" dirty="0">
              <a:latin typeface="Gotham-Light"/>
              <a:cs typeface="Gotham-Light"/>
            </a:endParaRPr>
          </a:p>
          <a:p>
            <a:pPr marL="385445" marR="5080" indent="-373380">
              <a:lnSpc>
                <a:spcPts val="5940"/>
              </a:lnSpc>
              <a:spcBef>
                <a:spcPts val="365"/>
              </a:spcBef>
            </a:pPr>
            <a:r>
              <a:rPr sz="2150" spc="-10" dirty="0">
                <a:latin typeface="Gotham-Book"/>
                <a:cs typeface="Gotham-Book"/>
              </a:rPr>
              <a:t>First </a:t>
            </a:r>
            <a:r>
              <a:rPr sz="2150" spc="-20" dirty="0">
                <a:latin typeface="Gotham-Book"/>
                <a:cs typeface="Gotham-Book"/>
              </a:rPr>
              <a:t>step: </a:t>
            </a:r>
            <a:r>
              <a:rPr sz="2150" spc="-5" dirty="0">
                <a:latin typeface="Gotham-Book"/>
                <a:cs typeface="Gotham-Book"/>
              </a:rPr>
              <a:t>get </a:t>
            </a:r>
            <a:r>
              <a:rPr sz="2150" spc="-25" dirty="0">
                <a:latin typeface="Gotham-Book"/>
                <a:cs typeface="Gotham-Book"/>
              </a:rPr>
              <a:t>to </a:t>
            </a:r>
            <a:r>
              <a:rPr sz="2150" spc="-20" dirty="0">
                <a:latin typeface="Gotham-Book"/>
                <a:cs typeface="Gotham-Book"/>
              </a:rPr>
              <a:t>know </a:t>
            </a:r>
            <a:r>
              <a:rPr sz="2150" b="1" spc="-45" dirty="0">
                <a:latin typeface="Gotham"/>
                <a:cs typeface="Gotham"/>
              </a:rPr>
              <a:t>YOU </a:t>
            </a:r>
            <a:r>
              <a:rPr sz="2150" spc="-35" dirty="0">
                <a:latin typeface="Gotham-Book"/>
                <a:cs typeface="Gotham-Book"/>
              </a:rPr>
              <a:t>by </a:t>
            </a:r>
            <a:r>
              <a:rPr sz="2150" spc="-5" dirty="0">
                <a:latin typeface="Gotham-Book"/>
                <a:cs typeface="Gotham-Book"/>
              </a:rPr>
              <a:t>asking </a:t>
            </a:r>
            <a:r>
              <a:rPr sz="2150" spc="-15" dirty="0">
                <a:latin typeface="Gotham-Book"/>
                <a:cs typeface="Gotham-Book"/>
              </a:rPr>
              <a:t>yourself </a:t>
            </a:r>
            <a:r>
              <a:rPr sz="2150" spc="-5" dirty="0">
                <a:latin typeface="Gotham-Book"/>
                <a:cs typeface="Gotham-Book"/>
              </a:rPr>
              <a:t>a </a:t>
            </a:r>
            <a:r>
              <a:rPr sz="2150" spc="-35" dirty="0">
                <a:latin typeface="Gotham-Book"/>
                <a:cs typeface="Gotham-Book"/>
              </a:rPr>
              <a:t>few </a:t>
            </a:r>
            <a:r>
              <a:rPr sz="2150" spc="-10" dirty="0">
                <a:latin typeface="Gotham-Book"/>
                <a:cs typeface="Gotham-Book"/>
              </a:rPr>
              <a:t>questions  </a:t>
            </a:r>
            <a:r>
              <a:rPr sz="2150" spc="-15" dirty="0">
                <a:latin typeface="Gotham-Book"/>
                <a:cs typeface="Gotham-Book"/>
              </a:rPr>
              <a:t>What </a:t>
            </a:r>
            <a:r>
              <a:rPr sz="2150" spc="-5" dirty="0">
                <a:latin typeface="Gotham-Book"/>
                <a:cs typeface="Gotham-Book"/>
              </a:rPr>
              <a:t>do </a:t>
            </a:r>
            <a:r>
              <a:rPr sz="2150" spc="-30" dirty="0">
                <a:latin typeface="Gotham-Book"/>
                <a:cs typeface="Gotham-Book"/>
              </a:rPr>
              <a:t>you</a:t>
            </a:r>
            <a:r>
              <a:rPr sz="2150" dirty="0">
                <a:latin typeface="Gotham-Book"/>
                <a:cs typeface="Gotham-Book"/>
              </a:rPr>
              <a:t> </a:t>
            </a:r>
            <a:r>
              <a:rPr sz="2150" spc="-20" dirty="0">
                <a:latin typeface="Gotham-Book"/>
                <a:cs typeface="Gotham-Book"/>
              </a:rPr>
              <a:t>enjoy?</a:t>
            </a:r>
            <a:endParaRPr lang="en-GB" sz="2150" dirty="0">
              <a:latin typeface="Gotham-Book"/>
              <a:cs typeface="Gotham-Book"/>
            </a:endParaRPr>
          </a:p>
          <a:p>
            <a:pPr marL="385445">
              <a:lnSpc>
                <a:spcPct val="100000"/>
              </a:lnSpc>
              <a:spcBef>
                <a:spcPts val="1770"/>
              </a:spcBef>
            </a:pPr>
            <a:r>
              <a:rPr lang="en-GB" sz="2150" spc="-20" dirty="0">
                <a:latin typeface="Gotham-Book"/>
                <a:cs typeface="Gotham-Book"/>
              </a:rPr>
              <a:t>What’s </a:t>
            </a:r>
            <a:r>
              <a:rPr lang="en-GB" sz="2150" spc="-5" dirty="0">
                <a:latin typeface="Gotham-Book"/>
                <a:cs typeface="Gotham-Book"/>
              </a:rPr>
              <a:t>important </a:t>
            </a:r>
            <a:r>
              <a:rPr lang="en-GB" sz="2150" spc="-25" dirty="0">
                <a:latin typeface="Gotham-Book"/>
                <a:cs typeface="Gotham-Book"/>
              </a:rPr>
              <a:t>to</a:t>
            </a:r>
            <a:r>
              <a:rPr lang="en-GB" sz="2150" spc="5" dirty="0">
                <a:latin typeface="Gotham-Book"/>
                <a:cs typeface="Gotham-Book"/>
              </a:rPr>
              <a:t> </a:t>
            </a:r>
            <a:r>
              <a:rPr lang="en-GB" sz="2150" spc="-25" dirty="0">
                <a:latin typeface="Gotham-Book"/>
                <a:cs typeface="Gotham-Book"/>
              </a:rPr>
              <a:t>you?</a:t>
            </a:r>
            <a:endParaRPr lang="en-GB" sz="2150" dirty="0">
              <a:latin typeface="Gotham-Book"/>
              <a:cs typeface="Gotham-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GB" sz="1800" dirty="0">
              <a:latin typeface="Gotham-Book"/>
              <a:cs typeface="Gotham-Book"/>
            </a:endParaRPr>
          </a:p>
          <a:p>
            <a:pPr marL="385445">
              <a:lnSpc>
                <a:spcPct val="100000"/>
              </a:lnSpc>
            </a:pPr>
            <a:r>
              <a:rPr lang="en-GB" sz="2150" spc="-25" dirty="0">
                <a:latin typeface="Gotham-Book"/>
                <a:cs typeface="Gotham-Book"/>
              </a:rPr>
              <a:t>How </a:t>
            </a:r>
            <a:r>
              <a:rPr lang="en-GB" sz="2150" spc="-5" dirty="0">
                <a:latin typeface="Gotham-Book"/>
                <a:cs typeface="Gotham-Book"/>
              </a:rPr>
              <a:t>much </a:t>
            </a:r>
            <a:r>
              <a:rPr lang="en-GB" sz="2150" spc="-10" dirty="0">
                <a:latin typeface="Gotham-Book"/>
                <a:cs typeface="Gotham-Book"/>
              </a:rPr>
              <a:t>science </a:t>
            </a:r>
            <a:r>
              <a:rPr lang="en-GB" sz="2150" spc="-5" dirty="0">
                <a:latin typeface="Gotham-Book"/>
                <a:cs typeface="Gotham-Book"/>
              </a:rPr>
              <a:t>do </a:t>
            </a:r>
            <a:r>
              <a:rPr lang="en-GB" sz="2150" spc="-30" dirty="0">
                <a:latin typeface="Gotham-Book"/>
                <a:cs typeface="Gotham-Book"/>
              </a:rPr>
              <a:t>you </a:t>
            </a:r>
            <a:r>
              <a:rPr lang="en-GB" sz="2150" spc="-20" dirty="0">
                <a:latin typeface="Gotham-Book"/>
                <a:cs typeface="Gotham-Book"/>
              </a:rPr>
              <a:t>want </a:t>
            </a:r>
            <a:r>
              <a:rPr lang="en-GB" sz="2150" spc="-5" dirty="0">
                <a:latin typeface="Gotham-Book"/>
                <a:cs typeface="Gotham-Book"/>
              </a:rPr>
              <a:t>in </a:t>
            </a:r>
            <a:r>
              <a:rPr lang="en-GB" sz="2150" spc="-20" dirty="0">
                <a:latin typeface="Gotham-Book"/>
                <a:cs typeface="Gotham-Book"/>
              </a:rPr>
              <a:t>your</a:t>
            </a:r>
            <a:r>
              <a:rPr lang="en-GB" sz="2150" spc="55" dirty="0">
                <a:latin typeface="Gotham-Book"/>
                <a:cs typeface="Gotham-Book"/>
              </a:rPr>
              <a:t> </a:t>
            </a:r>
            <a:r>
              <a:rPr lang="en-GB" sz="2150" spc="-30" dirty="0">
                <a:latin typeface="Gotham-Book"/>
                <a:cs typeface="Gotham-Book"/>
              </a:rPr>
              <a:t>life?</a:t>
            </a:r>
            <a:endParaRPr lang="en-GB" sz="2150" dirty="0">
              <a:latin typeface="Gotham-Book"/>
              <a:cs typeface="Gotham-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GB" sz="1750" dirty="0">
              <a:latin typeface="Gotham-Book"/>
              <a:cs typeface="Gotham-Book"/>
            </a:endParaRPr>
          </a:p>
          <a:p>
            <a:pPr marL="385445" marR="654050">
              <a:lnSpc>
                <a:spcPct val="102299"/>
              </a:lnSpc>
            </a:pPr>
            <a:r>
              <a:rPr lang="en-GB" sz="2150" spc="-25" dirty="0">
                <a:latin typeface="Gotham-Book"/>
                <a:cs typeface="Gotham-Book"/>
              </a:rPr>
              <a:t>How </a:t>
            </a:r>
            <a:r>
              <a:rPr lang="en-GB" sz="2150" spc="-5" dirty="0">
                <a:latin typeface="Gotham-Book"/>
                <a:cs typeface="Gotham-Book"/>
              </a:rPr>
              <a:t>much </a:t>
            </a:r>
            <a:r>
              <a:rPr lang="en-GB" sz="2150" spc="-10" dirty="0">
                <a:latin typeface="Gotham-Book"/>
                <a:cs typeface="Gotham-Book"/>
              </a:rPr>
              <a:t>studying </a:t>
            </a:r>
            <a:r>
              <a:rPr lang="en-GB" sz="2150" spc="-5" dirty="0">
                <a:latin typeface="Gotham-Book"/>
                <a:cs typeface="Gotham-Book"/>
              </a:rPr>
              <a:t>do </a:t>
            </a:r>
            <a:r>
              <a:rPr lang="en-GB" sz="2150" spc="-30" dirty="0">
                <a:latin typeface="Gotham-Book"/>
                <a:cs typeface="Gotham-Book"/>
              </a:rPr>
              <a:t>you </a:t>
            </a:r>
            <a:r>
              <a:rPr lang="en-GB" sz="2150" spc="-20" dirty="0">
                <a:latin typeface="Gotham-Book"/>
                <a:cs typeface="Gotham-Book"/>
              </a:rPr>
              <a:t>want </a:t>
            </a:r>
            <a:r>
              <a:rPr lang="en-GB" sz="2150" spc="-25" dirty="0">
                <a:latin typeface="Gotham-Book"/>
                <a:cs typeface="Gotham-Book"/>
              </a:rPr>
              <a:t>to </a:t>
            </a:r>
            <a:r>
              <a:rPr lang="en-GB" sz="2150" spc="-5" dirty="0">
                <a:latin typeface="Gotham-Book"/>
                <a:cs typeface="Gotham-Book"/>
              </a:rPr>
              <a:t>do when </a:t>
            </a:r>
            <a:r>
              <a:rPr lang="en-GB" sz="2150" spc="-30" dirty="0">
                <a:latin typeface="Gotham-Book"/>
                <a:cs typeface="Gotham-Book"/>
              </a:rPr>
              <a:t>you leave  </a:t>
            </a:r>
            <a:r>
              <a:rPr lang="en-GB" sz="2150" spc="-5" dirty="0">
                <a:latin typeface="Gotham-Book"/>
                <a:cs typeface="Gotham-Book"/>
              </a:rPr>
              <a:t>school?</a:t>
            </a:r>
            <a:endParaRPr lang="en-GB" sz="2150" dirty="0">
              <a:latin typeface="Gotham-Book"/>
              <a:cs typeface="Gotham-Boo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en-GB" sz="1800" dirty="0">
              <a:latin typeface="Gotham-Book"/>
              <a:cs typeface="Gotham-Book"/>
            </a:endParaRPr>
          </a:p>
          <a:p>
            <a:pPr marL="385445">
              <a:lnSpc>
                <a:spcPct val="100000"/>
              </a:lnSpc>
            </a:pPr>
            <a:r>
              <a:rPr lang="en-GB" sz="2150" spc="-35" dirty="0">
                <a:latin typeface="Gotham-Book"/>
                <a:cs typeface="Gotham-Book"/>
              </a:rPr>
              <a:t>Have </a:t>
            </a:r>
            <a:r>
              <a:rPr lang="en-GB" sz="2150" spc="-30" dirty="0">
                <a:latin typeface="Gotham-Book"/>
                <a:cs typeface="Gotham-Book"/>
              </a:rPr>
              <a:t>you </a:t>
            </a:r>
            <a:r>
              <a:rPr lang="en-GB" sz="2150" spc="-5" dirty="0">
                <a:latin typeface="Gotham-Book"/>
                <a:cs typeface="Gotham-Book"/>
              </a:rPr>
              <a:t>ruled </a:t>
            </a:r>
            <a:r>
              <a:rPr lang="en-GB" sz="2150" spc="-10" dirty="0">
                <a:latin typeface="Gotham-Book"/>
                <a:cs typeface="Gotham-Book"/>
              </a:rPr>
              <a:t>anything </a:t>
            </a:r>
            <a:r>
              <a:rPr lang="en-GB" sz="2150" spc="-5" dirty="0">
                <a:latin typeface="Gotham-Book"/>
                <a:cs typeface="Gotham-Book"/>
              </a:rPr>
              <a:t>out?</a:t>
            </a:r>
            <a:r>
              <a:rPr lang="en-GB" sz="2150" spc="50" dirty="0">
                <a:latin typeface="Gotham-Book"/>
                <a:cs typeface="Gotham-Book"/>
              </a:rPr>
              <a:t> </a:t>
            </a:r>
            <a:r>
              <a:rPr lang="en-GB" sz="2150" spc="-30" dirty="0">
                <a:latin typeface="Gotham-Book"/>
                <a:cs typeface="Gotham-Book"/>
              </a:rPr>
              <a:t>Why?</a:t>
            </a:r>
            <a:endParaRPr lang="en-GB" sz="2150" dirty="0">
              <a:latin typeface="Gotham-Book"/>
              <a:cs typeface="Gotham-Boo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1992" y="615547"/>
            <a:ext cx="294640" cy="223774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" dirty="0">
                <a:latin typeface="Gotham-Medium"/>
                <a:cs typeface="Gotham-Medium"/>
              </a:rPr>
              <a:t>A </a:t>
            </a:r>
            <a:r>
              <a:rPr sz="1650" spc="-10" dirty="0">
                <a:latin typeface="Gotham-Medium"/>
                <a:cs typeface="Gotham-Medium"/>
              </a:rPr>
              <a:t>future </a:t>
            </a:r>
            <a:r>
              <a:rPr sz="1650" spc="-5" dirty="0">
                <a:latin typeface="Gotham-Medium"/>
                <a:cs typeface="Gotham-Medium"/>
              </a:rPr>
              <a:t>in</a:t>
            </a:r>
            <a:r>
              <a:rPr sz="1650" spc="-40" dirty="0">
                <a:latin typeface="Gotham-Medium"/>
                <a:cs typeface="Gotham-Medium"/>
              </a:rPr>
              <a:t> </a:t>
            </a:r>
            <a:r>
              <a:rPr sz="1650" spc="-5" dirty="0">
                <a:latin typeface="Gotham-Medium"/>
                <a:cs typeface="Gotham-Medium"/>
              </a:rPr>
              <a:t>chemistry</a:t>
            </a:r>
            <a:endParaRPr sz="1650">
              <a:latin typeface="Gotham-Medium"/>
              <a:cs typeface="Gotham-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33507"/>
            <a:ext cx="1083945" cy="657225"/>
          </a:xfrm>
          <a:custGeom>
            <a:avLst/>
            <a:gdLst/>
            <a:ahLst/>
            <a:cxnLst/>
            <a:rect l="l" t="t" r="r" b="b"/>
            <a:pathLst>
              <a:path w="1083945" h="657225">
                <a:moveTo>
                  <a:pt x="854264" y="237464"/>
                </a:moveTo>
                <a:lnTo>
                  <a:pt x="219764" y="237464"/>
                </a:lnTo>
                <a:lnTo>
                  <a:pt x="267289" y="237493"/>
                </a:lnTo>
                <a:lnTo>
                  <a:pt x="315000" y="240945"/>
                </a:lnTo>
                <a:lnTo>
                  <a:pt x="362726" y="247889"/>
                </a:lnTo>
                <a:lnTo>
                  <a:pt x="410295" y="258394"/>
                </a:lnTo>
                <a:lnTo>
                  <a:pt x="457536" y="272531"/>
                </a:lnTo>
                <a:lnTo>
                  <a:pt x="504276" y="290368"/>
                </a:lnTo>
                <a:lnTo>
                  <a:pt x="549573" y="311600"/>
                </a:lnTo>
                <a:lnTo>
                  <a:pt x="592556" y="335762"/>
                </a:lnTo>
                <a:lnTo>
                  <a:pt x="633156" y="362682"/>
                </a:lnTo>
                <a:lnTo>
                  <a:pt x="671303" y="392189"/>
                </a:lnTo>
                <a:lnTo>
                  <a:pt x="706928" y="424112"/>
                </a:lnTo>
                <a:lnTo>
                  <a:pt x="739962" y="458279"/>
                </a:lnTo>
                <a:lnTo>
                  <a:pt x="770336" y="494519"/>
                </a:lnTo>
                <a:lnTo>
                  <a:pt x="797979" y="532660"/>
                </a:lnTo>
                <a:lnTo>
                  <a:pt x="822823" y="572530"/>
                </a:lnTo>
                <a:lnTo>
                  <a:pt x="844799" y="613959"/>
                </a:lnTo>
                <a:lnTo>
                  <a:pt x="863836" y="656775"/>
                </a:lnTo>
                <a:lnTo>
                  <a:pt x="1083683" y="567898"/>
                </a:lnTo>
                <a:lnTo>
                  <a:pt x="1063575" y="521754"/>
                </a:lnTo>
                <a:lnTo>
                  <a:pt x="1041093" y="477017"/>
                </a:lnTo>
                <a:lnTo>
                  <a:pt x="1016268" y="433735"/>
                </a:lnTo>
                <a:lnTo>
                  <a:pt x="989131" y="391956"/>
                </a:lnTo>
                <a:lnTo>
                  <a:pt x="959713" y="351728"/>
                </a:lnTo>
                <a:lnTo>
                  <a:pt x="928046" y="313099"/>
                </a:lnTo>
                <a:lnTo>
                  <a:pt x="894160" y="276117"/>
                </a:lnTo>
                <a:lnTo>
                  <a:pt x="856983" y="239830"/>
                </a:lnTo>
                <a:lnTo>
                  <a:pt x="854264" y="237464"/>
                </a:lnTo>
                <a:close/>
              </a:path>
              <a:path w="1083945" h="657225">
                <a:moveTo>
                  <a:pt x="243687" y="0"/>
                </a:moveTo>
                <a:lnTo>
                  <a:pt x="193543" y="1315"/>
                </a:lnTo>
                <a:lnTo>
                  <a:pt x="143756" y="5371"/>
                </a:lnTo>
                <a:lnTo>
                  <a:pt x="94383" y="12156"/>
                </a:lnTo>
                <a:lnTo>
                  <a:pt x="45480" y="21659"/>
                </a:lnTo>
                <a:lnTo>
                  <a:pt x="0" y="33137"/>
                </a:lnTo>
                <a:lnTo>
                  <a:pt x="0" y="282936"/>
                </a:lnTo>
                <a:lnTo>
                  <a:pt x="34953" y="270195"/>
                </a:lnTo>
                <a:lnTo>
                  <a:pt x="80019" y="257224"/>
                </a:lnTo>
                <a:lnTo>
                  <a:pt x="125957" y="247399"/>
                </a:lnTo>
                <a:lnTo>
                  <a:pt x="172596" y="240790"/>
                </a:lnTo>
                <a:lnTo>
                  <a:pt x="219764" y="237464"/>
                </a:lnTo>
                <a:lnTo>
                  <a:pt x="854264" y="237464"/>
                </a:lnTo>
                <a:lnTo>
                  <a:pt x="817958" y="205879"/>
                </a:lnTo>
                <a:lnTo>
                  <a:pt x="777135" y="174297"/>
                </a:lnTo>
                <a:lnTo>
                  <a:pt x="734560" y="145119"/>
                </a:lnTo>
                <a:lnTo>
                  <a:pt x="690283" y="118376"/>
                </a:lnTo>
                <a:lnTo>
                  <a:pt x="644353" y="94103"/>
                </a:lnTo>
                <a:lnTo>
                  <a:pt x="596818" y="72332"/>
                </a:lnTo>
                <a:lnTo>
                  <a:pt x="548139" y="53266"/>
                </a:lnTo>
                <a:lnTo>
                  <a:pt x="498774" y="37091"/>
                </a:lnTo>
                <a:lnTo>
                  <a:pt x="448781" y="23820"/>
                </a:lnTo>
                <a:lnTo>
                  <a:pt x="398218" y="13463"/>
                </a:lnTo>
                <a:lnTo>
                  <a:pt x="347142" y="6033"/>
                </a:lnTo>
                <a:lnTo>
                  <a:pt x="295613" y="1541"/>
                </a:lnTo>
                <a:lnTo>
                  <a:pt x="243687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544" y="10241267"/>
            <a:ext cx="591185" cy="1067435"/>
          </a:xfrm>
          <a:custGeom>
            <a:avLst/>
            <a:gdLst/>
            <a:ahLst/>
            <a:cxnLst/>
            <a:rect l="l" t="t" r="r" b="b"/>
            <a:pathLst>
              <a:path w="591185" h="1067434">
                <a:moveTo>
                  <a:pt x="61704" y="0"/>
                </a:moveTo>
                <a:lnTo>
                  <a:pt x="0" y="145356"/>
                </a:lnTo>
                <a:lnTo>
                  <a:pt x="44059" y="165843"/>
                </a:lnTo>
                <a:lnTo>
                  <a:pt x="86065" y="188949"/>
                </a:lnTo>
                <a:lnTo>
                  <a:pt x="125960" y="214535"/>
                </a:lnTo>
                <a:lnTo>
                  <a:pt x="163687" y="242460"/>
                </a:lnTo>
                <a:lnTo>
                  <a:pt x="199191" y="272586"/>
                </a:lnTo>
                <a:lnTo>
                  <a:pt x="232416" y="304772"/>
                </a:lnTo>
                <a:lnTo>
                  <a:pt x="263303" y="338878"/>
                </a:lnTo>
                <a:lnTo>
                  <a:pt x="291798" y="374765"/>
                </a:lnTo>
                <a:lnTo>
                  <a:pt x="317843" y="412292"/>
                </a:lnTo>
                <a:lnTo>
                  <a:pt x="341383" y="451320"/>
                </a:lnTo>
                <a:lnTo>
                  <a:pt x="362360" y="491709"/>
                </a:lnTo>
                <a:lnTo>
                  <a:pt x="380718" y="533320"/>
                </a:lnTo>
                <a:lnTo>
                  <a:pt x="396402" y="576011"/>
                </a:lnTo>
                <a:lnTo>
                  <a:pt x="409353" y="619645"/>
                </a:lnTo>
                <a:lnTo>
                  <a:pt x="419517" y="664080"/>
                </a:lnTo>
                <a:lnTo>
                  <a:pt x="426835" y="709177"/>
                </a:lnTo>
                <a:lnTo>
                  <a:pt x="431253" y="754796"/>
                </a:lnTo>
                <a:lnTo>
                  <a:pt x="432714" y="800802"/>
                </a:lnTo>
                <a:lnTo>
                  <a:pt x="431160" y="847041"/>
                </a:lnTo>
                <a:lnTo>
                  <a:pt x="426536" y="893388"/>
                </a:lnTo>
                <a:lnTo>
                  <a:pt x="418786" y="939697"/>
                </a:lnTo>
                <a:lnTo>
                  <a:pt x="407852" y="985829"/>
                </a:lnTo>
                <a:lnTo>
                  <a:pt x="393678" y="1031645"/>
                </a:lnTo>
                <a:lnTo>
                  <a:pt x="379950" y="1067289"/>
                </a:lnTo>
                <a:lnTo>
                  <a:pt x="547893" y="1067289"/>
                </a:lnTo>
                <a:lnTo>
                  <a:pt x="567949" y="997023"/>
                </a:lnTo>
                <a:lnTo>
                  <a:pt x="577866" y="948644"/>
                </a:lnTo>
                <a:lnTo>
                  <a:pt x="584984" y="899778"/>
                </a:lnTo>
                <a:lnTo>
                  <a:pt x="589291" y="850479"/>
                </a:lnTo>
                <a:lnTo>
                  <a:pt x="590777" y="800798"/>
                </a:lnTo>
                <a:lnTo>
                  <a:pt x="589531" y="752827"/>
                </a:lnTo>
                <a:lnTo>
                  <a:pt x="585666" y="705193"/>
                </a:lnTo>
                <a:lnTo>
                  <a:pt x="579191" y="657954"/>
                </a:lnTo>
                <a:lnTo>
                  <a:pt x="570117" y="611164"/>
                </a:lnTo>
                <a:lnTo>
                  <a:pt x="558453" y="564875"/>
                </a:lnTo>
                <a:lnTo>
                  <a:pt x="544209" y="519142"/>
                </a:lnTo>
                <a:lnTo>
                  <a:pt x="527397" y="474016"/>
                </a:lnTo>
                <a:lnTo>
                  <a:pt x="508163" y="429872"/>
                </a:lnTo>
                <a:lnTo>
                  <a:pt x="486658" y="387076"/>
                </a:lnTo>
                <a:lnTo>
                  <a:pt x="462912" y="345673"/>
                </a:lnTo>
                <a:lnTo>
                  <a:pt x="436955" y="305709"/>
                </a:lnTo>
                <a:lnTo>
                  <a:pt x="408817" y="267229"/>
                </a:lnTo>
                <a:lnTo>
                  <a:pt x="378527" y="230279"/>
                </a:lnTo>
                <a:lnTo>
                  <a:pt x="346115" y="194905"/>
                </a:lnTo>
                <a:lnTo>
                  <a:pt x="310558" y="160204"/>
                </a:lnTo>
                <a:lnTo>
                  <a:pt x="273232" y="127736"/>
                </a:lnTo>
                <a:lnTo>
                  <a:pt x="234184" y="97532"/>
                </a:lnTo>
                <a:lnTo>
                  <a:pt x="193460" y="69624"/>
                </a:lnTo>
                <a:lnTo>
                  <a:pt x="151108" y="44045"/>
                </a:lnTo>
                <a:lnTo>
                  <a:pt x="107174" y="20826"/>
                </a:lnTo>
                <a:lnTo>
                  <a:pt x="61704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94418" y="0"/>
            <a:ext cx="910967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53223" y="2468895"/>
            <a:ext cx="325183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05" dirty="0">
                <a:solidFill>
                  <a:srgbClr val="000000"/>
                </a:solidFill>
                <a:latin typeface="Gotham"/>
                <a:cs typeface="Gotham"/>
              </a:rPr>
              <a:t>About</a:t>
            </a:r>
            <a:r>
              <a:rPr sz="4950" spc="-320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80" dirty="0">
                <a:solidFill>
                  <a:srgbClr val="000000"/>
                </a:solidFill>
                <a:latin typeface="Gotham"/>
                <a:cs typeface="Gotham"/>
              </a:rPr>
              <a:t>you</a:t>
            </a:r>
            <a:endParaRPr sz="4950">
              <a:latin typeface="Gotham"/>
              <a:cs typeface="Gotha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71159" y="5502275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89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1159" y="6214470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89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1159" y="6797675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90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1159" y="7380880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90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1159" y="8321675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90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359BFDC-4890-7D48-B5CD-00B7B9EBC5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96241" y="2719840"/>
            <a:ext cx="4818732" cy="4800607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71992" y="615547"/>
            <a:ext cx="294640" cy="223774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" dirty="0">
                <a:latin typeface="Gotham-Medium"/>
                <a:cs typeface="Gotham-Medium"/>
              </a:rPr>
              <a:t>A </a:t>
            </a:r>
            <a:r>
              <a:rPr sz="1650" spc="-10" dirty="0">
                <a:latin typeface="Gotham-Medium"/>
                <a:cs typeface="Gotham-Medium"/>
              </a:rPr>
              <a:t>future </a:t>
            </a:r>
            <a:r>
              <a:rPr sz="1650" spc="-5" dirty="0">
                <a:latin typeface="Gotham-Medium"/>
                <a:cs typeface="Gotham-Medium"/>
              </a:rPr>
              <a:t>in</a:t>
            </a:r>
            <a:r>
              <a:rPr sz="1650" spc="-40" dirty="0">
                <a:latin typeface="Gotham-Medium"/>
                <a:cs typeface="Gotham-Medium"/>
              </a:rPr>
              <a:t> </a:t>
            </a:r>
            <a:r>
              <a:rPr sz="1650" spc="-5" dirty="0">
                <a:latin typeface="Gotham-Medium"/>
                <a:cs typeface="Gotham-Medium"/>
              </a:rPr>
              <a:t>chemistry</a:t>
            </a:r>
            <a:endParaRPr sz="1650">
              <a:latin typeface="Gotham-Medium"/>
              <a:cs typeface="Gotham-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33507"/>
            <a:ext cx="1083945" cy="657225"/>
          </a:xfrm>
          <a:custGeom>
            <a:avLst/>
            <a:gdLst/>
            <a:ahLst/>
            <a:cxnLst/>
            <a:rect l="l" t="t" r="r" b="b"/>
            <a:pathLst>
              <a:path w="1083945" h="657225">
                <a:moveTo>
                  <a:pt x="854264" y="237464"/>
                </a:moveTo>
                <a:lnTo>
                  <a:pt x="219764" y="237464"/>
                </a:lnTo>
                <a:lnTo>
                  <a:pt x="267289" y="237493"/>
                </a:lnTo>
                <a:lnTo>
                  <a:pt x="315000" y="240945"/>
                </a:lnTo>
                <a:lnTo>
                  <a:pt x="362726" y="247889"/>
                </a:lnTo>
                <a:lnTo>
                  <a:pt x="410295" y="258394"/>
                </a:lnTo>
                <a:lnTo>
                  <a:pt x="457536" y="272531"/>
                </a:lnTo>
                <a:lnTo>
                  <a:pt x="504276" y="290368"/>
                </a:lnTo>
                <a:lnTo>
                  <a:pt x="549573" y="311600"/>
                </a:lnTo>
                <a:lnTo>
                  <a:pt x="592556" y="335762"/>
                </a:lnTo>
                <a:lnTo>
                  <a:pt x="633156" y="362682"/>
                </a:lnTo>
                <a:lnTo>
                  <a:pt x="671303" y="392189"/>
                </a:lnTo>
                <a:lnTo>
                  <a:pt x="706928" y="424112"/>
                </a:lnTo>
                <a:lnTo>
                  <a:pt x="739962" y="458279"/>
                </a:lnTo>
                <a:lnTo>
                  <a:pt x="770336" y="494519"/>
                </a:lnTo>
                <a:lnTo>
                  <a:pt x="797979" y="532660"/>
                </a:lnTo>
                <a:lnTo>
                  <a:pt x="822823" y="572530"/>
                </a:lnTo>
                <a:lnTo>
                  <a:pt x="844799" y="613959"/>
                </a:lnTo>
                <a:lnTo>
                  <a:pt x="863836" y="656775"/>
                </a:lnTo>
                <a:lnTo>
                  <a:pt x="1083683" y="567898"/>
                </a:lnTo>
                <a:lnTo>
                  <a:pt x="1063575" y="521754"/>
                </a:lnTo>
                <a:lnTo>
                  <a:pt x="1041093" y="477017"/>
                </a:lnTo>
                <a:lnTo>
                  <a:pt x="1016268" y="433735"/>
                </a:lnTo>
                <a:lnTo>
                  <a:pt x="989131" y="391956"/>
                </a:lnTo>
                <a:lnTo>
                  <a:pt x="959713" y="351728"/>
                </a:lnTo>
                <a:lnTo>
                  <a:pt x="928046" y="313099"/>
                </a:lnTo>
                <a:lnTo>
                  <a:pt x="894160" y="276117"/>
                </a:lnTo>
                <a:lnTo>
                  <a:pt x="856983" y="239830"/>
                </a:lnTo>
                <a:lnTo>
                  <a:pt x="854264" y="237464"/>
                </a:lnTo>
                <a:close/>
              </a:path>
              <a:path w="1083945" h="657225">
                <a:moveTo>
                  <a:pt x="243687" y="0"/>
                </a:moveTo>
                <a:lnTo>
                  <a:pt x="193543" y="1315"/>
                </a:lnTo>
                <a:lnTo>
                  <a:pt x="143756" y="5371"/>
                </a:lnTo>
                <a:lnTo>
                  <a:pt x="94383" y="12156"/>
                </a:lnTo>
                <a:lnTo>
                  <a:pt x="45480" y="21659"/>
                </a:lnTo>
                <a:lnTo>
                  <a:pt x="0" y="33137"/>
                </a:lnTo>
                <a:lnTo>
                  <a:pt x="0" y="282936"/>
                </a:lnTo>
                <a:lnTo>
                  <a:pt x="34953" y="270195"/>
                </a:lnTo>
                <a:lnTo>
                  <a:pt x="80019" y="257224"/>
                </a:lnTo>
                <a:lnTo>
                  <a:pt x="125957" y="247399"/>
                </a:lnTo>
                <a:lnTo>
                  <a:pt x="172596" y="240790"/>
                </a:lnTo>
                <a:lnTo>
                  <a:pt x="219764" y="237464"/>
                </a:lnTo>
                <a:lnTo>
                  <a:pt x="854264" y="237464"/>
                </a:lnTo>
                <a:lnTo>
                  <a:pt x="817958" y="205879"/>
                </a:lnTo>
                <a:lnTo>
                  <a:pt x="777135" y="174297"/>
                </a:lnTo>
                <a:lnTo>
                  <a:pt x="734560" y="145119"/>
                </a:lnTo>
                <a:lnTo>
                  <a:pt x="690283" y="118376"/>
                </a:lnTo>
                <a:lnTo>
                  <a:pt x="644353" y="94103"/>
                </a:lnTo>
                <a:lnTo>
                  <a:pt x="596818" y="72332"/>
                </a:lnTo>
                <a:lnTo>
                  <a:pt x="548139" y="53266"/>
                </a:lnTo>
                <a:lnTo>
                  <a:pt x="498774" y="37091"/>
                </a:lnTo>
                <a:lnTo>
                  <a:pt x="448781" y="23820"/>
                </a:lnTo>
                <a:lnTo>
                  <a:pt x="398218" y="13463"/>
                </a:lnTo>
                <a:lnTo>
                  <a:pt x="347142" y="6033"/>
                </a:lnTo>
                <a:lnTo>
                  <a:pt x="295613" y="1541"/>
                </a:lnTo>
                <a:lnTo>
                  <a:pt x="243687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544" y="10241267"/>
            <a:ext cx="591185" cy="1067435"/>
          </a:xfrm>
          <a:custGeom>
            <a:avLst/>
            <a:gdLst/>
            <a:ahLst/>
            <a:cxnLst/>
            <a:rect l="l" t="t" r="r" b="b"/>
            <a:pathLst>
              <a:path w="591185" h="1067434">
                <a:moveTo>
                  <a:pt x="61704" y="0"/>
                </a:moveTo>
                <a:lnTo>
                  <a:pt x="0" y="145356"/>
                </a:lnTo>
                <a:lnTo>
                  <a:pt x="44059" y="165843"/>
                </a:lnTo>
                <a:lnTo>
                  <a:pt x="86065" y="188949"/>
                </a:lnTo>
                <a:lnTo>
                  <a:pt x="125960" y="214535"/>
                </a:lnTo>
                <a:lnTo>
                  <a:pt x="163687" y="242460"/>
                </a:lnTo>
                <a:lnTo>
                  <a:pt x="199191" y="272586"/>
                </a:lnTo>
                <a:lnTo>
                  <a:pt x="232416" y="304772"/>
                </a:lnTo>
                <a:lnTo>
                  <a:pt x="263303" y="338878"/>
                </a:lnTo>
                <a:lnTo>
                  <a:pt x="291798" y="374765"/>
                </a:lnTo>
                <a:lnTo>
                  <a:pt x="317843" y="412292"/>
                </a:lnTo>
                <a:lnTo>
                  <a:pt x="341383" y="451320"/>
                </a:lnTo>
                <a:lnTo>
                  <a:pt x="362360" y="491709"/>
                </a:lnTo>
                <a:lnTo>
                  <a:pt x="380718" y="533320"/>
                </a:lnTo>
                <a:lnTo>
                  <a:pt x="396402" y="576011"/>
                </a:lnTo>
                <a:lnTo>
                  <a:pt x="409353" y="619645"/>
                </a:lnTo>
                <a:lnTo>
                  <a:pt x="419517" y="664080"/>
                </a:lnTo>
                <a:lnTo>
                  <a:pt x="426835" y="709177"/>
                </a:lnTo>
                <a:lnTo>
                  <a:pt x="431253" y="754796"/>
                </a:lnTo>
                <a:lnTo>
                  <a:pt x="432714" y="800802"/>
                </a:lnTo>
                <a:lnTo>
                  <a:pt x="431160" y="847041"/>
                </a:lnTo>
                <a:lnTo>
                  <a:pt x="426536" y="893388"/>
                </a:lnTo>
                <a:lnTo>
                  <a:pt x="418786" y="939697"/>
                </a:lnTo>
                <a:lnTo>
                  <a:pt x="407852" y="985829"/>
                </a:lnTo>
                <a:lnTo>
                  <a:pt x="393678" y="1031645"/>
                </a:lnTo>
                <a:lnTo>
                  <a:pt x="379950" y="1067289"/>
                </a:lnTo>
                <a:lnTo>
                  <a:pt x="547893" y="1067289"/>
                </a:lnTo>
                <a:lnTo>
                  <a:pt x="567949" y="997023"/>
                </a:lnTo>
                <a:lnTo>
                  <a:pt x="577866" y="948644"/>
                </a:lnTo>
                <a:lnTo>
                  <a:pt x="584984" y="899778"/>
                </a:lnTo>
                <a:lnTo>
                  <a:pt x="589291" y="850479"/>
                </a:lnTo>
                <a:lnTo>
                  <a:pt x="590777" y="800798"/>
                </a:lnTo>
                <a:lnTo>
                  <a:pt x="589531" y="752827"/>
                </a:lnTo>
                <a:lnTo>
                  <a:pt x="585666" y="705193"/>
                </a:lnTo>
                <a:lnTo>
                  <a:pt x="579191" y="657954"/>
                </a:lnTo>
                <a:lnTo>
                  <a:pt x="570117" y="611164"/>
                </a:lnTo>
                <a:lnTo>
                  <a:pt x="558453" y="564875"/>
                </a:lnTo>
                <a:lnTo>
                  <a:pt x="544209" y="519142"/>
                </a:lnTo>
                <a:lnTo>
                  <a:pt x="527397" y="474016"/>
                </a:lnTo>
                <a:lnTo>
                  <a:pt x="508163" y="429872"/>
                </a:lnTo>
                <a:lnTo>
                  <a:pt x="486658" y="387076"/>
                </a:lnTo>
                <a:lnTo>
                  <a:pt x="462912" y="345673"/>
                </a:lnTo>
                <a:lnTo>
                  <a:pt x="436955" y="305709"/>
                </a:lnTo>
                <a:lnTo>
                  <a:pt x="408817" y="267229"/>
                </a:lnTo>
                <a:lnTo>
                  <a:pt x="378527" y="230279"/>
                </a:lnTo>
                <a:lnTo>
                  <a:pt x="346115" y="194905"/>
                </a:lnTo>
                <a:lnTo>
                  <a:pt x="310558" y="160204"/>
                </a:lnTo>
                <a:lnTo>
                  <a:pt x="273232" y="127736"/>
                </a:lnTo>
                <a:lnTo>
                  <a:pt x="234184" y="97532"/>
                </a:lnTo>
                <a:lnTo>
                  <a:pt x="193460" y="69624"/>
                </a:lnTo>
                <a:lnTo>
                  <a:pt x="151108" y="44045"/>
                </a:lnTo>
                <a:lnTo>
                  <a:pt x="107174" y="20826"/>
                </a:lnTo>
                <a:lnTo>
                  <a:pt x="61704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5918" y="2719841"/>
            <a:ext cx="4811748" cy="480060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17140" y="3166972"/>
            <a:ext cx="1321435" cy="3911600"/>
          </a:xfrm>
          <a:custGeom>
            <a:avLst/>
            <a:gdLst/>
            <a:ahLst/>
            <a:cxnLst/>
            <a:rect l="l" t="t" r="r" b="b"/>
            <a:pathLst>
              <a:path w="1321434" h="3911600">
                <a:moveTo>
                  <a:pt x="511042" y="0"/>
                </a:moveTo>
                <a:lnTo>
                  <a:pt x="0" y="510843"/>
                </a:lnTo>
                <a:lnTo>
                  <a:pt x="34299" y="545955"/>
                </a:lnTo>
                <a:lnTo>
                  <a:pt x="67756" y="581876"/>
                </a:lnTo>
                <a:lnTo>
                  <a:pt x="100355" y="618591"/>
                </a:lnTo>
                <a:lnTo>
                  <a:pt x="132080" y="656083"/>
                </a:lnTo>
                <a:lnTo>
                  <a:pt x="163039" y="694499"/>
                </a:lnTo>
                <a:lnTo>
                  <a:pt x="192842" y="733333"/>
                </a:lnTo>
                <a:lnTo>
                  <a:pt x="221846" y="773059"/>
                </a:lnTo>
                <a:lnTo>
                  <a:pt x="249911" y="813497"/>
                </a:lnTo>
                <a:lnTo>
                  <a:pt x="277021" y="854631"/>
                </a:lnTo>
                <a:lnTo>
                  <a:pt x="303160" y="896446"/>
                </a:lnTo>
                <a:lnTo>
                  <a:pt x="328311" y="938924"/>
                </a:lnTo>
                <a:lnTo>
                  <a:pt x="352458" y="982049"/>
                </a:lnTo>
                <a:lnTo>
                  <a:pt x="375584" y="1025806"/>
                </a:lnTo>
                <a:lnTo>
                  <a:pt x="397675" y="1070178"/>
                </a:lnTo>
                <a:lnTo>
                  <a:pt x="418713" y="1115150"/>
                </a:lnTo>
                <a:lnTo>
                  <a:pt x="438682" y="1160704"/>
                </a:lnTo>
                <a:lnTo>
                  <a:pt x="457567" y="1206824"/>
                </a:lnTo>
                <a:lnTo>
                  <a:pt x="475351" y="1253496"/>
                </a:lnTo>
                <a:lnTo>
                  <a:pt x="492017" y="1300701"/>
                </a:lnTo>
                <a:lnTo>
                  <a:pt x="507550" y="1348425"/>
                </a:lnTo>
                <a:lnTo>
                  <a:pt x="521933" y="1396651"/>
                </a:lnTo>
                <a:lnTo>
                  <a:pt x="535151" y="1445362"/>
                </a:lnTo>
                <a:lnTo>
                  <a:pt x="547186" y="1494544"/>
                </a:lnTo>
                <a:lnTo>
                  <a:pt x="558024" y="1544178"/>
                </a:lnTo>
                <a:lnTo>
                  <a:pt x="567647" y="1594250"/>
                </a:lnTo>
                <a:lnTo>
                  <a:pt x="576039" y="1644743"/>
                </a:lnTo>
                <a:lnTo>
                  <a:pt x="583185" y="1695641"/>
                </a:lnTo>
                <a:lnTo>
                  <a:pt x="589068" y="1746927"/>
                </a:lnTo>
                <a:lnTo>
                  <a:pt x="593672" y="1798586"/>
                </a:lnTo>
                <a:lnTo>
                  <a:pt x="596980" y="1850601"/>
                </a:lnTo>
                <a:lnTo>
                  <a:pt x="598977" y="1902957"/>
                </a:lnTo>
                <a:lnTo>
                  <a:pt x="599646" y="1955636"/>
                </a:lnTo>
                <a:lnTo>
                  <a:pt x="598977" y="2008316"/>
                </a:lnTo>
                <a:lnTo>
                  <a:pt x="596980" y="2060671"/>
                </a:lnTo>
                <a:lnTo>
                  <a:pt x="593672" y="2112687"/>
                </a:lnTo>
                <a:lnTo>
                  <a:pt x="589068" y="2164346"/>
                </a:lnTo>
                <a:lnTo>
                  <a:pt x="583185" y="2215632"/>
                </a:lnTo>
                <a:lnTo>
                  <a:pt x="576039" y="2266530"/>
                </a:lnTo>
                <a:lnTo>
                  <a:pt x="567647" y="2317023"/>
                </a:lnTo>
                <a:lnTo>
                  <a:pt x="558024" y="2367094"/>
                </a:lnTo>
                <a:lnTo>
                  <a:pt x="547186" y="2416729"/>
                </a:lnTo>
                <a:lnTo>
                  <a:pt x="535151" y="2465910"/>
                </a:lnTo>
                <a:lnTo>
                  <a:pt x="521933" y="2514622"/>
                </a:lnTo>
                <a:lnTo>
                  <a:pt x="507550" y="2562847"/>
                </a:lnTo>
                <a:lnTo>
                  <a:pt x="492017" y="2610571"/>
                </a:lnTo>
                <a:lnTo>
                  <a:pt x="475351" y="2657777"/>
                </a:lnTo>
                <a:lnTo>
                  <a:pt x="457567" y="2704448"/>
                </a:lnTo>
                <a:lnTo>
                  <a:pt x="438682" y="2750569"/>
                </a:lnTo>
                <a:lnTo>
                  <a:pt x="418713" y="2796123"/>
                </a:lnTo>
                <a:lnTo>
                  <a:pt x="397675" y="2841094"/>
                </a:lnTo>
                <a:lnTo>
                  <a:pt x="375584" y="2885466"/>
                </a:lnTo>
                <a:lnTo>
                  <a:pt x="352458" y="2929223"/>
                </a:lnTo>
                <a:lnTo>
                  <a:pt x="328311" y="2972349"/>
                </a:lnTo>
                <a:lnTo>
                  <a:pt x="303160" y="3014827"/>
                </a:lnTo>
                <a:lnTo>
                  <a:pt x="277021" y="3056641"/>
                </a:lnTo>
                <a:lnTo>
                  <a:pt x="249911" y="3097775"/>
                </a:lnTo>
                <a:lnTo>
                  <a:pt x="221846" y="3138214"/>
                </a:lnTo>
                <a:lnTo>
                  <a:pt x="192842" y="3177939"/>
                </a:lnTo>
                <a:lnTo>
                  <a:pt x="162914" y="3216937"/>
                </a:lnTo>
                <a:lnTo>
                  <a:pt x="132080" y="3255189"/>
                </a:lnTo>
                <a:lnTo>
                  <a:pt x="100355" y="3292681"/>
                </a:lnTo>
                <a:lnTo>
                  <a:pt x="67756" y="3329396"/>
                </a:lnTo>
                <a:lnTo>
                  <a:pt x="34299" y="3365318"/>
                </a:lnTo>
                <a:lnTo>
                  <a:pt x="0" y="3400430"/>
                </a:lnTo>
                <a:lnTo>
                  <a:pt x="511042" y="3911273"/>
                </a:lnTo>
                <a:lnTo>
                  <a:pt x="546953" y="3874721"/>
                </a:lnTo>
                <a:lnTo>
                  <a:pt x="582119" y="3837605"/>
                </a:lnTo>
                <a:lnTo>
                  <a:pt x="616535" y="3799930"/>
                </a:lnTo>
                <a:lnTo>
                  <a:pt x="650199" y="3761701"/>
                </a:lnTo>
                <a:lnTo>
                  <a:pt x="683106" y="3722924"/>
                </a:lnTo>
                <a:lnTo>
                  <a:pt x="715254" y="3683604"/>
                </a:lnTo>
                <a:lnTo>
                  <a:pt x="746637" y="3643746"/>
                </a:lnTo>
                <a:lnTo>
                  <a:pt x="777254" y="3603356"/>
                </a:lnTo>
                <a:lnTo>
                  <a:pt x="807099" y="3562440"/>
                </a:lnTo>
                <a:lnTo>
                  <a:pt x="836171" y="3521001"/>
                </a:lnTo>
                <a:lnTo>
                  <a:pt x="864464" y="3479046"/>
                </a:lnTo>
                <a:lnTo>
                  <a:pt x="891976" y="3436581"/>
                </a:lnTo>
                <a:lnTo>
                  <a:pt x="918702" y="3393609"/>
                </a:lnTo>
                <a:lnTo>
                  <a:pt x="944640" y="3350138"/>
                </a:lnTo>
                <a:lnTo>
                  <a:pt x="969786" y="3306171"/>
                </a:lnTo>
                <a:lnTo>
                  <a:pt x="994135" y="3261714"/>
                </a:lnTo>
                <a:lnTo>
                  <a:pt x="1017685" y="3216774"/>
                </a:lnTo>
                <a:lnTo>
                  <a:pt x="1040433" y="3171354"/>
                </a:lnTo>
                <a:lnTo>
                  <a:pt x="1062373" y="3125460"/>
                </a:lnTo>
                <a:lnTo>
                  <a:pt x="1083503" y="3079099"/>
                </a:lnTo>
                <a:lnTo>
                  <a:pt x="1103819" y="3032274"/>
                </a:lnTo>
                <a:lnTo>
                  <a:pt x="1123065" y="2985618"/>
                </a:lnTo>
                <a:lnTo>
                  <a:pt x="1141428" y="2938707"/>
                </a:lnTo>
                <a:lnTo>
                  <a:pt x="1158906" y="2891546"/>
                </a:lnTo>
                <a:lnTo>
                  <a:pt x="1175498" y="2844142"/>
                </a:lnTo>
                <a:lnTo>
                  <a:pt x="1191321" y="2796123"/>
                </a:lnTo>
                <a:lnTo>
                  <a:pt x="1206022" y="2748625"/>
                </a:lnTo>
                <a:lnTo>
                  <a:pt x="1219951" y="2700523"/>
                </a:lnTo>
                <a:lnTo>
                  <a:pt x="1232989" y="2652201"/>
                </a:lnTo>
                <a:lnTo>
                  <a:pt x="1245136" y="2603663"/>
                </a:lnTo>
                <a:lnTo>
                  <a:pt x="1256391" y="2554915"/>
                </a:lnTo>
                <a:lnTo>
                  <a:pt x="1266752" y="2505962"/>
                </a:lnTo>
                <a:lnTo>
                  <a:pt x="1276217" y="2456812"/>
                </a:lnTo>
                <a:lnTo>
                  <a:pt x="1284787" y="2407468"/>
                </a:lnTo>
                <a:lnTo>
                  <a:pt x="1292460" y="2357938"/>
                </a:lnTo>
                <a:lnTo>
                  <a:pt x="1299234" y="2308226"/>
                </a:lnTo>
                <a:lnTo>
                  <a:pt x="1305109" y="2258338"/>
                </a:lnTo>
                <a:lnTo>
                  <a:pt x="1310083" y="2208280"/>
                </a:lnTo>
                <a:lnTo>
                  <a:pt x="1314156" y="2158058"/>
                </a:lnTo>
                <a:lnTo>
                  <a:pt x="1317325" y="2107676"/>
                </a:lnTo>
                <a:lnTo>
                  <a:pt x="1319591" y="2057142"/>
                </a:lnTo>
                <a:lnTo>
                  <a:pt x="1320951" y="2006460"/>
                </a:lnTo>
                <a:lnTo>
                  <a:pt x="1321404" y="1955636"/>
                </a:lnTo>
                <a:lnTo>
                  <a:pt x="1320951" y="1904814"/>
                </a:lnTo>
                <a:lnTo>
                  <a:pt x="1319591" y="1854133"/>
                </a:lnTo>
                <a:lnTo>
                  <a:pt x="1317325" y="1803599"/>
                </a:lnTo>
                <a:lnTo>
                  <a:pt x="1314156" y="1753219"/>
                </a:lnTo>
                <a:lnTo>
                  <a:pt x="1310084" y="1702997"/>
                </a:lnTo>
                <a:lnTo>
                  <a:pt x="1305109" y="1652939"/>
                </a:lnTo>
                <a:lnTo>
                  <a:pt x="1299235" y="1603051"/>
                </a:lnTo>
                <a:lnTo>
                  <a:pt x="1292461" y="1553339"/>
                </a:lnTo>
                <a:lnTo>
                  <a:pt x="1284788" y="1503809"/>
                </a:lnTo>
                <a:lnTo>
                  <a:pt x="1276218" y="1454465"/>
                </a:lnTo>
                <a:lnTo>
                  <a:pt x="1266753" y="1405314"/>
                </a:lnTo>
                <a:lnTo>
                  <a:pt x="1256392" y="1356362"/>
                </a:lnTo>
                <a:lnTo>
                  <a:pt x="1245138" y="1307613"/>
                </a:lnTo>
                <a:lnTo>
                  <a:pt x="1232992" y="1259074"/>
                </a:lnTo>
                <a:lnTo>
                  <a:pt x="1219954" y="1210751"/>
                </a:lnTo>
                <a:lnTo>
                  <a:pt x="1206026" y="1162649"/>
                </a:lnTo>
                <a:lnTo>
                  <a:pt x="1191209" y="1114774"/>
                </a:lnTo>
                <a:lnTo>
                  <a:pt x="1175504" y="1067131"/>
                </a:lnTo>
                <a:lnTo>
                  <a:pt x="1158913" y="1019727"/>
                </a:lnTo>
                <a:lnTo>
                  <a:pt x="1141436" y="972566"/>
                </a:lnTo>
                <a:lnTo>
                  <a:pt x="1123074" y="925655"/>
                </a:lnTo>
                <a:lnTo>
                  <a:pt x="1103830" y="878999"/>
                </a:lnTo>
                <a:lnTo>
                  <a:pt x="1083512" y="832174"/>
                </a:lnTo>
                <a:lnTo>
                  <a:pt x="1062381" y="785812"/>
                </a:lnTo>
                <a:lnTo>
                  <a:pt x="1040439" y="739919"/>
                </a:lnTo>
                <a:lnTo>
                  <a:pt x="1017606" y="694336"/>
                </a:lnTo>
                <a:lnTo>
                  <a:pt x="994140" y="649558"/>
                </a:lnTo>
                <a:lnTo>
                  <a:pt x="969789" y="605102"/>
                </a:lnTo>
                <a:lnTo>
                  <a:pt x="944643" y="561135"/>
                </a:lnTo>
                <a:lnTo>
                  <a:pt x="918705" y="517663"/>
                </a:lnTo>
                <a:lnTo>
                  <a:pt x="891978" y="474692"/>
                </a:lnTo>
                <a:lnTo>
                  <a:pt x="864465" y="432226"/>
                </a:lnTo>
                <a:lnTo>
                  <a:pt x="836172" y="390271"/>
                </a:lnTo>
                <a:lnTo>
                  <a:pt x="807100" y="348833"/>
                </a:lnTo>
                <a:lnTo>
                  <a:pt x="777254" y="307916"/>
                </a:lnTo>
                <a:lnTo>
                  <a:pt x="746638" y="267526"/>
                </a:lnTo>
                <a:lnTo>
                  <a:pt x="715254" y="227669"/>
                </a:lnTo>
                <a:lnTo>
                  <a:pt x="683106" y="188349"/>
                </a:lnTo>
                <a:lnTo>
                  <a:pt x="650199" y="149572"/>
                </a:lnTo>
                <a:lnTo>
                  <a:pt x="616535" y="111343"/>
                </a:lnTo>
                <a:lnTo>
                  <a:pt x="582119" y="73668"/>
                </a:lnTo>
                <a:lnTo>
                  <a:pt x="546953" y="36552"/>
                </a:lnTo>
                <a:lnTo>
                  <a:pt x="511042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71794" y="5115494"/>
            <a:ext cx="2646680" cy="2646045"/>
          </a:xfrm>
          <a:custGeom>
            <a:avLst/>
            <a:gdLst/>
            <a:ahLst/>
            <a:cxnLst/>
            <a:rect l="l" t="t" r="r" b="b"/>
            <a:pathLst>
              <a:path w="2646679" h="2646045">
                <a:moveTo>
                  <a:pt x="2646453" y="0"/>
                </a:moveTo>
                <a:lnTo>
                  <a:pt x="2165274" y="0"/>
                </a:lnTo>
                <a:lnTo>
                  <a:pt x="2164744" y="48260"/>
                </a:lnTo>
                <a:lnTo>
                  <a:pt x="2163160" y="96266"/>
                </a:lnTo>
                <a:lnTo>
                  <a:pt x="2160535" y="144006"/>
                </a:lnTo>
                <a:lnTo>
                  <a:pt x="2156878" y="191469"/>
                </a:lnTo>
                <a:lnTo>
                  <a:pt x="2152201" y="238643"/>
                </a:lnTo>
                <a:lnTo>
                  <a:pt x="2146516" y="285519"/>
                </a:lnTo>
                <a:lnTo>
                  <a:pt x="2139833" y="332084"/>
                </a:lnTo>
                <a:lnTo>
                  <a:pt x="2132163" y="378328"/>
                </a:lnTo>
                <a:lnTo>
                  <a:pt x="2123518" y="424239"/>
                </a:lnTo>
                <a:lnTo>
                  <a:pt x="2113908" y="469807"/>
                </a:lnTo>
                <a:lnTo>
                  <a:pt x="2103344" y="515020"/>
                </a:lnTo>
                <a:lnTo>
                  <a:pt x="2091839" y="559867"/>
                </a:lnTo>
                <a:lnTo>
                  <a:pt x="2079402" y="604338"/>
                </a:lnTo>
                <a:lnTo>
                  <a:pt x="2065975" y="648633"/>
                </a:lnTo>
                <a:lnTo>
                  <a:pt x="2051778" y="692104"/>
                </a:lnTo>
                <a:lnTo>
                  <a:pt x="2036614" y="735378"/>
                </a:lnTo>
                <a:lnTo>
                  <a:pt x="2020563" y="778231"/>
                </a:lnTo>
                <a:lnTo>
                  <a:pt x="2003636" y="820652"/>
                </a:lnTo>
                <a:lnTo>
                  <a:pt x="1985845" y="862629"/>
                </a:lnTo>
                <a:lnTo>
                  <a:pt x="1967200" y="904152"/>
                </a:lnTo>
                <a:lnTo>
                  <a:pt x="1947712" y="945209"/>
                </a:lnTo>
                <a:lnTo>
                  <a:pt x="1927392" y="985790"/>
                </a:lnTo>
                <a:lnTo>
                  <a:pt x="1906253" y="1025883"/>
                </a:lnTo>
                <a:lnTo>
                  <a:pt x="1884304" y="1065478"/>
                </a:lnTo>
                <a:lnTo>
                  <a:pt x="1861557" y="1104563"/>
                </a:lnTo>
                <a:lnTo>
                  <a:pt x="1838022" y="1143127"/>
                </a:lnTo>
                <a:lnTo>
                  <a:pt x="1813712" y="1181159"/>
                </a:lnTo>
                <a:lnTo>
                  <a:pt x="1788637" y="1218648"/>
                </a:lnTo>
                <a:lnTo>
                  <a:pt x="1762808" y="1255582"/>
                </a:lnTo>
                <a:lnTo>
                  <a:pt x="1736236" y="1291952"/>
                </a:lnTo>
                <a:lnTo>
                  <a:pt x="1708932" y="1327746"/>
                </a:lnTo>
                <a:lnTo>
                  <a:pt x="1680908" y="1362952"/>
                </a:lnTo>
                <a:lnTo>
                  <a:pt x="1652174" y="1397559"/>
                </a:lnTo>
                <a:lnTo>
                  <a:pt x="1622742" y="1431558"/>
                </a:lnTo>
                <a:lnTo>
                  <a:pt x="1592622" y="1464935"/>
                </a:lnTo>
                <a:lnTo>
                  <a:pt x="1561826" y="1497681"/>
                </a:lnTo>
                <a:lnTo>
                  <a:pt x="1530365" y="1529784"/>
                </a:lnTo>
                <a:lnTo>
                  <a:pt x="1498250" y="1561233"/>
                </a:lnTo>
                <a:lnTo>
                  <a:pt x="1465492" y="1592018"/>
                </a:lnTo>
                <a:lnTo>
                  <a:pt x="1432102" y="1622126"/>
                </a:lnTo>
                <a:lnTo>
                  <a:pt x="1398091" y="1651547"/>
                </a:lnTo>
                <a:lnTo>
                  <a:pt x="1363470" y="1680270"/>
                </a:lnTo>
                <a:lnTo>
                  <a:pt x="1328251" y="1708284"/>
                </a:lnTo>
                <a:lnTo>
                  <a:pt x="1292444" y="1735578"/>
                </a:lnTo>
                <a:lnTo>
                  <a:pt x="1256061" y="1762140"/>
                </a:lnTo>
                <a:lnTo>
                  <a:pt x="1219112" y="1787959"/>
                </a:lnTo>
                <a:lnTo>
                  <a:pt x="1181609" y="1813025"/>
                </a:lnTo>
                <a:lnTo>
                  <a:pt x="1143562" y="1837327"/>
                </a:lnTo>
                <a:lnTo>
                  <a:pt x="1104984" y="1860852"/>
                </a:lnTo>
                <a:lnTo>
                  <a:pt x="1065884" y="1883591"/>
                </a:lnTo>
                <a:lnTo>
                  <a:pt x="1026275" y="1905532"/>
                </a:lnTo>
                <a:lnTo>
                  <a:pt x="986166" y="1926664"/>
                </a:lnTo>
                <a:lnTo>
                  <a:pt x="945570" y="1946975"/>
                </a:lnTo>
                <a:lnTo>
                  <a:pt x="904497" y="1966456"/>
                </a:lnTo>
                <a:lnTo>
                  <a:pt x="862959" y="1985094"/>
                </a:lnTo>
                <a:lnTo>
                  <a:pt x="820966" y="2002879"/>
                </a:lnTo>
                <a:lnTo>
                  <a:pt x="778529" y="2019800"/>
                </a:lnTo>
                <a:lnTo>
                  <a:pt x="735660" y="2035845"/>
                </a:lnTo>
                <a:lnTo>
                  <a:pt x="692370" y="2051003"/>
                </a:lnTo>
                <a:lnTo>
                  <a:pt x="648669" y="2065264"/>
                </a:lnTo>
                <a:lnTo>
                  <a:pt x="604570" y="2078617"/>
                </a:lnTo>
                <a:lnTo>
                  <a:pt x="560082" y="2091049"/>
                </a:lnTo>
                <a:lnTo>
                  <a:pt x="515217" y="2102550"/>
                </a:lnTo>
                <a:lnTo>
                  <a:pt x="469987" y="2113110"/>
                </a:lnTo>
                <a:lnTo>
                  <a:pt x="424402" y="2122716"/>
                </a:lnTo>
                <a:lnTo>
                  <a:pt x="378473" y="2131358"/>
                </a:lnTo>
                <a:lnTo>
                  <a:pt x="332211" y="2139025"/>
                </a:lnTo>
                <a:lnTo>
                  <a:pt x="285628" y="2145706"/>
                </a:lnTo>
                <a:lnTo>
                  <a:pt x="238735" y="2151389"/>
                </a:lnTo>
                <a:lnTo>
                  <a:pt x="191542" y="2156064"/>
                </a:lnTo>
                <a:lnTo>
                  <a:pt x="144061" y="2159720"/>
                </a:lnTo>
                <a:lnTo>
                  <a:pt x="96303" y="2162344"/>
                </a:lnTo>
                <a:lnTo>
                  <a:pt x="48279" y="2163927"/>
                </a:lnTo>
                <a:lnTo>
                  <a:pt x="0" y="2164457"/>
                </a:lnTo>
                <a:lnTo>
                  <a:pt x="0" y="2645448"/>
                </a:lnTo>
                <a:lnTo>
                  <a:pt x="50950" y="2644972"/>
                </a:lnTo>
                <a:lnTo>
                  <a:pt x="101750" y="2643545"/>
                </a:lnTo>
                <a:lnTo>
                  <a:pt x="152395" y="2641169"/>
                </a:lnTo>
                <a:lnTo>
                  <a:pt x="202877" y="2637844"/>
                </a:lnTo>
                <a:lnTo>
                  <a:pt x="253190" y="2633572"/>
                </a:lnTo>
                <a:lnTo>
                  <a:pt x="303329" y="2628354"/>
                </a:lnTo>
                <a:lnTo>
                  <a:pt x="353287" y="2622192"/>
                </a:lnTo>
                <a:lnTo>
                  <a:pt x="403057" y="2615086"/>
                </a:lnTo>
                <a:lnTo>
                  <a:pt x="452634" y="2607038"/>
                </a:lnTo>
                <a:lnTo>
                  <a:pt x="502012" y="2598050"/>
                </a:lnTo>
                <a:lnTo>
                  <a:pt x="551183" y="2588122"/>
                </a:lnTo>
                <a:lnTo>
                  <a:pt x="600142" y="2577256"/>
                </a:lnTo>
                <a:lnTo>
                  <a:pt x="648883" y="2565453"/>
                </a:lnTo>
                <a:lnTo>
                  <a:pt x="697399" y="2552714"/>
                </a:lnTo>
                <a:lnTo>
                  <a:pt x="745685" y="2539042"/>
                </a:lnTo>
                <a:lnTo>
                  <a:pt x="793733" y="2524436"/>
                </a:lnTo>
                <a:lnTo>
                  <a:pt x="841537" y="2508898"/>
                </a:lnTo>
                <a:lnTo>
                  <a:pt x="889093" y="2492429"/>
                </a:lnTo>
                <a:lnTo>
                  <a:pt x="936392" y="2475032"/>
                </a:lnTo>
                <a:lnTo>
                  <a:pt x="983429" y="2456706"/>
                </a:lnTo>
                <a:lnTo>
                  <a:pt x="1030198" y="2437454"/>
                </a:lnTo>
                <a:lnTo>
                  <a:pt x="1077231" y="2417036"/>
                </a:lnTo>
                <a:lnTo>
                  <a:pt x="1123775" y="2395760"/>
                </a:lnTo>
                <a:lnTo>
                  <a:pt x="1169824" y="2373630"/>
                </a:lnTo>
                <a:lnTo>
                  <a:pt x="1215374" y="2350649"/>
                </a:lnTo>
                <a:lnTo>
                  <a:pt x="1260417" y="2326823"/>
                </a:lnTo>
                <a:lnTo>
                  <a:pt x="1304948" y="2302155"/>
                </a:lnTo>
                <a:lnTo>
                  <a:pt x="1348962" y="2276648"/>
                </a:lnTo>
                <a:lnTo>
                  <a:pt x="1392452" y="2250307"/>
                </a:lnTo>
                <a:lnTo>
                  <a:pt x="1435412" y="2223137"/>
                </a:lnTo>
                <a:lnTo>
                  <a:pt x="1477837" y="2195139"/>
                </a:lnTo>
                <a:lnTo>
                  <a:pt x="1519720" y="2166320"/>
                </a:lnTo>
                <a:lnTo>
                  <a:pt x="1561056" y="2136683"/>
                </a:lnTo>
                <a:lnTo>
                  <a:pt x="1601839" y="2106231"/>
                </a:lnTo>
                <a:lnTo>
                  <a:pt x="1642063" y="2074969"/>
                </a:lnTo>
                <a:lnTo>
                  <a:pt x="1681722" y="2042900"/>
                </a:lnTo>
                <a:lnTo>
                  <a:pt x="1720810" y="2010030"/>
                </a:lnTo>
                <a:lnTo>
                  <a:pt x="1759321" y="1976360"/>
                </a:lnTo>
                <a:lnTo>
                  <a:pt x="1797249" y="1941897"/>
                </a:lnTo>
                <a:lnTo>
                  <a:pt x="1834589" y="1906643"/>
                </a:lnTo>
                <a:lnTo>
                  <a:pt x="1871335" y="1870602"/>
                </a:lnTo>
                <a:lnTo>
                  <a:pt x="1907387" y="1833872"/>
                </a:lnTo>
                <a:lnTo>
                  <a:pt x="1942652" y="1796548"/>
                </a:lnTo>
                <a:lnTo>
                  <a:pt x="1977126" y="1758636"/>
                </a:lnTo>
                <a:lnTo>
                  <a:pt x="2010806" y="1720141"/>
                </a:lnTo>
                <a:lnTo>
                  <a:pt x="2043688" y="1681069"/>
                </a:lnTo>
                <a:lnTo>
                  <a:pt x="2075767" y="1641427"/>
                </a:lnTo>
                <a:lnTo>
                  <a:pt x="2107040" y="1601219"/>
                </a:lnTo>
                <a:lnTo>
                  <a:pt x="2137502" y="1560453"/>
                </a:lnTo>
                <a:lnTo>
                  <a:pt x="2167150" y="1519134"/>
                </a:lnTo>
                <a:lnTo>
                  <a:pt x="2195980" y="1477267"/>
                </a:lnTo>
                <a:lnTo>
                  <a:pt x="2223987" y="1434860"/>
                </a:lnTo>
                <a:lnTo>
                  <a:pt x="2251168" y="1391916"/>
                </a:lnTo>
                <a:lnTo>
                  <a:pt x="2277518" y="1348444"/>
                </a:lnTo>
                <a:lnTo>
                  <a:pt x="2303034" y="1304447"/>
                </a:lnTo>
                <a:lnTo>
                  <a:pt x="2327712" y="1259933"/>
                </a:lnTo>
                <a:lnTo>
                  <a:pt x="2351547" y="1214907"/>
                </a:lnTo>
                <a:lnTo>
                  <a:pt x="2374537" y="1169374"/>
                </a:lnTo>
                <a:lnTo>
                  <a:pt x="2396675" y="1123342"/>
                </a:lnTo>
                <a:lnTo>
                  <a:pt x="2417960" y="1076816"/>
                </a:lnTo>
                <a:lnTo>
                  <a:pt x="2438386" y="1029801"/>
                </a:lnTo>
                <a:lnTo>
                  <a:pt x="2457647" y="983050"/>
                </a:lnTo>
                <a:lnTo>
                  <a:pt x="2475980" y="936030"/>
                </a:lnTo>
                <a:lnTo>
                  <a:pt x="2493385" y="888749"/>
                </a:lnTo>
                <a:lnTo>
                  <a:pt x="2509860" y="841212"/>
                </a:lnTo>
                <a:lnTo>
                  <a:pt x="2525404" y="793426"/>
                </a:lnTo>
                <a:lnTo>
                  <a:pt x="2540015" y="745397"/>
                </a:lnTo>
                <a:lnTo>
                  <a:pt x="2553693" y="697130"/>
                </a:lnTo>
                <a:lnTo>
                  <a:pt x="2566488" y="648421"/>
                </a:lnTo>
                <a:lnTo>
                  <a:pt x="2578243" y="599911"/>
                </a:lnTo>
                <a:lnTo>
                  <a:pt x="2589113" y="550971"/>
                </a:lnTo>
                <a:lnTo>
                  <a:pt x="2599043" y="501818"/>
                </a:lnTo>
                <a:lnTo>
                  <a:pt x="2608034" y="452460"/>
                </a:lnTo>
                <a:lnTo>
                  <a:pt x="2616084" y="402902"/>
                </a:lnTo>
                <a:lnTo>
                  <a:pt x="2623192" y="353151"/>
                </a:lnTo>
                <a:lnTo>
                  <a:pt x="2629356" y="303213"/>
                </a:lnTo>
                <a:lnTo>
                  <a:pt x="2634575" y="253093"/>
                </a:lnTo>
                <a:lnTo>
                  <a:pt x="2638847" y="202799"/>
                </a:lnTo>
                <a:lnTo>
                  <a:pt x="2642173" y="152336"/>
                </a:lnTo>
                <a:lnTo>
                  <a:pt x="2644550" y="101711"/>
                </a:lnTo>
                <a:lnTo>
                  <a:pt x="2645977" y="50930"/>
                </a:lnTo>
                <a:lnTo>
                  <a:pt x="2646453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81079" y="2719841"/>
            <a:ext cx="4811748" cy="480060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32303" y="3166972"/>
            <a:ext cx="1321435" cy="3911600"/>
          </a:xfrm>
          <a:custGeom>
            <a:avLst/>
            <a:gdLst/>
            <a:ahLst/>
            <a:cxnLst/>
            <a:rect l="l" t="t" r="r" b="b"/>
            <a:pathLst>
              <a:path w="1321434" h="3911600">
                <a:moveTo>
                  <a:pt x="511042" y="0"/>
                </a:moveTo>
                <a:lnTo>
                  <a:pt x="0" y="510843"/>
                </a:lnTo>
                <a:lnTo>
                  <a:pt x="34299" y="545955"/>
                </a:lnTo>
                <a:lnTo>
                  <a:pt x="67756" y="581876"/>
                </a:lnTo>
                <a:lnTo>
                  <a:pt x="100355" y="618591"/>
                </a:lnTo>
                <a:lnTo>
                  <a:pt x="132080" y="656083"/>
                </a:lnTo>
                <a:lnTo>
                  <a:pt x="163039" y="694499"/>
                </a:lnTo>
                <a:lnTo>
                  <a:pt x="192841" y="733333"/>
                </a:lnTo>
                <a:lnTo>
                  <a:pt x="221845" y="773059"/>
                </a:lnTo>
                <a:lnTo>
                  <a:pt x="249910" y="813497"/>
                </a:lnTo>
                <a:lnTo>
                  <a:pt x="277019" y="854631"/>
                </a:lnTo>
                <a:lnTo>
                  <a:pt x="303157" y="896446"/>
                </a:lnTo>
                <a:lnTo>
                  <a:pt x="328308" y="938924"/>
                </a:lnTo>
                <a:lnTo>
                  <a:pt x="352454" y="982049"/>
                </a:lnTo>
                <a:lnTo>
                  <a:pt x="375581" y="1025806"/>
                </a:lnTo>
                <a:lnTo>
                  <a:pt x="397671" y="1070178"/>
                </a:lnTo>
                <a:lnTo>
                  <a:pt x="418708" y="1115150"/>
                </a:lnTo>
                <a:lnTo>
                  <a:pt x="438677" y="1160704"/>
                </a:lnTo>
                <a:lnTo>
                  <a:pt x="457561" y="1206824"/>
                </a:lnTo>
                <a:lnTo>
                  <a:pt x="475344" y="1253496"/>
                </a:lnTo>
                <a:lnTo>
                  <a:pt x="492010" y="1300701"/>
                </a:lnTo>
                <a:lnTo>
                  <a:pt x="507543" y="1348425"/>
                </a:lnTo>
                <a:lnTo>
                  <a:pt x="521926" y="1396651"/>
                </a:lnTo>
                <a:lnTo>
                  <a:pt x="535143" y="1445362"/>
                </a:lnTo>
                <a:lnTo>
                  <a:pt x="547178" y="1494544"/>
                </a:lnTo>
                <a:lnTo>
                  <a:pt x="558015" y="1544178"/>
                </a:lnTo>
                <a:lnTo>
                  <a:pt x="567638" y="1594250"/>
                </a:lnTo>
                <a:lnTo>
                  <a:pt x="576030" y="1644743"/>
                </a:lnTo>
                <a:lnTo>
                  <a:pt x="583175" y="1695641"/>
                </a:lnTo>
                <a:lnTo>
                  <a:pt x="589058" y="1746927"/>
                </a:lnTo>
                <a:lnTo>
                  <a:pt x="593661" y="1798586"/>
                </a:lnTo>
                <a:lnTo>
                  <a:pt x="596970" y="1850601"/>
                </a:lnTo>
                <a:lnTo>
                  <a:pt x="598966" y="1902957"/>
                </a:lnTo>
                <a:lnTo>
                  <a:pt x="599636" y="1955636"/>
                </a:lnTo>
                <a:lnTo>
                  <a:pt x="598966" y="2008316"/>
                </a:lnTo>
                <a:lnTo>
                  <a:pt x="596970" y="2060671"/>
                </a:lnTo>
                <a:lnTo>
                  <a:pt x="593661" y="2112687"/>
                </a:lnTo>
                <a:lnTo>
                  <a:pt x="589058" y="2164346"/>
                </a:lnTo>
                <a:lnTo>
                  <a:pt x="583175" y="2215632"/>
                </a:lnTo>
                <a:lnTo>
                  <a:pt x="576030" y="2266530"/>
                </a:lnTo>
                <a:lnTo>
                  <a:pt x="567638" y="2317023"/>
                </a:lnTo>
                <a:lnTo>
                  <a:pt x="558015" y="2367094"/>
                </a:lnTo>
                <a:lnTo>
                  <a:pt x="547178" y="2416729"/>
                </a:lnTo>
                <a:lnTo>
                  <a:pt x="535143" y="2465910"/>
                </a:lnTo>
                <a:lnTo>
                  <a:pt x="521926" y="2514622"/>
                </a:lnTo>
                <a:lnTo>
                  <a:pt x="507543" y="2562847"/>
                </a:lnTo>
                <a:lnTo>
                  <a:pt x="492010" y="2610571"/>
                </a:lnTo>
                <a:lnTo>
                  <a:pt x="475344" y="2657777"/>
                </a:lnTo>
                <a:lnTo>
                  <a:pt x="457561" y="2704448"/>
                </a:lnTo>
                <a:lnTo>
                  <a:pt x="438677" y="2750569"/>
                </a:lnTo>
                <a:lnTo>
                  <a:pt x="418708" y="2796123"/>
                </a:lnTo>
                <a:lnTo>
                  <a:pt x="397671" y="2841094"/>
                </a:lnTo>
                <a:lnTo>
                  <a:pt x="375581" y="2885466"/>
                </a:lnTo>
                <a:lnTo>
                  <a:pt x="352454" y="2929223"/>
                </a:lnTo>
                <a:lnTo>
                  <a:pt x="328308" y="2972349"/>
                </a:lnTo>
                <a:lnTo>
                  <a:pt x="303157" y="3014827"/>
                </a:lnTo>
                <a:lnTo>
                  <a:pt x="277019" y="3056641"/>
                </a:lnTo>
                <a:lnTo>
                  <a:pt x="249910" y="3097775"/>
                </a:lnTo>
                <a:lnTo>
                  <a:pt x="221845" y="3138214"/>
                </a:lnTo>
                <a:lnTo>
                  <a:pt x="192841" y="3177939"/>
                </a:lnTo>
                <a:lnTo>
                  <a:pt x="162913" y="3216937"/>
                </a:lnTo>
                <a:lnTo>
                  <a:pt x="132080" y="3255189"/>
                </a:lnTo>
                <a:lnTo>
                  <a:pt x="100355" y="3292681"/>
                </a:lnTo>
                <a:lnTo>
                  <a:pt x="67756" y="3329396"/>
                </a:lnTo>
                <a:lnTo>
                  <a:pt x="34299" y="3365318"/>
                </a:lnTo>
                <a:lnTo>
                  <a:pt x="0" y="3400430"/>
                </a:lnTo>
                <a:lnTo>
                  <a:pt x="511042" y="3911273"/>
                </a:lnTo>
                <a:lnTo>
                  <a:pt x="546953" y="3874721"/>
                </a:lnTo>
                <a:lnTo>
                  <a:pt x="582119" y="3837605"/>
                </a:lnTo>
                <a:lnTo>
                  <a:pt x="616535" y="3799930"/>
                </a:lnTo>
                <a:lnTo>
                  <a:pt x="650199" y="3761701"/>
                </a:lnTo>
                <a:lnTo>
                  <a:pt x="683106" y="3722924"/>
                </a:lnTo>
                <a:lnTo>
                  <a:pt x="715254" y="3683604"/>
                </a:lnTo>
                <a:lnTo>
                  <a:pt x="746637" y="3643746"/>
                </a:lnTo>
                <a:lnTo>
                  <a:pt x="777254" y="3603356"/>
                </a:lnTo>
                <a:lnTo>
                  <a:pt x="807099" y="3562440"/>
                </a:lnTo>
                <a:lnTo>
                  <a:pt x="836171" y="3521001"/>
                </a:lnTo>
                <a:lnTo>
                  <a:pt x="864464" y="3479046"/>
                </a:lnTo>
                <a:lnTo>
                  <a:pt x="891976" y="3436581"/>
                </a:lnTo>
                <a:lnTo>
                  <a:pt x="918702" y="3393609"/>
                </a:lnTo>
                <a:lnTo>
                  <a:pt x="944640" y="3350138"/>
                </a:lnTo>
                <a:lnTo>
                  <a:pt x="969786" y="3306171"/>
                </a:lnTo>
                <a:lnTo>
                  <a:pt x="994135" y="3261714"/>
                </a:lnTo>
                <a:lnTo>
                  <a:pt x="1017685" y="3216774"/>
                </a:lnTo>
                <a:lnTo>
                  <a:pt x="1040433" y="3171354"/>
                </a:lnTo>
                <a:lnTo>
                  <a:pt x="1062373" y="3125460"/>
                </a:lnTo>
                <a:lnTo>
                  <a:pt x="1083503" y="3079099"/>
                </a:lnTo>
                <a:lnTo>
                  <a:pt x="1103819" y="3032274"/>
                </a:lnTo>
                <a:lnTo>
                  <a:pt x="1123065" y="2985618"/>
                </a:lnTo>
                <a:lnTo>
                  <a:pt x="1141428" y="2938707"/>
                </a:lnTo>
                <a:lnTo>
                  <a:pt x="1158906" y="2891546"/>
                </a:lnTo>
                <a:lnTo>
                  <a:pt x="1175498" y="2844142"/>
                </a:lnTo>
                <a:lnTo>
                  <a:pt x="1191321" y="2796123"/>
                </a:lnTo>
                <a:lnTo>
                  <a:pt x="1206022" y="2748625"/>
                </a:lnTo>
                <a:lnTo>
                  <a:pt x="1219951" y="2700523"/>
                </a:lnTo>
                <a:lnTo>
                  <a:pt x="1232989" y="2652201"/>
                </a:lnTo>
                <a:lnTo>
                  <a:pt x="1245136" y="2603663"/>
                </a:lnTo>
                <a:lnTo>
                  <a:pt x="1256391" y="2554915"/>
                </a:lnTo>
                <a:lnTo>
                  <a:pt x="1266752" y="2505962"/>
                </a:lnTo>
                <a:lnTo>
                  <a:pt x="1276217" y="2456812"/>
                </a:lnTo>
                <a:lnTo>
                  <a:pt x="1284787" y="2407468"/>
                </a:lnTo>
                <a:lnTo>
                  <a:pt x="1292460" y="2357938"/>
                </a:lnTo>
                <a:lnTo>
                  <a:pt x="1299234" y="2308226"/>
                </a:lnTo>
                <a:lnTo>
                  <a:pt x="1305109" y="2258338"/>
                </a:lnTo>
                <a:lnTo>
                  <a:pt x="1310083" y="2208280"/>
                </a:lnTo>
                <a:lnTo>
                  <a:pt x="1314156" y="2158058"/>
                </a:lnTo>
                <a:lnTo>
                  <a:pt x="1317325" y="2107676"/>
                </a:lnTo>
                <a:lnTo>
                  <a:pt x="1319591" y="2057142"/>
                </a:lnTo>
                <a:lnTo>
                  <a:pt x="1320951" y="2006460"/>
                </a:lnTo>
                <a:lnTo>
                  <a:pt x="1321404" y="1955636"/>
                </a:lnTo>
                <a:lnTo>
                  <a:pt x="1320951" y="1904814"/>
                </a:lnTo>
                <a:lnTo>
                  <a:pt x="1319591" y="1854133"/>
                </a:lnTo>
                <a:lnTo>
                  <a:pt x="1317325" y="1803599"/>
                </a:lnTo>
                <a:lnTo>
                  <a:pt x="1314156" y="1753219"/>
                </a:lnTo>
                <a:lnTo>
                  <a:pt x="1310084" y="1702997"/>
                </a:lnTo>
                <a:lnTo>
                  <a:pt x="1305109" y="1652939"/>
                </a:lnTo>
                <a:lnTo>
                  <a:pt x="1299235" y="1603051"/>
                </a:lnTo>
                <a:lnTo>
                  <a:pt x="1292461" y="1553339"/>
                </a:lnTo>
                <a:lnTo>
                  <a:pt x="1284788" y="1503809"/>
                </a:lnTo>
                <a:lnTo>
                  <a:pt x="1276218" y="1454465"/>
                </a:lnTo>
                <a:lnTo>
                  <a:pt x="1266753" y="1405314"/>
                </a:lnTo>
                <a:lnTo>
                  <a:pt x="1256392" y="1356362"/>
                </a:lnTo>
                <a:lnTo>
                  <a:pt x="1245138" y="1307613"/>
                </a:lnTo>
                <a:lnTo>
                  <a:pt x="1232992" y="1259074"/>
                </a:lnTo>
                <a:lnTo>
                  <a:pt x="1219954" y="1210751"/>
                </a:lnTo>
                <a:lnTo>
                  <a:pt x="1206026" y="1162649"/>
                </a:lnTo>
                <a:lnTo>
                  <a:pt x="1191209" y="1114774"/>
                </a:lnTo>
                <a:lnTo>
                  <a:pt x="1175504" y="1067131"/>
                </a:lnTo>
                <a:lnTo>
                  <a:pt x="1158913" y="1019727"/>
                </a:lnTo>
                <a:lnTo>
                  <a:pt x="1141436" y="972566"/>
                </a:lnTo>
                <a:lnTo>
                  <a:pt x="1123074" y="925655"/>
                </a:lnTo>
                <a:lnTo>
                  <a:pt x="1103830" y="878999"/>
                </a:lnTo>
                <a:lnTo>
                  <a:pt x="1083512" y="832174"/>
                </a:lnTo>
                <a:lnTo>
                  <a:pt x="1062381" y="785812"/>
                </a:lnTo>
                <a:lnTo>
                  <a:pt x="1040439" y="739919"/>
                </a:lnTo>
                <a:lnTo>
                  <a:pt x="1017606" y="694336"/>
                </a:lnTo>
                <a:lnTo>
                  <a:pt x="994140" y="649558"/>
                </a:lnTo>
                <a:lnTo>
                  <a:pt x="969789" y="605102"/>
                </a:lnTo>
                <a:lnTo>
                  <a:pt x="944643" y="561135"/>
                </a:lnTo>
                <a:lnTo>
                  <a:pt x="918705" y="517663"/>
                </a:lnTo>
                <a:lnTo>
                  <a:pt x="891978" y="474692"/>
                </a:lnTo>
                <a:lnTo>
                  <a:pt x="864465" y="432226"/>
                </a:lnTo>
                <a:lnTo>
                  <a:pt x="836172" y="390271"/>
                </a:lnTo>
                <a:lnTo>
                  <a:pt x="807100" y="348833"/>
                </a:lnTo>
                <a:lnTo>
                  <a:pt x="777254" y="307916"/>
                </a:lnTo>
                <a:lnTo>
                  <a:pt x="746638" y="267526"/>
                </a:lnTo>
                <a:lnTo>
                  <a:pt x="715254" y="227669"/>
                </a:lnTo>
                <a:lnTo>
                  <a:pt x="683106" y="188349"/>
                </a:lnTo>
                <a:lnTo>
                  <a:pt x="650199" y="149572"/>
                </a:lnTo>
                <a:lnTo>
                  <a:pt x="616535" y="111343"/>
                </a:lnTo>
                <a:lnTo>
                  <a:pt x="582119" y="73668"/>
                </a:lnTo>
                <a:lnTo>
                  <a:pt x="546953" y="36552"/>
                </a:lnTo>
                <a:lnTo>
                  <a:pt x="511042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86955" y="5115494"/>
            <a:ext cx="2646680" cy="2646045"/>
          </a:xfrm>
          <a:custGeom>
            <a:avLst/>
            <a:gdLst/>
            <a:ahLst/>
            <a:cxnLst/>
            <a:rect l="l" t="t" r="r" b="b"/>
            <a:pathLst>
              <a:path w="2646679" h="2646045">
                <a:moveTo>
                  <a:pt x="2646453" y="0"/>
                </a:moveTo>
                <a:lnTo>
                  <a:pt x="2165284" y="0"/>
                </a:lnTo>
                <a:lnTo>
                  <a:pt x="2164754" y="48260"/>
                </a:lnTo>
                <a:lnTo>
                  <a:pt x="2163171" y="96266"/>
                </a:lnTo>
                <a:lnTo>
                  <a:pt x="2160545" y="144006"/>
                </a:lnTo>
                <a:lnTo>
                  <a:pt x="2156888" y="191469"/>
                </a:lnTo>
                <a:lnTo>
                  <a:pt x="2152212" y="238643"/>
                </a:lnTo>
                <a:lnTo>
                  <a:pt x="2146526" y="285519"/>
                </a:lnTo>
                <a:lnTo>
                  <a:pt x="2139843" y="332084"/>
                </a:lnTo>
                <a:lnTo>
                  <a:pt x="2132173" y="378328"/>
                </a:lnTo>
                <a:lnTo>
                  <a:pt x="2123528" y="424239"/>
                </a:lnTo>
                <a:lnTo>
                  <a:pt x="2113918" y="469807"/>
                </a:lnTo>
                <a:lnTo>
                  <a:pt x="2103354" y="515020"/>
                </a:lnTo>
                <a:lnTo>
                  <a:pt x="2091848" y="559867"/>
                </a:lnTo>
                <a:lnTo>
                  <a:pt x="2079411" y="604338"/>
                </a:lnTo>
                <a:lnTo>
                  <a:pt x="2065985" y="648633"/>
                </a:lnTo>
                <a:lnTo>
                  <a:pt x="2051788" y="692104"/>
                </a:lnTo>
                <a:lnTo>
                  <a:pt x="2036623" y="735378"/>
                </a:lnTo>
                <a:lnTo>
                  <a:pt x="2020572" y="778231"/>
                </a:lnTo>
                <a:lnTo>
                  <a:pt x="2003645" y="820652"/>
                </a:lnTo>
                <a:lnTo>
                  <a:pt x="1985854" y="862629"/>
                </a:lnTo>
                <a:lnTo>
                  <a:pt x="1967208" y="904152"/>
                </a:lnTo>
                <a:lnTo>
                  <a:pt x="1947720" y="945209"/>
                </a:lnTo>
                <a:lnTo>
                  <a:pt x="1927401" y="985790"/>
                </a:lnTo>
                <a:lnTo>
                  <a:pt x="1906261" y="1025883"/>
                </a:lnTo>
                <a:lnTo>
                  <a:pt x="1884312" y="1065478"/>
                </a:lnTo>
                <a:lnTo>
                  <a:pt x="1861564" y="1104563"/>
                </a:lnTo>
                <a:lnTo>
                  <a:pt x="1838030" y="1143127"/>
                </a:lnTo>
                <a:lnTo>
                  <a:pt x="1813719" y="1181159"/>
                </a:lnTo>
                <a:lnTo>
                  <a:pt x="1788644" y="1218648"/>
                </a:lnTo>
                <a:lnTo>
                  <a:pt x="1762814" y="1255582"/>
                </a:lnTo>
                <a:lnTo>
                  <a:pt x="1736242" y="1291952"/>
                </a:lnTo>
                <a:lnTo>
                  <a:pt x="1708938" y="1327746"/>
                </a:lnTo>
                <a:lnTo>
                  <a:pt x="1680914" y="1362952"/>
                </a:lnTo>
                <a:lnTo>
                  <a:pt x="1652180" y="1397559"/>
                </a:lnTo>
                <a:lnTo>
                  <a:pt x="1622748" y="1431558"/>
                </a:lnTo>
                <a:lnTo>
                  <a:pt x="1592628" y="1464935"/>
                </a:lnTo>
                <a:lnTo>
                  <a:pt x="1561832" y="1497681"/>
                </a:lnTo>
                <a:lnTo>
                  <a:pt x="1530370" y="1529784"/>
                </a:lnTo>
                <a:lnTo>
                  <a:pt x="1498255" y="1561233"/>
                </a:lnTo>
                <a:lnTo>
                  <a:pt x="1465497" y="1592018"/>
                </a:lnTo>
                <a:lnTo>
                  <a:pt x="1432106" y="1622126"/>
                </a:lnTo>
                <a:lnTo>
                  <a:pt x="1398095" y="1651547"/>
                </a:lnTo>
                <a:lnTo>
                  <a:pt x="1363475" y="1680270"/>
                </a:lnTo>
                <a:lnTo>
                  <a:pt x="1328255" y="1708284"/>
                </a:lnTo>
                <a:lnTo>
                  <a:pt x="1292448" y="1735578"/>
                </a:lnTo>
                <a:lnTo>
                  <a:pt x="1256064" y="1762140"/>
                </a:lnTo>
                <a:lnTo>
                  <a:pt x="1219115" y="1787959"/>
                </a:lnTo>
                <a:lnTo>
                  <a:pt x="1181612" y="1813025"/>
                </a:lnTo>
                <a:lnTo>
                  <a:pt x="1143565" y="1837327"/>
                </a:lnTo>
                <a:lnTo>
                  <a:pt x="1104987" y="1860852"/>
                </a:lnTo>
                <a:lnTo>
                  <a:pt x="1065887" y="1883591"/>
                </a:lnTo>
                <a:lnTo>
                  <a:pt x="1026277" y="1905532"/>
                </a:lnTo>
                <a:lnTo>
                  <a:pt x="986169" y="1926664"/>
                </a:lnTo>
                <a:lnTo>
                  <a:pt x="945572" y="1946975"/>
                </a:lnTo>
                <a:lnTo>
                  <a:pt x="904499" y="1966456"/>
                </a:lnTo>
                <a:lnTo>
                  <a:pt x="862960" y="1985094"/>
                </a:lnTo>
                <a:lnTo>
                  <a:pt x="820967" y="2002879"/>
                </a:lnTo>
                <a:lnTo>
                  <a:pt x="778530" y="2019800"/>
                </a:lnTo>
                <a:lnTo>
                  <a:pt x="735661" y="2035845"/>
                </a:lnTo>
                <a:lnTo>
                  <a:pt x="692371" y="2051003"/>
                </a:lnTo>
                <a:lnTo>
                  <a:pt x="648670" y="2065264"/>
                </a:lnTo>
                <a:lnTo>
                  <a:pt x="604570" y="2078617"/>
                </a:lnTo>
                <a:lnTo>
                  <a:pt x="560083" y="2091049"/>
                </a:lnTo>
                <a:lnTo>
                  <a:pt x="515218" y="2102550"/>
                </a:lnTo>
                <a:lnTo>
                  <a:pt x="469988" y="2113110"/>
                </a:lnTo>
                <a:lnTo>
                  <a:pt x="424402" y="2122716"/>
                </a:lnTo>
                <a:lnTo>
                  <a:pt x="378473" y="2131358"/>
                </a:lnTo>
                <a:lnTo>
                  <a:pt x="332212" y="2139025"/>
                </a:lnTo>
                <a:lnTo>
                  <a:pt x="285629" y="2145706"/>
                </a:lnTo>
                <a:lnTo>
                  <a:pt x="238735" y="2151389"/>
                </a:lnTo>
                <a:lnTo>
                  <a:pt x="191542" y="2156064"/>
                </a:lnTo>
                <a:lnTo>
                  <a:pt x="144061" y="2159720"/>
                </a:lnTo>
                <a:lnTo>
                  <a:pt x="96303" y="2162344"/>
                </a:lnTo>
                <a:lnTo>
                  <a:pt x="48279" y="2163927"/>
                </a:lnTo>
                <a:lnTo>
                  <a:pt x="0" y="2164457"/>
                </a:lnTo>
                <a:lnTo>
                  <a:pt x="0" y="2645448"/>
                </a:lnTo>
                <a:lnTo>
                  <a:pt x="50950" y="2644972"/>
                </a:lnTo>
                <a:lnTo>
                  <a:pt x="101751" y="2643545"/>
                </a:lnTo>
                <a:lnTo>
                  <a:pt x="152395" y="2641169"/>
                </a:lnTo>
                <a:lnTo>
                  <a:pt x="202878" y="2637844"/>
                </a:lnTo>
                <a:lnTo>
                  <a:pt x="253192" y="2633572"/>
                </a:lnTo>
                <a:lnTo>
                  <a:pt x="303331" y="2628354"/>
                </a:lnTo>
                <a:lnTo>
                  <a:pt x="353289" y="2622192"/>
                </a:lnTo>
                <a:lnTo>
                  <a:pt x="403060" y="2615086"/>
                </a:lnTo>
                <a:lnTo>
                  <a:pt x="452638" y="2607038"/>
                </a:lnTo>
                <a:lnTo>
                  <a:pt x="502015" y="2598050"/>
                </a:lnTo>
                <a:lnTo>
                  <a:pt x="551187" y="2588122"/>
                </a:lnTo>
                <a:lnTo>
                  <a:pt x="600147" y="2577256"/>
                </a:lnTo>
                <a:lnTo>
                  <a:pt x="648888" y="2565453"/>
                </a:lnTo>
                <a:lnTo>
                  <a:pt x="697404" y="2552714"/>
                </a:lnTo>
                <a:lnTo>
                  <a:pt x="745689" y="2539042"/>
                </a:lnTo>
                <a:lnTo>
                  <a:pt x="793737" y="2524436"/>
                </a:lnTo>
                <a:lnTo>
                  <a:pt x="841541" y="2508898"/>
                </a:lnTo>
                <a:lnTo>
                  <a:pt x="889096" y="2492429"/>
                </a:lnTo>
                <a:lnTo>
                  <a:pt x="936395" y="2475032"/>
                </a:lnTo>
                <a:lnTo>
                  <a:pt x="983431" y="2456706"/>
                </a:lnTo>
                <a:lnTo>
                  <a:pt x="1030198" y="2437454"/>
                </a:lnTo>
                <a:lnTo>
                  <a:pt x="1077231" y="2417036"/>
                </a:lnTo>
                <a:lnTo>
                  <a:pt x="1123775" y="2395760"/>
                </a:lnTo>
                <a:lnTo>
                  <a:pt x="1169824" y="2373630"/>
                </a:lnTo>
                <a:lnTo>
                  <a:pt x="1215374" y="2350649"/>
                </a:lnTo>
                <a:lnTo>
                  <a:pt x="1260417" y="2326823"/>
                </a:lnTo>
                <a:lnTo>
                  <a:pt x="1304948" y="2302155"/>
                </a:lnTo>
                <a:lnTo>
                  <a:pt x="1348962" y="2276648"/>
                </a:lnTo>
                <a:lnTo>
                  <a:pt x="1392452" y="2250307"/>
                </a:lnTo>
                <a:lnTo>
                  <a:pt x="1435412" y="2223137"/>
                </a:lnTo>
                <a:lnTo>
                  <a:pt x="1477837" y="2195139"/>
                </a:lnTo>
                <a:lnTo>
                  <a:pt x="1519720" y="2166320"/>
                </a:lnTo>
                <a:lnTo>
                  <a:pt x="1561056" y="2136683"/>
                </a:lnTo>
                <a:lnTo>
                  <a:pt x="1601839" y="2106231"/>
                </a:lnTo>
                <a:lnTo>
                  <a:pt x="1642063" y="2074969"/>
                </a:lnTo>
                <a:lnTo>
                  <a:pt x="1681722" y="2042900"/>
                </a:lnTo>
                <a:lnTo>
                  <a:pt x="1720810" y="2010030"/>
                </a:lnTo>
                <a:lnTo>
                  <a:pt x="1759321" y="1976360"/>
                </a:lnTo>
                <a:lnTo>
                  <a:pt x="1797249" y="1941897"/>
                </a:lnTo>
                <a:lnTo>
                  <a:pt x="1834589" y="1906643"/>
                </a:lnTo>
                <a:lnTo>
                  <a:pt x="1871335" y="1870602"/>
                </a:lnTo>
                <a:lnTo>
                  <a:pt x="1907387" y="1833872"/>
                </a:lnTo>
                <a:lnTo>
                  <a:pt x="1942652" y="1796548"/>
                </a:lnTo>
                <a:lnTo>
                  <a:pt x="1977126" y="1758636"/>
                </a:lnTo>
                <a:lnTo>
                  <a:pt x="2010806" y="1720141"/>
                </a:lnTo>
                <a:lnTo>
                  <a:pt x="2043688" y="1681069"/>
                </a:lnTo>
                <a:lnTo>
                  <a:pt x="2075767" y="1641427"/>
                </a:lnTo>
                <a:lnTo>
                  <a:pt x="2107040" y="1601219"/>
                </a:lnTo>
                <a:lnTo>
                  <a:pt x="2137502" y="1560453"/>
                </a:lnTo>
                <a:lnTo>
                  <a:pt x="2167150" y="1519134"/>
                </a:lnTo>
                <a:lnTo>
                  <a:pt x="2195980" y="1477267"/>
                </a:lnTo>
                <a:lnTo>
                  <a:pt x="2223987" y="1434860"/>
                </a:lnTo>
                <a:lnTo>
                  <a:pt x="2251168" y="1391916"/>
                </a:lnTo>
                <a:lnTo>
                  <a:pt x="2277518" y="1348444"/>
                </a:lnTo>
                <a:lnTo>
                  <a:pt x="2303034" y="1304447"/>
                </a:lnTo>
                <a:lnTo>
                  <a:pt x="2327712" y="1259933"/>
                </a:lnTo>
                <a:lnTo>
                  <a:pt x="2351547" y="1214907"/>
                </a:lnTo>
                <a:lnTo>
                  <a:pt x="2374537" y="1169374"/>
                </a:lnTo>
                <a:lnTo>
                  <a:pt x="2396675" y="1123342"/>
                </a:lnTo>
                <a:lnTo>
                  <a:pt x="2417960" y="1076816"/>
                </a:lnTo>
                <a:lnTo>
                  <a:pt x="2438386" y="1029801"/>
                </a:lnTo>
                <a:lnTo>
                  <a:pt x="2457647" y="983050"/>
                </a:lnTo>
                <a:lnTo>
                  <a:pt x="2475980" y="936030"/>
                </a:lnTo>
                <a:lnTo>
                  <a:pt x="2493385" y="888749"/>
                </a:lnTo>
                <a:lnTo>
                  <a:pt x="2509860" y="841212"/>
                </a:lnTo>
                <a:lnTo>
                  <a:pt x="2525404" y="793426"/>
                </a:lnTo>
                <a:lnTo>
                  <a:pt x="2540015" y="745397"/>
                </a:lnTo>
                <a:lnTo>
                  <a:pt x="2553693" y="697130"/>
                </a:lnTo>
                <a:lnTo>
                  <a:pt x="2566488" y="648421"/>
                </a:lnTo>
                <a:lnTo>
                  <a:pt x="2578243" y="599911"/>
                </a:lnTo>
                <a:lnTo>
                  <a:pt x="2589113" y="550971"/>
                </a:lnTo>
                <a:lnTo>
                  <a:pt x="2599043" y="501818"/>
                </a:lnTo>
                <a:lnTo>
                  <a:pt x="2608034" y="452460"/>
                </a:lnTo>
                <a:lnTo>
                  <a:pt x="2616084" y="402902"/>
                </a:lnTo>
                <a:lnTo>
                  <a:pt x="2623192" y="353151"/>
                </a:lnTo>
                <a:lnTo>
                  <a:pt x="2629356" y="303213"/>
                </a:lnTo>
                <a:lnTo>
                  <a:pt x="2634575" y="253093"/>
                </a:lnTo>
                <a:lnTo>
                  <a:pt x="2638847" y="202799"/>
                </a:lnTo>
                <a:lnTo>
                  <a:pt x="2642173" y="152336"/>
                </a:lnTo>
                <a:lnTo>
                  <a:pt x="2644550" y="101711"/>
                </a:lnTo>
                <a:lnTo>
                  <a:pt x="2645977" y="50930"/>
                </a:lnTo>
                <a:lnTo>
                  <a:pt x="2646453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154446" y="3166972"/>
            <a:ext cx="1321435" cy="3911600"/>
          </a:xfrm>
          <a:custGeom>
            <a:avLst/>
            <a:gdLst/>
            <a:ahLst/>
            <a:cxnLst/>
            <a:rect l="l" t="t" r="r" b="b"/>
            <a:pathLst>
              <a:path w="1321434" h="3911600">
                <a:moveTo>
                  <a:pt x="511042" y="0"/>
                </a:moveTo>
                <a:lnTo>
                  <a:pt x="0" y="510843"/>
                </a:lnTo>
                <a:lnTo>
                  <a:pt x="34299" y="545955"/>
                </a:lnTo>
                <a:lnTo>
                  <a:pt x="67756" y="581876"/>
                </a:lnTo>
                <a:lnTo>
                  <a:pt x="100355" y="618591"/>
                </a:lnTo>
                <a:lnTo>
                  <a:pt x="132080" y="656083"/>
                </a:lnTo>
                <a:lnTo>
                  <a:pt x="163039" y="694499"/>
                </a:lnTo>
                <a:lnTo>
                  <a:pt x="192841" y="733333"/>
                </a:lnTo>
                <a:lnTo>
                  <a:pt x="221845" y="773059"/>
                </a:lnTo>
                <a:lnTo>
                  <a:pt x="249910" y="813497"/>
                </a:lnTo>
                <a:lnTo>
                  <a:pt x="277019" y="854631"/>
                </a:lnTo>
                <a:lnTo>
                  <a:pt x="303157" y="896446"/>
                </a:lnTo>
                <a:lnTo>
                  <a:pt x="328308" y="938924"/>
                </a:lnTo>
                <a:lnTo>
                  <a:pt x="352454" y="982049"/>
                </a:lnTo>
                <a:lnTo>
                  <a:pt x="375581" y="1025806"/>
                </a:lnTo>
                <a:lnTo>
                  <a:pt x="397671" y="1070178"/>
                </a:lnTo>
                <a:lnTo>
                  <a:pt x="418708" y="1115150"/>
                </a:lnTo>
                <a:lnTo>
                  <a:pt x="438677" y="1160704"/>
                </a:lnTo>
                <a:lnTo>
                  <a:pt x="457561" y="1206824"/>
                </a:lnTo>
                <a:lnTo>
                  <a:pt x="475344" y="1253496"/>
                </a:lnTo>
                <a:lnTo>
                  <a:pt x="492010" y="1300701"/>
                </a:lnTo>
                <a:lnTo>
                  <a:pt x="507543" y="1348425"/>
                </a:lnTo>
                <a:lnTo>
                  <a:pt x="521926" y="1396651"/>
                </a:lnTo>
                <a:lnTo>
                  <a:pt x="535143" y="1445362"/>
                </a:lnTo>
                <a:lnTo>
                  <a:pt x="547178" y="1494544"/>
                </a:lnTo>
                <a:lnTo>
                  <a:pt x="558015" y="1544178"/>
                </a:lnTo>
                <a:lnTo>
                  <a:pt x="567638" y="1594250"/>
                </a:lnTo>
                <a:lnTo>
                  <a:pt x="576030" y="1644743"/>
                </a:lnTo>
                <a:lnTo>
                  <a:pt x="583175" y="1695641"/>
                </a:lnTo>
                <a:lnTo>
                  <a:pt x="589058" y="1746927"/>
                </a:lnTo>
                <a:lnTo>
                  <a:pt x="593661" y="1798586"/>
                </a:lnTo>
                <a:lnTo>
                  <a:pt x="596970" y="1850601"/>
                </a:lnTo>
                <a:lnTo>
                  <a:pt x="598966" y="1902957"/>
                </a:lnTo>
                <a:lnTo>
                  <a:pt x="599636" y="1955636"/>
                </a:lnTo>
                <a:lnTo>
                  <a:pt x="598966" y="2008316"/>
                </a:lnTo>
                <a:lnTo>
                  <a:pt x="596970" y="2060671"/>
                </a:lnTo>
                <a:lnTo>
                  <a:pt x="593661" y="2112687"/>
                </a:lnTo>
                <a:lnTo>
                  <a:pt x="589058" y="2164346"/>
                </a:lnTo>
                <a:lnTo>
                  <a:pt x="583175" y="2215632"/>
                </a:lnTo>
                <a:lnTo>
                  <a:pt x="576030" y="2266530"/>
                </a:lnTo>
                <a:lnTo>
                  <a:pt x="567638" y="2317023"/>
                </a:lnTo>
                <a:lnTo>
                  <a:pt x="558015" y="2367094"/>
                </a:lnTo>
                <a:lnTo>
                  <a:pt x="547178" y="2416729"/>
                </a:lnTo>
                <a:lnTo>
                  <a:pt x="535143" y="2465910"/>
                </a:lnTo>
                <a:lnTo>
                  <a:pt x="521926" y="2514622"/>
                </a:lnTo>
                <a:lnTo>
                  <a:pt x="507543" y="2562847"/>
                </a:lnTo>
                <a:lnTo>
                  <a:pt x="492010" y="2610571"/>
                </a:lnTo>
                <a:lnTo>
                  <a:pt x="475344" y="2657777"/>
                </a:lnTo>
                <a:lnTo>
                  <a:pt x="457561" y="2704448"/>
                </a:lnTo>
                <a:lnTo>
                  <a:pt x="438677" y="2750569"/>
                </a:lnTo>
                <a:lnTo>
                  <a:pt x="418708" y="2796123"/>
                </a:lnTo>
                <a:lnTo>
                  <a:pt x="397671" y="2841094"/>
                </a:lnTo>
                <a:lnTo>
                  <a:pt x="375581" y="2885466"/>
                </a:lnTo>
                <a:lnTo>
                  <a:pt x="352454" y="2929223"/>
                </a:lnTo>
                <a:lnTo>
                  <a:pt x="328308" y="2972349"/>
                </a:lnTo>
                <a:lnTo>
                  <a:pt x="303157" y="3014827"/>
                </a:lnTo>
                <a:lnTo>
                  <a:pt x="277019" y="3056641"/>
                </a:lnTo>
                <a:lnTo>
                  <a:pt x="249910" y="3097775"/>
                </a:lnTo>
                <a:lnTo>
                  <a:pt x="221845" y="3138214"/>
                </a:lnTo>
                <a:lnTo>
                  <a:pt x="192841" y="3177939"/>
                </a:lnTo>
                <a:lnTo>
                  <a:pt x="162913" y="3216937"/>
                </a:lnTo>
                <a:lnTo>
                  <a:pt x="132080" y="3255189"/>
                </a:lnTo>
                <a:lnTo>
                  <a:pt x="100355" y="3292681"/>
                </a:lnTo>
                <a:lnTo>
                  <a:pt x="67756" y="3329396"/>
                </a:lnTo>
                <a:lnTo>
                  <a:pt x="34299" y="3365318"/>
                </a:lnTo>
                <a:lnTo>
                  <a:pt x="0" y="3400430"/>
                </a:lnTo>
                <a:lnTo>
                  <a:pt x="511042" y="3911273"/>
                </a:lnTo>
                <a:lnTo>
                  <a:pt x="546953" y="3874721"/>
                </a:lnTo>
                <a:lnTo>
                  <a:pt x="582119" y="3837605"/>
                </a:lnTo>
                <a:lnTo>
                  <a:pt x="616535" y="3799930"/>
                </a:lnTo>
                <a:lnTo>
                  <a:pt x="650199" y="3761701"/>
                </a:lnTo>
                <a:lnTo>
                  <a:pt x="683106" y="3722924"/>
                </a:lnTo>
                <a:lnTo>
                  <a:pt x="715254" y="3683604"/>
                </a:lnTo>
                <a:lnTo>
                  <a:pt x="746637" y="3643746"/>
                </a:lnTo>
                <a:lnTo>
                  <a:pt x="777254" y="3603356"/>
                </a:lnTo>
                <a:lnTo>
                  <a:pt x="807099" y="3562440"/>
                </a:lnTo>
                <a:lnTo>
                  <a:pt x="836171" y="3521001"/>
                </a:lnTo>
                <a:lnTo>
                  <a:pt x="864464" y="3479046"/>
                </a:lnTo>
                <a:lnTo>
                  <a:pt x="891976" y="3436581"/>
                </a:lnTo>
                <a:lnTo>
                  <a:pt x="918702" y="3393609"/>
                </a:lnTo>
                <a:lnTo>
                  <a:pt x="944640" y="3350138"/>
                </a:lnTo>
                <a:lnTo>
                  <a:pt x="969786" y="3306171"/>
                </a:lnTo>
                <a:lnTo>
                  <a:pt x="994135" y="3261714"/>
                </a:lnTo>
                <a:lnTo>
                  <a:pt x="1017685" y="3216774"/>
                </a:lnTo>
                <a:lnTo>
                  <a:pt x="1040433" y="3171354"/>
                </a:lnTo>
                <a:lnTo>
                  <a:pt x="1062373" y="3125460"/>
                </a:lnTo>
                <a:lnTo>
                  <a:pt x="1083503" y="3079099"/>
                </a:lnTo>
                <a:lnTo>
                  <a:pt x="1103819" y="3032274"/>
                </a:lnTo>
                <a:lnTo>
                  <a:pt x="1123065" y="2985618"/>
                </a:lnTo>
                <a:lnTo>
                  <a:pt x="1141428" y="2938707"/>
                </a:lnTo>
                <a:lnTo>
                  <a:pt x="1158906" y="2891546"/>
                </a:lnTo>
                <a:lnTo>
                  <a:pt x="1175498" y="2844142"/>
                </a:lnTo>
                <a:lnTo>
                  <a:pt x="1191321" y="2796123"/>
                </a:lnTo>
                <a:lnTo>
                  <a:pt x="1206022" y="2748625"/>
                </a:lnTo>
                <a:lnTo>
                  <a:pt x="1219951" y="2700523"/>
                </a:lnTo>
                <a:lnTo>
                  <a:pt x="1232989" y="2652201"/>
                </a:lnTo>
                <a:lnTo>
                  <a:pt x="1245136" y="2603663"/>
                </a:lnTo>
                <a:lnTo>
                  <a:pt x="1256391" y="2554915"/>
                </a:lnTo>
                <a:lnTo>
                  <a:pt x="1266752" y="2505962"/>
                </a:lnTo>
                <a:lnTo>
                  <a:pt x="1276217" y="2456812"/>
                </a:lnTo>
                <a:lnTo>
                  <a:pt x="1284787" y="2407468"/>
                </a:lnTo>
                <a:lnTo>
                  <a:pt x="1292460" y="2357938"/>
                </a:lnTo>
                <a:lnTo>
                  <a:pt x="1299234" y="2308226"/>
                </a:lnTo>
                <a:lnTo>
                  <a:pt x="1305109" y="2258338"/>
                </a:lnTo>
                <a:lnTo>
                  <a:pt x="1310083" y="2208280"/>
                </a:lnTo>
                <a:lnTo>
                  <a:pt x="1314156" y="2158058"/>
                </a:lnTo>
                <a:lnTo>
                  <a:pt x="1317325" y="2107676"/>
                </a:lnTo>
                <a:lnTo>
                  <a:pt x="1319591" y="2057142"/>
                </a:lnTo>
                <a:lnTo>
                  <a:pt x="1320951" y="2006460"/>
                </a:lnTo>
                <a:lnTo>
                  <a:pt x="1321404" y="1955636"/>
                </a:lnTo>
                <a:lnTo>
                  <a:pt x="1320951" y="1904814"/>
                </a:lnTo>
                <a:lnTo>
                  <a:pt x="1319591" y="1854133"/>
                </a:lnTo>
                <a:lnTo>
                  <a:pt x="1317325" y="1803599"/>
                </a:lnTo>
                <a:lnTo>
                  <a:pt x="1314156" y="1753219"/>
                </a:lnTo>
                <a:lnTo>
                  <a:pt x="1310084" y="1702997"/>
                </a:lnTo>
                <a:lnTo>
                  <a:pt x="1305109" y="1652939"/>
                </a:lnTo>
                <a:lnTo>
                  <a:pt x="1299235" y="1603051"/>
                </a:lnTo>
                <a:lnTo>
                  <a:pt x="1292461" y="1553339"/>
                </a:lnTo>
                <a:lnTo>
                  <a:pt x="1284788" y="1503809"/>
                </a:lnTo>
                <a:lnTo>
                  <a:pt x="1276218" y="1454465"/>
                </a:lnTo>
                <a:lnTo>
                  <a:pt x="1266753" y="1405314"/>
                </a:lnTo>
                <a:lnTo>
                  <a:pt x="1256392" y="1356362"/>
                </a:lnTo>
                <a:lnTo>
                  <a:pt x="1245138" y="1307613"/>
                </a:lnTo>
                <a:lnTo>
                  <a:pt x="1232992" y="1259074"/>
                </a:lnTo>
                <a:lnTo>
                  <a:pt x="1219954" y="1210751"/>
                </a:lnTo>
                <a:lnTo>
                  <a:pt x="1206026" y="1162649"/>
                </a:lnTo>
                <a:lnTo>
                  <a:pt x="1191209" y="1114774"/>
                </a:lnTo>
                <a:lnTo>
                  <a:pt x="1175504" y="1067131"/>
                </a:lnTo>
                <a:lnTo>
                  <a:pt x="1158913" y="1019727"/>
                </a:lnTo>
                <a:lnTo>
                  <a:pt x="1141436" y="972566"/>
                </a:lnTo>
                <a:lnTo>
                  <a:pt x="1123074" y="925655"/>
                </a:lnTo>
                <a:lnTo>
                  <a:pt x="1103830" y="878999"/>
                </a:lnTo>
                <a:lnTo>
                  <a:pt x="1083512" y="832174"/>
                </a:lnTo>
                <a:lnTo>
                  <a:pt x="1062381" y="785812"/>
                </a:lnTo>
                <a:lnTo>
                  <a:pt x="1040439" y="739919"/>
                </a:lnTo>
                <a:lnTo>
                  <a:pt x="1017606" y="694336"/>
                </a:lnTo>
                <a:lnTo>
                  <a:pt x="994140" y="649558"/>
                </a:lnTo>
                <a:lnTo>
                  <a:pt x="969789" y="605102"/>
                </a:lnTo>
                <a:lnTo>
                  <a:pt x="944643" y="561135"/>
                </a:lnTo>
                <a:lnTo>
                  <a:pt x="918705" y="517663"/>
                </a:lnTo>
                <a:lnTo>
                  <a:pt x="891978" y="474692"/>
                </a:lnTo>
                <a:lnTo>
                  <a:pt x="864465" y="432226"/>
                </a:lnTo>
                <a:lnTo>
                  <a:pt x="836172" y="390271"/>
                </a:lnTo>
                <a:lnTo>
                  <a:pt x="807100" y="348833"/>
                </a:lnTo>
                <a:lnTo>
                  <a:pt x="777254" y="307916"/>
                </a:lnTo>
                <a:lnTo>
                  <a:pt x="746638" y="267526"/>
                </a:lnTo>
                <a:lnTo>
                  <a:pt x="715254" y="227669"/>
                </a:lnTo>
                <a:lnTo>
                  <a:pt x="683106" y="188349"/>
                </a:lnTo>
                <a:lnTo>
                  <a:pt x="650199" y="149572"/>
                </a:lnTo>
                <a:lnTo>
                  <a:pt x="616535" y="111343"/>
                </a:lnTo>
                <a:lnTo>
                  <a:pt x="582119" y="73668"/>
                </a:lnTo>
                <a:lnTo>
                  <a:pt x="546953" y="36552"/>
                </a:lnTo>
                <a:lnTo>
                  <a:pt x="511042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09099" y="5115494"/>
            <a:ext cx="2646680" cy="2646045"/>
          </a:xfrm>
          <a:custGeom>
            <a:avLst/>
            <a:gdLst/>
            <a:ahLst/>
            <a:cxnLst/>
            <a:rect l="l" t="t" r="r" b="b"/>
            <a:pathLst>
              <a:path w="2646680" h="2646045">
                <a:moveTo>
                  <a:pt x="2646453" y="0"/>
                </a:moveTo>
                <a:lnTo>
                  <a:pt x="2165284" y="0"/>
                </a:lnTo>
                <a:lnTo>
                  <a:pt x="2164754" y="48260"/>
                </a:lnTo>
                <a:lnTo>
                  <a:pt x="2163171" y="96266"/>
                </a:lnTo>
                <a:lnTo>
                  <a:pt x="2160545" y="144006"/>
                </a:lnTo>
                <a:lnTo>
                  <a:pt x="2156888" y="191469"/>
                </a:lnTo>
                <a:lnTo>
                  <a:pt x="2152212" y="238643"/>
                </a:lnTo>
                <a:lnTo>
                  <a:pt x="2146526" y="285519"/>
                </a:lnTo>
                <a:lnTo>
                  <a:pt x="2139843" y="332084"/>
                </a:lnTo>
                <a:lnTo>
                  <a:pt x="2132173" y="378328"/>
                </a:lnTo>
                <a:lnTo>
                  <a:pt x="2123528" y="424239"/>
                </a:lnTo>
                <a:lnTo>
                  <a:pt x="2113918" y="469807"/>
                </a:lnTo>
                <a:lnTo>
                  <a:pt x="2103354" y="515020"/>
                </a:lnTo>
                <a:lnTo>
                  <a:pt x="2091848" y="559867"/>
                </a:lnTo>
                <a:lnTo>
                  <a:pt x="2079411" y="604338"/>
                </a:lnTo>
                <a:lnTo>
                  <a:pt x="2065985" y="648633"/>
                </a:lnTo>
                <a:lnTo>
                  <a:pt x="2051788" y="692104"/>
                </a:lnTo>
                <a:lnTo>
                  <a:pt x="2036623" y="735378"/>
                </a:lnTo>
                <a:lnTo>
                  <a:pt x="2020572" y="778231"/>
                </a:lnTo>
                <a:lnTo>
                  <a:pt x="2003645" y="820652"/>
                </a:lnTo>
                <a:lnTo>
                  <a:pt x="1985854" y="862629"/>
                </a:lnTo>
                <a:lnTo>
                  <a:pt x="1967208" y="904152"/>
                </a:lnTo>
                <a:lnTo>
                  <a:pt x="1947720" y="945209"/>
                </a:lnTo>
                <a:lnTo>
                  <a:pt x="1927401" y="985790"/>
                </a:lnTo>
                <a:lnTo>
                  <a:pt x="1906261" y="1025883"/>
                </a:lnTo>
                <a:lnTo>
                  <a:pt x="1884312" y="1065478"/>
                </a:lnTo>
                <a:lnTo>
                  <a:pt x="1861564" y="1104563"/>
                </a:lnTo>
                <a:lnTo>
                  <a:pt x="1838030" y="1143127"/>
                </a:lnTo>
                <a:lnTo>
                  <a:pt x="1813719" y="1181159"/>
                </a:lnTo>
                <a:lnTo>
                  <a:pt x="1788644" y="1218648"/>
                </a:lnTo>
                <a:lnTo>
                  <a:pt x="1762814" y="1255582"/>
                </a:lnTo>
                <a:lnTo>
                  <a:pt x="1736242" y="1291952"/>
                </a:lnTo>
                <a:lnTo>
                  <a:pt x="1708938" y="1327746"/>
                </a:lnTo>
                <a:lnTo>
                  <a:pt x="1680914" y="1362952"/>
                </a:lnTo>
                <a:lnTo>
                  <a:pt x="1652180" y="1397559"/>
                </a:lnTo>
                <a:lnTo>
                  <a:pt x="1622748" y="1431558"/>
                </a:lnTo>
                <a:lnTo>
                  <a:pt x="1592628" y="1464935"/>
                </a:lnTo>
                <a:lnTo>
                  <a:pt x="1561832" y="1497681"/>
                </a:lnTo>
                <a:lnTo>
                  <a:pt x="1530370" y="1529784"/>
                </a:lnTo>
                <a:lnTo>
                  <a:pt x="1498255" y="1561233"/>
                </a:lnTo>
                <a:lnTo>
                  <a:pt x="1465497" y="1592018"/>
                </a:lnTo>
                <a:lnTo>
                  <a:pt x="1432106" y="1622126"/>
                </a:lnTo>
                <a:lnTo>
                  <a:pt x="1398095" y="1651547"/>
                </a:lnTo>
                <a:lnTo>
                  <a:pt x="1363475" y="1680270"/>
                </a:lnTo>
                <a:lnTo>
                  <a:pt x="1328255" y="1708284"/>
                </a:lnTo>
                <a:lnTo>
                  <a:pt x="1292448" y="1735578"/>
                </a:lnTo>
                <a:lnTo>
                  <a:pt x="1256064" y="1762140"/>
                </a:lnTo>
                <a:lnTo>
                  <a:pt x="1219115" y="1787959"/>
                </a:lnTo>
                <a:lnTo>
                  <a:pt x="1181612" y="1813025"/>
                </a:lnTo>
                <a:lnTo>
                  <a:pt x="1143565" y="1837327"/>
                </a:lnTo>
                <a:lnTo>
                  <a:pt x="1104987" y="1860852"/>
                </a:lnTo>
                <a:lnTo>
                  <a:pt x="1065887" y="1883591"/>
                </a:lnTo>
                <a:lnTo>
                  <a:pt x="1026277" y="1905532"/>
                </a:lnTo>
                <a:lnTo>
                  <a:pt x="986169" y="1926664"/>
                </a:lnTo>
                <a:lnTo>
                  <a:pt x="945572" y="1946975"/>
                </a:lnTo>
                <a:lnTo>
                  <a:pt x="904499" y="1966456"/>
                </a:lnTo>
                <a:lnTo>
                  <a:pt x="862960" y="1985094"/>
                </a:lnTo>
                <a:lnTo>
                  <a:pt x="820967" y="2002879"/>
                </a:lnTo>
                <a:lnTo>
                  <a:pt x="778530" y="2019800"/>
                </a:lnTo>
                <a:lnTo>
                  <a:pt x="735661" y="2035845"/>
                </a:lnTo>
                <a:lnTo>
                  <a:pt x="692371" y="2051003"/>
                </a:lnTo>
                <a:lnTo>
                  <a:pt x="648670" y="2065264"/>
                </a:lnTo>
                <a:lnTo>
                  <a:pt x="604570" y="2078617"/>
                </a:lnTo>
                <a:lnTo>
                  <a:pt x="560083" y="2091049"/>
                </a:lnTo>
                <a:lnTo>
                  <a:pt x="515218" y="2102550"/>
                </a:lnTo>
                <a:lnTo>
                  <a:pt x="469988" y="2113110"/>
                </a:lnTo>
                <a:lnTo>
                  <a:pt x="424402" y="2122716"/>
                </a:lnTo>
                <a:lnTo>
                  <a:pt x="378473" y="2131358"/>
                </a:lnTo>
                <a:lnTo>
                  <a:pt x="332212" y="2139025"/>
                </a:lnTo>
                <a:lnTo>
                  <a:pt x="285629" y="2145706"/>
                </a:lnTo>
                <a:lnTo>
                  <a:pt x="238735" y="2151389"/>
                </a:lnTo>
                <a:lnTo>
                  <a:pt x="191542" y="2156064"/>
                </a:lnTo>
                <a:lnTo>
                  <a:pt x="144061" y="2159720"/>
                </a:lnTo>
                <a:lnTo>
                  <a:pt x="96303" y="2162344"/>
                </a:lnTo>
                <a:lnTo>
                  <a:pt x="48279" y="2163927"/>
                </a:lnTo>
                <a:lnTo>
                  <a:pt x="0" y="2164457"/>
                </a:lnTo>
                <a:lnTo>
                  <a:pt x="0" y="2645448"/>
                </a:lnTo>
                <a:lnTo>
                  <a:pt x="50950" y="2644972"/>
                </a:lnTo>
                <a:lnTo>
                  <a:pt x="101750" y="2643545"/>
                </a:lnTo>
                <a:lnTo>
                  <a:pt x="152395" y="2641169"/>
                </a:lnTo>
                <a:lnTo>
                  <a:pt x="202877" y="2637844"/>
                </a:lnTo>
                <a:lnTo>
                  <a:pt x="253190" y="2633572"/>
                </a:lnTo>
                <a:lnTo>
                  <a:pt x="303329" y="2628354"/>
                </a:lnTo>
                <a:lnTo>
                  <a:pt x="353287" y="2622192"/>
                </a:lnTo>
                <a:lnTo>
                  <a:pt x="403057" y="2615086"/>
                </a:lnTo>
                <a:lnTo>
                  <a:pt x="452634" y="2607038"/>
                </a:lnTo>
                <a:lnTo>
                  <a:pt x="502012" y="2598050"/>
                </a:lnTo>
                <a:lnTo>
                  <a:pt x="551183" y="2588122"/>
                </a:lnTo>
                <a:lnTo>
                  <a:pt x="600142" y="2577256"/>
                </a:lnTo>
                <a:lnTo>
                  <a:pt x="648883" y="2565453"/>
                </a:lnTo>
                <a:lnTo>
                  <a:pt x="697399" y="2552714"/>
                </a:lnTo>
                <a:lnTo>
                  <a:pt x="745685" y="2539042"/>
                </a:lnTo>
                <a:lnTo>
                  <a:pt x="793733" y="2524436"/>
                </a:lnTo>
                <a:lnTo>
                  <a:pt x="841537" y="2508898"/>
                </a:lnTo>
                <a:lnTo>
                  <a:pt x="889093" y="2492429"/>
                </a:lnTo>
                <a:lnTo>
                  <a:pt x="936392" y="2475032"/>
                </a:lnTo>
                <a:lnTo>
                  <a:pt x="983429" y="2456706"/>
                </a:lnTo>
                <a:lnTo>
                  <a:pt x="1030198" y="2437454"/>
                </a:lnTo>
                <a:lnTo>
                  <a:pt x="1077231" y="2417036"/>
                </a:lnTo>
                <a:lnTo>
                  <a:pt x="1123775" y="2395760"/>
                </a:lnTo>
                <a:lnTo>
                  <a:pt x="1169824" y="2373630"/>
                </a:lnTo>
                <a:lnTo>
                  <a:pt x="1215374" y="2350649"/>
                </a:lnTo>
                <a:lnTo>
                  <a:pt x="1260417" y="2326823"/>
                </a:lnTo>
                <a:lnTo>
                  <a:pt x="1304948" y="2302155"/>
                </a:lnTo>
                <a:lnTo>
                  <a:pt x="1348962" y="2276648"/>
                </a:lnTo>
                <a:lnTo>
                  <a:pt x="1392452" y="2250307"/>
                </a:lnTo>
                <a:lnTo>
                  <a:pt x="1435412" y="2223137"/>
                </a:lnTo>
                <a:lnTo>
                  <a:pt x="1477837" y="2195139"/>
                </a:lnTo>
                <a:lnTo>
                  <a:pt x="1519720" y="2166320"/>
                </a:lnTo>
                <a:lnTo>
                  <a:pt x="1561056" y="2136683"/>
                </a:lnTo>
                <a:lnTo>
                  <a:pt x="1601839" y="2106231"/>
                </a:lnTo>
                <a:lnTo>
                  <a:pt x="1642063" y="2074969"/>
                </a:lnTo>
                <a:lnTo>
                  <a:pt x="1681722" y="2042900"/>
                </a:lnTo>
                <a:lnTo>
                  <a:pt x="1720810" y="2010030"/>
                </a:lnTo>
                <a:lnTo>
                  <a:pt x="1759321" y="1976360"/>
                </a:lnTo>
                <a:lnTo>
                  <a:pt x="1797249" y="1941897"/>
                </a:lnTo>
                <a:lnTo>
                  <a:pt x="1834589" y="1906643"/>
                </a:lnTo>
                <a:lnTo>
                  <a:pt x="1871335" y="1870602"/>
                </a:lnTo>
                <a:lnTo>
                  <a:pt x="1907387" y="1833872"/>
                </a:lnTo>
                <a:lnTo>
                  <a:pt x="1942652" y="1796548"/>
                </a:lnTo>
                <a:lnTo>
                  <a:pt x="1977126" y="1758636"/>
                </a:lnTo>
                <a:lnTo>
                  <a:pt x="2010806" y="1720141"/>
                </a:lnTo>
                <a:lnTo>
                  <a:pt x="2043688" y="1681069"/>
                </a:lnTo>
                <a:lnTo>
                  <a:pt x="2075767" y="1641427"/>
                </a:lnTo>
                <a:lnTo>
                  <a:pt x="2107040" y="1601219"/>
                </a:lnTo>
                <a:lnTo>
                  <a:pt x="2137502" y="1560453"/>
                </a:lnTo>
                <a:lnTo>
                  <a:pt x="2167150" y="1519134"/>
                </a:lnTo>
                <a:lnTo>
                  <a:pt x="2195980" y="1477267"/>
                </a:lnTo>
                <a:lnTo>
                  <a:pt x="2223987" y="1434860"/>
                </a:lnTo>
                <a:lnTo>
                  <a:pt x="2251168" y="1391916"/>
                </a:lnTo>
                <a:lnTo>
                  <a:pt x="2277518" y="1348444"/>
                </a:lnTo>
                <a:lnTo>
                  <a:pt x="2303034" y="1304447"/>
                </a:lnTo>
                <a:lnTo>
                  <a:pt x="2327712" y="1259933"/>
                </a:lnTo>
                <a:lnTo>
                  <a:pt x="2351547" y="1214907"/>
                </a:lnTo>
                <a:lnTo>
                  <a:pt x="2374537" y="1169374"/>
                </a:lnTo>
                <a:lnTo>
                  <a:pt x="2396675" y="1123342"/>
                </a:lnTo>
                <a:lnTo>
                  <a:pt x="2417960" y="1076816"/>
                </a:lnTo>
                <a:lnTo>
                  <a:pt x="2438386" y="1029801"/>
                </a:lnTo>
                <a:lnTo>
                  <a:pt x="2457647" y="983050"/>
                </a:lnTo>
                <a:lnTo>
                  <a:pt x="2475980" y="936030"/>
                </a:lnTo>
                <a:lnTo>
                  <a:pt x="2493385" y="888749"/>
                </a:lnTo>
                <a:lnTo>
                  <a:pt x="2509860" y="841212"/>
                </a:lnTo>
                <a:lnTo>
                  <a:pt x="2525404" y="793426"/>
                </a:lnTo>
                <a:lnTo>
                  <a:pt x="2540015" y="745397"/>
                </a:lnTo>
                <a:lnTo>
                  <a:pt x="2553693" y="697130"/>
                </a:lnTo>
                <a:lnTo>
                  <a:pt x="2566488" y="648421"/>
                </a:lnTo>
                <a:lnTo>
                  <a:pt x="2578243" y="599911"/>
                </a:lnTo>
                <a:lnTo>
                  <a:pt x="2589113" y="550971"/>
                </a:lnTo>
                <a:lnTo>
                  <a:pt x="2599043" y="501818"/>
                </a:lnTo>
                <a:lnTo>
                  <a:pt x="2608034" y="452460"/>
                </a:lnTo>
                <a:lnTo>
                  <a:pt x="2616084" y="402902"/>
                </a:lnTo>
                <a:lnTo>
                  <a:pt x="2623192" y="353151"/>
                </a:lnTo>
                <a:lnTo>
                  <a:pt x="2629356" y="303213"/>
                </a:lnTo>
                <a:lnTo>
                  <a:pt x="2634575" y="253093"/>
                </a:lnTo>
                <a:lnTo>
                  <a:pt x="2638847" y="202799"/>
                </a:lnTo>
                <a:lnTo>
                  <a:pt x="2642173" y="152336"/>
                </a:lnTo>
                <a:lnTo>
                  <a:pt x="2644550" y="101711"/>
                </a:lnTo>
                <a:lnTo>
                  <a:pt x="2645977" y="50930"/>
                </a:lnTo>
                <a:lnTo>
                  <a:pt x="2646453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453223" y="1327569"/>
            <a:ext cx="880237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20" dirty="0">
                <a:solidFill>
                  <a:srgbClr val="000000"/>
                </a:solidFill>
                <a:latin typeface="Gotham"/>
                <a:cs typeface="Gotham"/>
              </a:rPr>
              <a:t>Where </a:t>
            </a:r>
            <a:r>
              <a:rPr sz="4950" spc="-65" dirty="0">
                <a:solidFill>
                  <a:srgbClr val="000000"/>
                </a:solidFill>
                <a:latin typeface="Gotham"/>
                <a:cs typeface="Gotham"/>
              </a:rPr>
              <a:t>do </a:t>
            </a:r>
            <a:r>
              <a:rPr sz="4950" spc="-140" dirty="0">
                <a:solidFill>
                  <a:srgbClr val="000000"/>
                </a:solidFill>
                <a:latin typeface="Gotham"/>
                <a:cs typeface="Gotham"/>
              </a:rPr>
              <a:t>you </a:t>
            </a:r>
            <a:r>
              <a:rPr sz="4950" spc="-130" dirty="0">
                <a:solidFill>
                  <a:srgbClr val="000000"/>
                </a:solidFill>
                <a:latin typeface="Gotham"/>
                <a:cs typeface="Gotham"/>
              </a:rPr>
              <a:t>want </a:t>
            </a:r>
            <a:r>
              <a:rPr sz="4950" spc="-105" dirty="0">
                <a:solidFill>
                  <a:srgbClr val="000000"/>
                </a:solidFill>
                <a:latin typeface="Gotham"/>
                <a:cs typeface="Gotham"/>
              </a:rPr>
              <a:t>to</a:t>
            </a:r>
            <a:r>
              <a:rPr sz="4950" spc="-835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55" dirty="0">
                <a:solidFill>
                  <a:srgbClr val="000000"/>
                </a:solidFill>
                <a:latin typeface="Gotham"/>
                <a:cs typeface="Gotham"/>
              </a:rPr>
              <a:t>work?</a:t>
            </a:r>
            <a:endParaRPr sz="4950">
              <a:latin typeface="Gotham"/>
              <a:cs typeface="Gotha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70873" y="8075652"/>
            <a:ext cx="4942205" cy="149923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70"/>
              </a:spcBef>
            </a:pPr>
            <a:r>
              <a:rPr sz="4100" spc="5" dirty="0">
                <a:latin typeface="Gotham-Light"/>
                <a:cs typeface="Gotham-Light"/>
              </a:rPr>
              <a:t>In</a:t>
            </a:r>
            <a:r>
              <a:rPr sz="4100" spc="-10" dirty="0">
                <a:latin typeface="Gotham-Light"/>
                <a:cs typeface="Gotham-Light"/>
              </a:rPr>
              <a:t> </a:t>
            </a:r>
            <a:r>
              <a:rPr sz="4100" spc="-5" dirty="0">
                <a:latin typeface="Gotham-Light"/>
                <a:cs typeface="Gotham-Light"/>
              </a:rPr>
              <a:t>education?</a:t>
            </a:r>
            <a:endParaRPr sz="4100">
              <a:latin typeface="Gotham-Light"/>
              <a:cs typeface="Gotham-Light"/>
            </a:endParaRPr>
          </a:p>
          <a:p>
            <a:pPr marL="12065" marR="5715" algn="ctr">
              <a:lnSpc>
                <a:spcPct val="102299"/>
              </a:lnSpc>
              <a:spcBef>
                <a:spcPts val="434"/>
              </a:spcBef>
            </a:pPr>
            <a:r>
              <a:rPr sz="2150" spc="-10" dirty="0">
                <a:latin typeface="Gotham-Book"/>
                <a:cs typeface="Gotham-Book"/>
              </a:rPr>
              <a:t>Part </a:t>
            </a:r>
            <a:r>
              <a:rPr sz="2150" spc="-5" dirty="0">
                <a:latin typeface="Gotham-Book"/>
                <a:cs typeface="Gotham-Book"/>
              </a:rPr>
              <a:t>of a </a:t>
            </a:r>
            <a:r>
              <a:rPr sz="2150" spc="-15" dirty="0">
                <a:latin typeface="Gotham-Book"/>
                <a:cs typeface="Gotham-Book"/>
              </a:rPr>
              <a:t>shared-interest</a:t>
            </a:r>
            <a:r>
              <a:rPr sz="2150" spc="-35" dirty="0">
                <a:latin typeface="Gotham-Book"/>
                <a:cs typeface="Gotham-Book"/>
              </a:rPr>
              <a:t> </a:t>
            </a:r>
            <a:r>
              <a:rPr sz="2150" spc="-30" dirty="0">
                <a:latin typeface="Gotham-Book"/>
                <a:cs typeface="Gotham-Book"/>
              </a:rPr>
              <a:t>community,  </a:t>
            </a:r>
            <a:r>
              <a:rPr sz="2150" spc="-10" dirty="0">
                <a:latin typeface="Gotham-Book"/>
                <a:cs typeface="Gotham-Book"/>
              </a:rPr>
              <a:t>teaching courses, </a:t>
            </a:r>
            <a:r>
              <a:rPr sz="2150" spc="-5" dirty="0">
                <a:latin typeface="Gotham-Book"/>
                <a:cs typeface="Gotham-Book"/>
              </a:rPr>
              <a:t>publishing</a:t>
            </a:r>
            <a:r>
              <a:rPr sz="2150" spc="-30" dirty="0">
                <a:latin typeface="Gotham-Book"/>
                <a:cs typeface="Gotham-Book"/>
              </a:rPr>
              <a:t> </a:t>
            </a:r>
            <a:r>
              <a:rPr sz="2150" spc="-5" dirty="0">
                <a:latin typeface="Gotham-Book"/>
                <a:cs typeface="Gotham-Book"/>
              </a:rPr>
              <a:t>papers</a:t>
            </a:r>
            <a:endParaRPr sz="2150">
              <a:latin typeface="Gotham-Book"/>
              <a:cs typeface="Gotham-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16349" y="8075652"/>
            <a:ext cx="4309110" cy="1834514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70"/>
              </a:spcBef>
            </a:pPr>
            <a:r>
              <a:rPr sz="4100" spc="5" dirty="0">
                <a:latin typeface="Gotham-Light"/>
                <a:cs typeface="Gotham-Light"/>
              </a:rPr>
              <a:t>In</a:t>
            </a:r>
            <a:r>
              <a:rPr sz="4100" spc="-15" dirty="0">
                <a:latin typeface="Gotham-Light"/>
                <a:cs typeface="Gotham-Light"/>
              </a:rPr>
              <a:t> </a:t>
            </a:r>
            <a:r>
              <a:rPr sz="4100" dirty="0">
                <a:latin typeface="Gotham-Light"/>
                <a:cs typeface="Gotham-Light"/>
              </a:rPr>
              <a:t>industry?</a:t>
            </a:r>
            <a:endParaRPr sz="4100">
              <a:latin typeface="Gotham-Light"/>
              <a:cs typeface="Gotham-Light"/>
            </a:endParaRPr>
          </a:p>
          <a:p>
            <a:pPr marL="12700" marR="5080" algn="ctr">
              <a:lnSpc>
                <a:spcPct val="102299"/>
              </a:lnSpc>
              <a:spcBef>
                <a:spcPts val="434"/>
              </a:spcBef>
            </a:pPr>
            <a:r>
              <a:rPr sz="2150" spc="-5" dirty="0">
                <a:latin typeface="Gotham-Book"/>
                <a:cs typeface="Gotham-Book"/>
              </a:rPr>
              <a:t>Good salaries, </a:t>
            </a:r>
            <a:r>
              <a:rPr sz="2150" spc="-10" dirty="0">
                <a:latin typeface="Gotham-Book"/>
                <a:cs typeface="Gotham-Book"/>
              </a:rPr>
              <a:t>deadline-driven,  </a:t>
            </a:r>
            <a:r>
              <a:rPr sz="2150" spc="-15" dirty="0">
                <a:latin typeface="Gotham-Book"/>
                <a:cs typeface="Gotham-Book"/>
              </a:rPr>
              <a:t>careers </a:t>
            </a:r>
            <a:r>
              <a:rPr sz="2150" spc="-5" dirty="0">
                <a:latin typeface="Gotham-Book"/>
                <a:cs typeface="Gotham-Book"/>
              </a:rPr>
              <a:t>in </a:t>
            </a:r>
            <a:r>
              <a:rPr sz="2150" spc="-15" dirty="0">
                <a:latin typeface="Gotham-Book"/>
                <a:cs typeface="Gotham-Book"/>
              </a:rPr>
              <a:t>different areas </a:t>
            </a:r>
            <a:r>
              <a:rPr sz="2150" spc="-20" dirty="0">
                <a:latin typeface="Gotham-Book"/>
                <a:cs typeface="Gotham-Book"/>
              </a:rPr>
              <a:t>across  </a:t>
            </a:r>
            <a:r>
              <a:rPr sz="2150" spc="-5" dirty="0">
                <a:latin typeface="Gotham-Book"/>
                <a:cs typeface="Gotham-Book"/>
              </a:rPr>
              <a:t>the</a:t>
            </a:r>
            <a:r>
              <a:rPr sz="2150" spc="-10" dirty="0">
                <a:latin typeface="Gotham-Book"/>
                <a:cs typeface="Gotham-Book"/>
              </a:rPr>
              <a:t> business</a:t>
            </a:r>
            <a:endParaRPr sz="2150">
              <a:latin typeface="Gotham-Book"/>
              <a:cs typeface="Gotham-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313606" y="8075652"/>
            <a:ext cx="5152390" cy="149923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4100" spc="-15" dirty="0">
                <a:latin typeface="Gotham-Light"/>
                <a:cs typeface="Gotham-Light"/>
              </a:rPr>
              <a:t>In </a:t>
            </a:r>
            <a:r>
              <a:rPr sz="4100" spc="10" dirty="0">
                <a:latin typeface="Gotham-Light"/>
                <a:cs typeface="Gotham-Light"/>
              </a:rPr>
              <a:t>a </a:t>
            </a:r>
            <a:r>
              <a:rPr sz="4100" spc="-25" dirty="0">
                <a:latin typeface="Gotham-Light"/>
                <a:cs typeface="Gotham-Light"/>
              </a:rPr>
              <a:t>small</a:t>
            </a:r>
            <a:r>
              <a:rPr sz="4100" spc="-325" dirty="0">
                <a:latin typeface="Gotham-Light"/>
                <a:cs typeface="Gotham-Light"/>
              </a:rPr>
              <a:t> </a:t>
            </a:r>
            <a:r>
              <a:rPr sz="4100" spc="-45" dirty="0">
                <a:latin typeface="Gotham-Light"/>
                <a:cs typeface="Gotham-Light"/>
              </a:rPr>
              <a:t>company?</a:t>
            </a:r>
            <a:endParaRPr sz="4100">
              <a:latin typeface="Gotham-Light"/>
              <a:cs typeface="Gotham-Light"/>
            </a:endParaRPr>
          </a:p>
          <a:p>
            <a:pPr marL="155575" marR="48895" indent="-99060">
              <a:lnSpc>
                <a:spcPct val="102299"/>
              </a:lnSpc>
              <a:spcBef>
                <a:spcPts val="434"/>
              </a:spcBef>
            </a:pPr>
            <a:r>
              <a:rPr sz="2150" spc="-15" dirty="0">
                <a:latin typeface="Gotham-Book"/>
                <a:cs typeface="Gotham-Book"/>
              </a:rPr>
              <a:t>Fast-paced, </a:t>
            </a:r>
            <a:r>
              <a:rPr sz="2150" spc="-20" dirty="0">
                <a:latin typeface="Gotham-Book"/>
                <a:cs typeface="Gotham-Book"/>
              </a:rPr>
              <a:t>more responsibility, </a:t>
            </a:r>
            <a:r>
              <a:rPr sz="2150" spc="-5" dirty="0">
                <a:latin typeface="Gotham-Book"/>
                <a:cs typeface="Gotham-Book"/>
              </a:rPr>
              <a:t>learn  on the </a:t>
            </a:r>
            <a:r>
              <a:rPr sz="2150" spc="-10" dirty="0">
                <a:latin typeface="Gotham-Book"/>
                <a:cs typeface="Gotham-Book"/>
              </a:rPr>
              <a:t>job, </a:t>
            </a:r>
            <a:r>
              <a:rPr sz="2150" spc="-5" dirty="0">
                <a:latin typeface="Gotham-Book"/>
                <a:cs typeface="Gotham-Book"/>
              </a:rPr>
              <a:t>opportunities </a:t>
            </a:r>
            <a:r>
              <a:rPr sz="2150" spc="-25" dirty="0">
                <a:latin typeface="Gotham-Book"/>
                <a:cs typeface="Gotham-Book"/>
              </a:rPr>
              <a:t>to </a:t>
            </a:r>
            <a:r>
              <a:rPr sz="2150" spc="-5" dirty="0">
                <a:latin typeface="Gotham-Book"/>
                <a:cs typeface="Gotham-Book"/>
              </a:rPr>
              <a:t>rise</a:t>
            </a:r>
            <a:r>
              <a:rPr sz="2150" spc="-15" dirty="0">
                <a:latin typeface="Gotham-Book"/>
                <a:cs typeface="Gotham-Book"/>
              </a:rPr>
              <a:t> </a:t>
            </a:r>
            <a:r>
              <a:rPr sz="2150" spc="-20" dirty="0">
                <a:latin typeface="Gotham-Book"/>
                <a:cs typeface="Gotham-Book"/>
              </a:rPr>
              <a:t>fast</a:t>
            </a:r>
            <a:endParaRPr sz="2150">
              <a:latin typeface="Gotham-Book"/>
              <a:cs typeface="Gotham-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92" y="615547"/>
            <a:ext cx="294640" cy="223774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" dirty="0">
                <a:latin typeface="Gotham-Medium"/>
                <a:cs typeface="Gotham-Medium"/>
              </a:rPr>
              <a:t>A </a:t>
            </a:r>
            <a:r>
              <a:rPr sz="1650" spc="-10" dirty="0">
                <a:latin typeface="Gotham-Medium"/>
                <a:cs typeface="Gotham-Medium"/>
              </a:rPr>
              <a:t>future </a:t>
            </a:r>
            <a:r>
              <a:rPr sz="1650" spc="-5" dirty="0">
                <a:latin typeface="Gotham-Medium"/>
                <a:cs typeface="Gotham-Medium"/>
              </a:rPr>
              <a:t>in</a:t>
            </a:r>
            <a:r>
              <a:rPr sz="1650" spc="-40" dirty="0">
                <a:latin typeface="Gotham-Medium"/>
                <a:cs typeface="Gotham-Medium"/>
              </a:rPr>
              <a:t> </a:t>
            </a:r>
            <a:r>
              <a:rPr sz="1650" spc="-5" dirty="0">
                <a:latin typeface="Gotham-Medium"/>
                <a:cs typeface="Gotham-Medium"/>
              </a:rPr>
              <a:t>chemistry</a:t>
            </a:r>
            <a:endParaRPr sz="1650">
              <a:latin typeface="Gotham-Medium"/>
              <a:cs typeface="Gotham-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33507"/>
            <a:ext cx="1083945" cy="657225"/>
          </a:xfrm>
          <a:custGeom>
            <a:avLst/>
            <a:gdLst/>
            <a:ahLst/>
            <a:cxnLst/>
            <a:rect l="l" t="t" r="r" b="b"/>
            <a:pathLst>
              <a:path w="1083945" h="657225">
                <a:moveTo>
                  <a:pt x="854264" y="237464"/>
                </a:moveTo>
                <a:lnTo>
                  <a:pt x="219764" y="237464"/>
                </a:lnTo>
                <a:lnTo>
                  <a:pt x="267289" y="237493"/>
                </a:lnTo>
                <a:lnTo>
                  <a:pt x="315000" y="240945"/>
                </a:lnTo>
                <a:lnTo>
                  <a:pt x="362726" y="247889"/>
                </a:lnTo>
                <a:lnTo>
                  <a:pt x="410295" y="258394"/>
                </a:lnTo>
                <a:lnTo>
                  <a:pt x="457536" y="272531"/>
                </a:lnTo>
                <a:lnTo>
                  <a:pt x="504276" y="290368"/>
                </a:lnTo>
                <a:lnTo>
                  <a:pt x="549573" y="311600"/>
                </a:lnTo>
                <a:lnTo>
                  <a:pt x="592556" y="335762"/>
                </a:lnTo>
                <a:lnTo>
                  <a:pt x="633156" y="362682"/>
                </a:lnTo>
                <a:lnTo>
                  <a:pt x="671303" y="392189"/>
                </a:lnTo>
                <a:lnTo>
                  <a:pt x="706928" y="424112"/>
                </a:lnTo>
                <a:lnTo>
                  <a:pt x="739962" y="458279"/>
                </a:lnTo>
                <a:lnTo>
                  <a:pt x="770336" y="494519"/>
                </a:lnTo>
                <a:lnTo>
                  <a:pt x="797979" y="532660"/>
                </a:lnTo>
                <a:lnTo>
                  <a:pt x="822823" y="572530"/>
                </a:lnTo>
                <a:lnTo>
                  <a:pt x="844799" y="613959"/>
                </a:lnTo>
                <a:lnTo>
                  <a:pt x="863836" y="656775"/>
                </a:lnTo>
                <a:lnTo>
                  <a:pt x="1083683" y="567898"/>
                </a:lnTo>
                <a:lnTo>
                  <a:pt x="1063575" y="521754"/>
                </a:lnTo>
                <a:lnTo>
                  <a:pt x="1041093" y="477017"/>
                </a:lnTo>
                <a:lnTo>
                  <a:pt x="1016268" y="433735"/>
                </a:lnTo>
                <a:lnTo>
                  <a:pt x="989131" y="391956"/>
                </a:lnTo>
                <a:lnTo>
                  <a:pt x="959713" y="351728"/>
                </a:lnTo>
                <a:lnTo>
                  <a:pt x="928046" y="313099"/>
                </a:lnTo>
                <a:lnTo>
                  <a:pt x="894160" y="276117"/>
                </a:lnTo>
                <a:lnTo>
                  <a:pt x="856983" y="239830"/>
                </a:lnTo>
                <a:lnTo>
                  <a:pt x="854264" y="237464"/>
                </a:lnTo>
                <a:close/>
              </a:path>
              <a:path w="1083945" h="657225">
                <a:moveTo>
                  <a:pt x="243687" y="0"/>
                </a:moveTo>
                <a:lnTo>
                  <a:pt x="193543" y="1315"/>
                </a:lnTo>
                <a:lnTo>
                  <a:pt x="143756" y="5371"/>
                </a:lnTo>
                <a:lnTo>
                  <a:pt x="94383" y="12156"/>
                </a:lnTo>
                <a:lnTo>
                  <a:pt x="45480" y="21659"/>
                </a:lnTo>
                <a:lnTo>
                  <a:pt x="0" y="33137"/>
                </a:lnTo>
                <a:lnTo>
                  <a:pt x="0" y="282936"/>
                </a:lnTo>
                <a:lnTo>
                  <a:pt x="34953" y="270195"/>
                </a:lnTo>
                <a:lnTo>
                  <a:pt x="80019" y="257224"/>
                </a:lnTo>
                <a:lnTo>
                  <a:pt x="125957" y="247399"/>
                </a:lnTo>
                <a:lnTo>
                  <a:pt x="172596" y="240790"/>
                </a:lnTo>
                <a:lnTo>
                  <a:pt x="219764" y="237464"/>
                </a:lnTo>
                <a:lnTo>
                  <a:pt x="854264" y="237464"/>
                </a:lnTo>
                <a:lnTo>
                  <a:pt x="817958" y="205879"/>
                </a:lnTo>
                <a:lnTo>
                  <a:pt x="777135" y="174297"/>
                </a:lnTo>
                <a:lnTo>
                  <a:pt x="734560" y="145119"/>
                </a:lnTo>
                <a:lnTo>
                  <a:pt x="690283" y="118376"/>
                </a:lnTo>
                <a:lnTo>
                  <a:pt x="644353" y="94103"/>
                </a:lnTo>
                <a:lnTo>
                  <a:pt x="596818" y="72332"/>
                </a:lnTo>
                <a:lnTo>
                  <a:pt x="548139" y="53266"/>
                </a:lnTo>
                <a:lnTo>
                  <a:pt x="498774" y="37091"/>
                </a:lnTo>
                <a:lnTo>
                  <a:pt x="448781" y="23820"/>
                </a:lnTo>
                <a:lnTo>
                  <a:pt x="398218" y="13463"/>
                </a:lnTo>
                <a:lnTo>
                  <a:pt x="347142" y="6033"/>
                </a:lnTo>
                <a:lnTo>
                  <a:pt x="295613" y="1541"/>
                </a:lnTo>
                <a:lnTo>
                  <a:pt x="243687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544" y="10241267"/>
            <a:ext cx="591185" cy="1067435"/>
          </a:xfrm>
          <a:custGeom>
            <a:avLst/>
            <a:gdLst/>
            <a:ahLst/>
            <a:cxnLst/>
            <a:rect l="l" t="t" r="r" b="b"/>
            <a:pathLst>
              <a:path w="591185" h="1067434">
                <a:moveTo>
                  <a:pt x="61704" y="0"/>
                </a:moveTo>
                <a:lnTo>
                  <a:pt x="0" y="145356"/>
                </a:lnTo>
                <a:lnTo>
                  <a:pt x="44059" y="165843"/>
                </a:lnTo>
                <a:lnTo>
                  <a:pt x="86065" y="188949"/>
                </a:lnTo>
                <a:lnTo>
                  <a:pt x="125960" y="214535"/>
                </a:lnTo>
                <a:lnTo>
                  <a:pt x="163687" y="242460"/>
                </a:lnTo>
                <a:lnTo>
                  <a:pt x="199191" y="272586"/>
                </a:lnTo>
                <a:lnTo>
                  <a:pt x="232416" y="304772"/>
                </a:lnTo>
                <a:lnTo>
                  <a:pt x="263303" y="338878"/>
                </a:lnTo>
                <a:lnTo>
                  <a:pt x="291798" y="374765"/>
                </a:lnTo>
                <a:lnTo>
                  <a:pt x="317843" y="412292"/>
                </a:lnTo>
                <a:lnTo>
                  <a:pt x="341383" y="451320"/>
                </a:lnTo>
                <a:lnTo>
                  <a:pt x="362360" y="491709"/>
                </a:lnTo>
                <a:lnTo>
                  <a:pt x="380718" y="533320"/>
                </a:lnTo>
                <a:lnTo>
                  <a:pt x="396402" y="576011"/>
                </a:lnTo>
                <a:lnTo>
                  <a:pt x="409353" y="619645"/>
                </a:lnTo>
                <a:lnTo>
                  <a:pt x="419517" y="664080"/>
                </a:lnTo>
                <a:lnTo>
                  <a:pt x="426835" y="709177"/>
                </a:lnTo>
                <a:lnTo>
                  <a:pt x="431253" y="754796"/>
                </a:lnTo>
                <a:lnTo>
                  <a:pt x="432714" y="800802"/>
                </a:lnTo>
                <a:lnTo>
                  <a:pt x="431160" y="847041"/>
                </a:lnTo>
                <a:lnTo>
                  <a:pt x="426536" y="893388"/>
                </a:lnTo>
                <a:lnTo>
                  <a:pt x="418786" y="939697"/>
                </a:lnTo>
                <a:lnTo>
                  <a:pt x="407852" y="985829"/>
                </a:lnTo>
                <a:lnTo>
                  <a:pt x="393678" y="1031645"/>
                </a:lnTo>
                <a:lnTo>
                  <a:pt x="379950" y="1067289"/>
                </a:lnTo>
                <a:lnTo>
                  <a:pt x="547893" y="1067289"/>
                </a:lnTo>
                <a:lnTo>
                  <a:pt x="567949" y="997023"/>
                </a:lnTo>
                <a:lnTo>
                  <a:pt x="577866" y="948644"/>
                </a:lnTo>
                <a:lnTo>
                  <a:pt x="584984" y="899778"/>
                </a:lnTo>
                <a:lnTo>
                  <a:pt x="589291" y="850479"/>
                </a:lnTo>
                <a:lnTo>
                  <a:pt x="590777" y="800798"/>
                </a:lnTo>
                <a:lnTo>
                  <a:pt x="589531" y="752827"/>
                </a:lnTo>
                <a:lnTo>
                  <a:pt x="585666" y="705193"/>
                </a:lnTo>
                <a:lnTo>
                  <a:pt x="579191" y="657954"/>
                </a:lnTo>
                <a:lnTo>
                  <a:pt x="570117" y="611164"/>
                </a:lnTo>
                <a:lnTo>
                  <a:pt x="558453" y="564875"/>
                </a:lnTo>
                <a:lnTo>
                  <a:pt x="544209" y="519142"/>
                </a:lnTo>
                <a:lnTo>
                  <a:pt x="527397" y="474016"/>
                </a:lnTo>
                <a:lnTo>
                  <a:pt x="508163" y="429872"/>
                </a:lnTo>
                <a:lnTo>
                  <a:pt x="486658" y="387076"/>
                </a:lnTo>
                <a:lnTo>
                  <a:pt x="462912" y="345673"/>
                </a:lnTo>
                <a:lnTo>
                  <a:pt x="436955" y="305709"/>
                </a:lnTo>
                <a:lnTo>
                  <a:pt x="408817" y="267229"/>
                </a:lnTo>
                <a:lnTo>
                  <a:pt x="378527" y="230279"/>
                </a:lnTo>
                <a:lnTo>
                  <a:pt x="346115" y="194905"/>
                </a:lnTo>
                <a:lnTo>
                  <a:pt x="310558" y="160204"/>
                </a:lnTo>
                <a:lnTo>
                  <a:pt x="273232" y="127736"/>
                </a:lnTo>
                <a:lnTo>
                  <a:pt x="234184" y="97532"/>
                </a:lnTo>
                <a:lnTo>
                  <a:pt x="193460" y="69624"/>
                </a:lnTo>
                <a:lnTo>
                  <a:pt x="151108" y="44045"/>
                </a:lnTo>
                <a:lnTo>
                  <a:pt x="107174" y="20826"/>
                </a:lnTo>
                <a:lnTo>
                  <a:pt x="61704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53223" y="4238475"/>
            <a:ext cx="515747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30" dirty="0">
                <a:solidFill>
                  <a:srgbClr val="000000"/>
                </a:solidFill>
                <a:latin typeface="Gotham"/>
                <a:cs typeface="Gotham"/>
              </a:rPr>
              <a:t>Now </a:t>
            </a:r>
            <a:r>
              <a:rPr sz="4950" spc="-120" dirty="0">
                <a:solidFill>
                  <a:srgbClr val="000000"/>
                </a:solidFill>
                <a:latin typeface="Gotham"/>
                <a:cs typeface="Gotham"/>
              </a:rPr>
              <a:t>write</a:t>
            </a:r>
            <a:r>
              <a:rPr sz="4950" spc="-430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55" dirty="0">
                <a:solidFill>
                  <a:srgbClr val="000000"/>
                </a:solidFill>
                <a:latin typeface="Gotham"/>
                <a:cs typeface="Gotham"/>
              </a:rPr>
              <a:t>down:</a:t>
            </a:r>
            <a:endParaRPr sz="4950" dirty="0">
              <a:latin typeface="Gotham"/>
              <a:cs typeface="Gotha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71159" y="5429154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89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1159" y="5978653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89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1159" y="6598285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90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25987" y="5348389"/>
            <a:ext cx="8073663" cy="15581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spc="-15" dirty="0">
                <a:latin typeface="Gotham-Book"/>
                <a:cs typeface="Gotham-Book"/>
              </a:rPr>
              <a:t>What </a:t>
            </a:r>
            <a:r>
              <a:rPr sz="2150" spc="-30" dirty="0">
                <a:latin typeface="Gotham-Book"/>
                <a:cs typeface="Gotham-Book"/>
              </a:rPr>
              <a:t>you</a:t>
            </a:r>
            <a:r>
              <a:rPr sz="2150" dirty="0">
                <a:latin typeface="Gotham-Book"/>
                <a:cs typeface="Gotham-Book"/>
              </a:rPr>
              <a:t> </a:t>
            </a:r>
            <a:r>
              <a:rPr sz="2150" spc="-20" dirty="0">
                <a:latin typeface="Gotham-Book"/>
                <a:cs typeface="Gotham-Book"/>
              </a:rPr>
              <a:t>enjoy</a:t>
            </a:r>
            <a:endParaRPr sz="2150" dirty="0">
              <a:latin typeface="Gotham-Book"/>
              <a:cs typeface="Gotham-Boo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dirty="0">
              <a:latin typeface="Gotham-Book"/>
              <a:cs typeface="Gotham-Book"/>
            </a:endParaRPr>
          </a:p>
          <a:p>
            <a:pPr marL="12700">
              <a:lnSpc>
                <a:spcPct val="100000"/>
              </a:lnSpc>
            </a:pPr>
            <a:r>
              <a:rPr sz="2150" spc="-20" dirty="0">
                <a:latin typeface="Gotham-Book"/>
                <a:cs typeface="Gotham-Book"/>
              </a:rPr>
              <a:t>What’s </a:t>
            </a:r>
            <a:r>
              <a:rPr sz="2150" spc="-5" dirty="0">
                <a:latin typeface="Gotham-Book"/>
                <a:cs typeface="Gotham-Book"/>
              </a:rPr>
              <a:t>important </a:t>
            </a:r>
            <a:r>
              <a:rPr sz="2150" spc="-25" dirty="0">
                <a:latin typeface="Gotham-Book"/>
                <a:cs typeface="Gotham-Book"/>
              </a:rPr>
              <a:t>to</a:t>
            </a:r>
            <a:r>
              <a:rPr sz="2150" dirty="0">
                <a:latin typeface="Gotham-Book"/>
                <a:cs typeface="Gotham-Book"/>
              </a:rPr>
              <a:t> </a:t>
            </a:r>
            <a:r>
              <a:rPr sz="2150" spc="-30" dirty="0">
                <a:latin typeface="Gotham-Book"/>
                <a:cs typeface="Gotham-Book"/>
              </a:rPr>
              <a:t>you</a:t>
            </a:r>
            <a:endParaRPr sz="2150" dirty="0">
              <a:latin typeface="Gotham-Book"/>
              <a:cs typeface="Gotham-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 dirty="0">
              <a:latin typeface="Gotham-Book"/>
              <a:cs typeface="Gotham-Book"/>
            </a:endParaRPr>
          </a:p>
          <a:p>
            <a:pPr marL="12700">
              <a:lnSpc>
                <a:spcPct val="100000"/>
              </a:lnSpc>
            </a:pPr>
            <a:r>
              <a:rPr sz="2150" spc="-5" dirty="0">
                <a:latin typeface="Gotham-Book"/>
                <a:cs typeface="Gotham-Book"/>
              </a:rPr>
              <a:t>One or </a:t>
            </a:r>
            <a:r>
              <a:rPr sz="2150" spc="-25" dirty="0">
                <a:latin typeface="Gotham-Book"/>
                <a:cs typeface="Gotham-Book"/>
              </a:rPr>
              <a:t>two </a:t>
            </a:r>
            <a:r>
              <a:rPr sz="2150" spc="-5" dirty="0">
                <a:latin typeface="Gotham-Book"/>
                <a:cs typeface="Gotham-Book"/>
              </a:rPr>
              <a:t>jobs </a:t>
            </a:r>
            <a:r>
              <a:rPr sz="2150" spc="-30" dirty="0">
                <a:latin typeface="Gotham-Book"/>
                <a:cs typeface="Gotham-Book"/>
              </a:rPr>
              <a:t>you’ve </a:t>
            </a:r>
            <a:r>
              <a:rPr sz="2150" spc="-5" dirty="0">
                <a:latin typeface="Gotham-Book"/>
                <a:cs typeface="Gotham-Book"/>
              </a:rPr>
              <a:t>ruled out – and</a:t>
            </a:r>
            <a:r>
              <a:rPr sz="2150" spc="15" dirty="0">
                <a:latin typeface="Gotham-Book"/>
                <a:cs typeface="Gotham-Book"/>
              </a:rPr>
              <a:t> </a:t>
            </a:r>
            <a:r>
              <a:rPr sz="2150" spc="-20" dirty="0">
                <a:latin typeface="Gotham-Book"/>
                <a:cs typeface="Gotham-Book"/>
              </a:rPr>
              <a:t>why</a:t>
            </a:r>
            <a:endParaRPr sz="2150" dirty="0">
              <a:latin typeface="Gotham-Book"/>
              <a:cs typeface="Gotham-Book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2543A2-42D2-834D-B103-0978E053A3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9213" y="0"/>
            <a:ext cx="9084886" cy="11309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29332BCA-9CDB-234A-A2D2-CA143B749A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92" y="615547"/>
            <a:ext cx="294640" cy="223774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" dirty="0">
                <a:latin typeface="Gotham-Medium"/>
                <a:cs typeface="Gotham-Medium"/>
              </a:rPr>
              <a:t>A </a:t>
            </a:r>
            <a:r>
              <a:rPr sz="1650" spc="-10" dirty="0">
                <a:latin typeface="Gotham-Medium"/>
                <a:cs typeface="Gotham-Medium"/>
              </a:rPr>
              <a:t>future </a:t>
            </a:r>
            <a:r>
              <a:rPr sz="1650" spc="-5" dirty="0">
                <a:latin typeface="Gotham-Medium"/>
                <a:cs typeface="Gotham-Medium"/>
              </a:rPr>
              <a:t>in</a:t>
            </a:r>
            <a:r>
              <a:rPr sz="1650" spc="-40" dirty="0">
                <a:latin typeface="Gotham-Medium"/>
                <a:cs typeface="Gotham-Medium"/>
              </a:rPr>
              <a:t> </a:t>
            </a:r>
            <a:r>
              <a:rPr sz="1650" spc="-5" dirty="0">
                <a:latin typeface="Gotham-Medium"/>
                <a:cs typeface="Gotham-Medium"/>
              </a:rPr>
              <a:t>chemistry</a:t>
            </a:r>
            <a:endParaRPr sz="1650">
              <a:latin typeface="Gotham-Medium"/>
              <a:cs typeface="Gotham-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33507"/>
            <a:ext cx="1083945" cy="657225"/>
          </a:xfrm>
          <a:custGeom>
            <a:avLst/>
            <a:gdLst/>
            <a:ahLst/>
            <a:cxnLst/>
            <a:rect l="l" t="t" r="r" b="b"/>
            <a:pathLst>
              <a:path w="1083945" h="657225">
                <a:moveTo>
                  <a:pt x="854264" y="237464"/>
                </a:moveTo>
                <a:lnTo>
                  <a:pt x="219764" y="237464"/>
                </a:lnTo>
                <a:lnTo>
                  <a:pt x="267289" y="237493"/>
                </a:lnTo>
                <a:lnTo>
                  <a:pt x="315000" y="240945"/>
                </a:lnTo>
                <a:lnTo>
                  <a:pt x="362726" y="247889"/>
                </a:lnTo>
                <a:lnTo>
                  <a:pt x="410295" y="258394"/>
                </a:lnTo>
                <a:lnTo>
                  <a:pt x="457536" y="272531"/>
                </a:lnTo>
                <a:lnTo>
                  <a:pt x="504276" y="290368"/>
                </a:lnTo>
                <a:lnTo>
                  <a:pt x="549573" y="311600"/>
                </a:lnTo>
                <a:lnTo>
                  <a:pt x="592556" y="335762"/>
                </a:lnTo>
                <a:lnTo>
                  <a:pt x="633156" y="362682"/>
                </a:lnTo>
                <a:lnTo>
                  <a:pt x="671303" y="392189"/>
                </a:lnTo>
                <a:lnTo>
                  <a:pt x="706928" y="424112"/>
                </a:lnTo>
                <a:lnTo>
                  <a:pt x="739962" y="458279"/>
                </a:lnTo>
                <a:lnTo>
                  <a:pt x="770336" y="494519"/>
                </a:lnTo>
                <a:lnTo>
                  <a:pt x="797979" y="532660"/>
                </a:lnTo>
                <a:lnTo>
                  <a:pt x="822823" y="572530"/>
                </a:lnTo>
                <a:lnTo>
                  <a:pt x="844799" y="613959"/>
                </a:lnTo>
                <a:lnTo>
                  <a:pt x="863836" y="656775"/>
                </a:lnTo>
                <a:lnTo>
                  <a:pt x="1083683" y="567898"/>
                </a:lnTo>
                <a:lnTo>
                  <a:pt x="1063575" y="521754"/>
                </a:lnTo>
                <a:lnTo>
                  <a:pt x="1041093" y="477017"/>
                </a:lnTo>
                <a:lnTo>
                  <a:pt x="1016268" y="433735"/>
                </a:lnTo>
                <a:lnTo>
                  <a:pt x="989131" y="391956"/>
                </a:lnTo>
                <a:lnTo>
                  <a:pt x="959713" y="351728"/>
                </a:lnTo>
                <a:lnTo>
                  <a:pt x="928046" y="313099"/>
                </a:lnTo>
                <a:lnTo>
                  <a:pt x="894160" y="276117"/>
                </a:lnTo>
                <a:lnTo>
                  <a:pt x="856983" y="239830"/>
                </a:lnTo>
                <a:lnTo>
                  <a:pt x="854264" y="237464"/>
                </a:lnTo>
                <a:close/>
              </a:path>
              <a:path w="1083945" h="657225">
                <a:moveTo>
                  <a:pt x="243687" y="0"/>
                </a:moveTo>
                <a:lnTo>
                  <a:pt x="193543" y="1315"/>
                </a:lnTo>
                <a:lnTo>
                  <a:pt x="143756" y="5371"/>
                </a:lnTo>
                <a:lnTo>
                  <a:pt x="94383" y="12156"/>
                </a:lnTo>
                <a:lnTo>
                  <a:pt x="45480" y="21659"/>
                </a:lnTo>
                <a:lnTo>
                  <a:pt x="0" y="33137"/>
                </a:lnTo>
                <a:lnTo>
                  <a:pt x="0" y="282936"/>
                </a:lnTo>
                <a:lnTo>
                  <a:pt x="34953" y="270195"/>
                </a:lnTo>
                <a:lnTo>
                  <a:pt x="80019" y="257224"/>
                </a:lnTo>
                <a:lnTo>
                  <a:pt x="125957" y="247399"/>
                </a:lnTo>
                <a:lnTo>
                  <a:pt x="172596" y="240790"/>
                </a:lnTo>
                <a:lnTo>
                  <a:pt x="219764" y="237464"/>
                </a:lnTo>
                <a:lnTo>
                  <a:pt x="854264" y="237464"/>
                </a:lnTo>
                <a:lnTo>
                  <a:pt x="817958" y="205879"/>
                </a:lnTo>
                <a:lnTo>
                  <a:pt x="777135" y="174297"/>
                </a:lnTo>
                <a:lnTo>
                  <a:pt x="734560" y="145119"/>
                </a:lnTo>
                <a:lnTo>
                  <a:pt x="690283" y="118376"/>
                </a:lnTo>
                <a:lnTo>
                  <a:pt x="644353" y="94103"/>
                </a:lnTo>
                <a:lnTo>
                  <a:pt x="596818" y="72332"/>
                </a:lnTo>
                <a:lnTo>
                  <a:pt x="548139" y="53266"/>
                </a:lnTo>
                <a:lnTo>
                  <a:pt x="498774" y="37091"/>
                </a:lnTo>
                <a:lnTo>
                  <a:pt x="448781" y="23820"/>
                </a:lnTo>
                <a:lnTo>
                  <a:pt x="398218" y="13463"/>
                </a:lnTo>
                <a:lnTo>
                  <a:pt x="347142" y="6033"/>
                </a:lnTo>
                <a:lnTo>
                  <a:pt x="295613" y="1541"/>
                </a:lnTo>
                <a:lnTo>
                  <a:pt x="243687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544" y="10241267"/>
            <a:ext cx="591185" cy="1067435"/>
          </a:xfrm>
          <a:custGeom>
            <a:avLst/>
            <a:gdLst/>
            <a:ahLst/>
            <a:cxnLst/>
            <a:rect l="l" t="t" r="r" b="b"/>
            <a:pathLst>
              <a:path w="591185" h="1067434">
                <a:moveTo>
                  <a:pt x="61704" y="0"/>
                </a:moveTo>
                <a:lnTo>
                  <a:pt x="0" y="145356"/>
                </a:lnTo>
                <a:lnTo>
                  <a:pt x="44059" y="165843"/>
                </a:lnTo>
                <a:lnTo>
                  <a:pt x="86065" y="188949"/>
                </a:lnTo>
                <a:lnTo>
                  <a:pt x="125960" y="214535"/>
                </a:lnTo>
                <a:lnTo>
                  <a:pt x="163687" y="242460"/>
                </a:lnTo>
                <a:lnTo>
                  <a:pt x="199191" y="272586"/>
                </a:lnTo>
                <a:lnTo>
                  <a:pt x="232416" y="304772"/>
                </a:lnTo>
                <a:lnTo>
                  <a:pt x="263303" y="338878"/>
                </a:lnTo>
                <a:lnTo>
                  <a:pt x="291798" y="374765"/>
                </a:lnTo>
                <a:lnTo>
                  <a:pt x="317843" y="412292"/>
                </a:lnTo>
                <a:lnTo>
                  <a:pt x="341383" y="451320"/>
                </a:lnTo>
                <a:lnTo>
                  <a:pt x="362360" y="491709"/>
                </a:lnTo>
                <a:lnTo>
                  <a:pt x="380718" y="533320"/>
                </a:lnTo>
                <a:lnTo>
                  <a:pt x="396402" y="576011"/>
                </a:lnTo>
                <a:lnTo>
                  <a:pt x="409353" y="619645"/>
                </a:lnTo>
                <a:lnTo>
                  <a:pt x="419517" y="664080"/>
                </a:lnTo>
                <a:lnTo>
                  <a:pt x="426835" y="709177"/>
                </a:lnTo>
                <a:lnTo>
                  <a:pt x="431253" y="754796"/>
                </a:lnTo>
                <a:lnTo>
                  <a:pt x="432714" y="800802"/>
                </a:lnTo>
                <a:lnTo>
                  <a:pt x="431160" y="847041"/>
                </a:lnTo>
                <a:lnTo>
                  <a:pt x="426536" y="893388"/>
                </a:lnTo>
                <a:lnTo>
                  <a:pt x="418786" y="939697"/>
                </a:lnTo>
                <a:lnTo>
                  <a:pt x="407852" y="985829"/>
                </a:lnTo>
                <a:lnTo>
                  <a:pt x="393678" y="1031645"/>
                </a:lnTo>
                <a:lnTo>
                  <a:pt x="379950" y="1067289"/>
                </a:lnTo>
                <a:lnTo>
                  <a:pt x="547893" y="1067289"/>
                </a:lnTo>
                <a:lnTo>
                  <a:pt x="567949" y="997023"/>
                </a:lnTo>
                <a:lnTo>
                  <a:pt x="577866" y="948644"/>
                </a:lnTo>
                <a:lnTo>
                  <a:pt x="584984" y="899778"/>
                </a:lnTo>
                <a:lnTo>
                  <a:pt x="589291" y="850479"/>
                </a:lnTo>
                <a:lnTo>
                  <a:pt x="590777" y="800798"/>
                </a:lnTo>
                <a:lnTo>
                  <a:pt x="589531" y="752827"/>
                </a:lnTo>
                <a:lnTo>
                  <a:pt x="585666" y="705193"/>
                </a:lnTo>
                <a:lnTo>
                  <a:pt x="579191" y="657954"/>
                </a:lnTo>
                <a:lnTo>
                  <a:pt x="570117" y="611164"/>
                </a:lnTo>
                <a:lnTo>
                  <a:pt x="558453" y="564875"/>
                </a:lnTo>
                <a:lnTo>
                  <a:pt x="544209" y="519142"/>
                </a:lnTo>
                <a:lnTo>
                  <a:pt x="527397" y="474016"/>
                </a:lnTo>
                <a:lnTo>
                  <a:pt x="508163" y="429872"/>
                </a:lnTo>
                <a:lnTo>
                  <a:pt x="486658" y="387076"/>
                </a:lnTo>
                <a:lnTo>
                  <a:pt x="462912" y="345673"/>
                </a:lnTo>
                <a:lnTo>
                  <a:pt x="436955" y="305709"/>
                </a:lnTo>
                <a:lnTo>
                  <a:pt x="408817" y="267229"/>
                </a:lnTo>
                <a:lnTo>
                  <a:pt x="378527" y="230279"/>
                </a:lnTo>
                <a:lnTo>
                  <a:pt x="346115" y="194905"/>
                </a:lnTo>
                <a:lnTo>
                  <a:pt x="310558" y="160204"/>
                </a:lnTo>
                <a:lnTo>
                  <a:pt x="273232" y="127736"/>
                </a:lnTo>
                <a:lnTo>
                  <a:pt x="234184" y="97532"/>
                </a:lnTo>
                <a:lnTo>
                  <a:pt x="193460" y="69624"/>
                </a:lnTo>
                <a:lnTo>
                  <a:pt x="151108" y="44045"/>
                </a:lnTo>
                <a:lnTo>
                  <a:pt x="107174" y="20826"/>
                </a:lnTo>
                <a:lnTo>
                  <a:pt x="61704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94429" y="0"/>
            <a:ext cx="9109659" cy="1130855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53223" y="2165239"/>
            <a:ext cx="7863205" cy="2643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950" spc="-120" dirty="0">
                <a:solidFill>
                  <a:srgbClr val="000000"/>
                </a:solidFill>
                <a:latin typeface="Gotham"/>
                <a:cs typeface="Gotham"/>
              </a:rPr>
              <a:t>Chemistry </a:t>
            </a:r>
            <a:r>
              <a:rPr sz="4950" spc="-65" dirty="0">
                <a:solidFill>
                  <a:srgbClr val="000000"/>
                </a:solidFill>
                <a:latin typeface="Gotham"/>
                <a:cs typeface="Gotham"/>
              </a:rPr>
              <a:t>is </a:t>
            </a:r>
            <a:r>
              <a:rPr sz="4950" spc="-80" dirty="0">
                <a:solidFill>
                  <a:srgbClr val="000000"/>
                </a:solidFill>
                <a:latin typeface="Gotham"/>
                <a:cs typeface="Gotham"/>
              </a:rPr>
              <a:t>at </a:t>
            </a:r>
            <a:r>
              <a:rPr sz="4950" spc="-90" dirty="0">
                <a:solidFill>
                  <a:srgbClr val="000000"/>
                </a:solidFill>
                <a:latin typeface="Gotham"/>
                <a:cs typeface="Gotham"/>
              </a:rPr>
              <a:t>the</a:t>
            </a:r>
            <a:r>
              <a:rPr sz="4950" spc="-780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30" dirty="0">
                <a:solidFill>
                  <a:srgbClr val="000000"/>
                </a:solidFill>
                <a:latin typeface="Gotham"/>
                <a:cs typeface="Gotham"/>
              </a:rPr>
              <a:t>centre  </a:t>
            </a:r>
            <a:r>
              <a:rPr sz="4950" spc="-80" dirty="0">
                <a:solidFill>
                  <a:srgbClr val="000000"/>
                </a:solidFill>
                <a:latin typeface="Gotham"/>
                <a:cs typeface="Gotham"/>
              </a:rPr>
              <a:t>of</a:t>
            </a:r>
            <a:r>
              <a:rPr sz="4950" spc="-254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60" dirty="0">
                <a:solidFill>
                  <a:srgbClr val="000000"/>
                </a:solidFill>
                <a:latin typeface="Gotham"/>
                <a:cs typeface="Gotham"/>
              </a:rPr>
              <a:t>everything</a:t>
            </a:r>
            <a:endParaRPr sz="4950">
              <a:latin typeface="Gotham"/>
              <a:cs typeface="Gotham"/>
            </a:endParaRPr>
          </a:p>
          <a:p>
            <a:pPr marL="12700" marR="363855">
              <a:lnSpc>
                <a:spcPct val="104099"/>
              </a:lnSpc>
              <a:spcBef>
                <a:spcPts val="490"/>
              </a:spcBef>
            </a:pPr>
            <a:r>
              <a:rPr sz="3300" b="0" spc="-15" dirty="0">
                <a:solidFill>
                  <a:srgbClr val="000000"/>
                </a:solidFill>
                <a:latin typeface="Gotham-Light"/>
                <a:cs typeface="Gotham-Light"/>
              </a:rPr>
              <a:t>Everything </a:t>
            </a:r>
            <a:r>
              <a:rPr sz="3300" b="0" spc="-35" dirty="0">
                <a:solidFill>
                  <a:srgbClr val="000000"/>
                </a:solidFill>
                <a:latin typeface="Gotham-Light"/>
                <a:cs typeface="Gotham-Light"/>
              </a:rPr>
              <a:t>you </a:t>
            </a:r>
            <a:r>
              <a:rPr sz="3300" b="0" spc="-5" dirty="0">
                <a:solidFill>
                  <a:srgbClr val="000000"/>
                </a:solidFill>
                <a:latin typeface="Gotham-Light"/>
                <a:cs typeface="Gotham-Light"/>
              </a:rPr>
              <a:t>can </a:t>
            </a:r>
            <a:r>
              <a:rPr sz="3300" b="0" spc="-10" dirty="0">
                <a:solidFill>
                  <a:srgbClr val="000000"/>
                </a:solidFill>
                <a:latin typeface="Gotham-Light"/>
                <a:cs typeface="Gotham-Light"/>
              </a:rPr>
              <a:t>see, </a:t>
            </a:r>
            <a:r>
              <a:rPr sz="3300" b="0" spc="-5" dirty="0">
                <a:solidFill>
                  <a:srgbClr val="000000"/>
                </a:solidFill>
                <a:latin typeface="Gotham-Light"/>
                <a:cs typeface="Gotham-Light"/>
              </a:rPr>
              <a:t>smell, </a:t>
            </a:r>
            <a:r>
              <a:rPr sz="3300" b="0" spc="-15" dirty="0">
                <a:solidFill>
                  <a:srgbClr val="000000"/>
                </a:solidFill>
                <a:latin typeface="Gotham-Light"/>
                <a:cs typeface="Gotham-Light"/>
              </a:rPr>
              <a:t>touch  </a:t>
            </a:r>
            <a:r>
              <a:rPr sz="3300" b="0" spc="-5" dirty="0">
                <a:solidFill>
                  <a:srgbClr val="000000"/>
                </a:solidFill>
                <a:latin typeface="Gotham-Light"/>
                <a:cs typeface="Gotham-Light"/>
              </a:rPr>
              <a:t>and</a:t>
            </a:r>
            <a:r>
              <a:rPr sz="3300" b="0" spc="-10" dirty="0">
                <a:solidFill>
                  <a:srgbClr val="000000"/>
                </a:solidFill>
                <a:latin typeface="Gotham-Light"/>
                <a:cs typeface="Gotham-Light"/>
              </a:rPr>
              <a:t> </a:t>
            </a:r>
            <a:r>
              <a:rPr sz="3300" b="0" spc="-20" dirty="0">
                <a:solidFill>
                  <a:srgbClr val="000000"/>
                </a:solidFill>
                <a:latin typeface="Gotham-Light"/>
                <a:cs typeface="Gotham-Light"/>
              </a:rPr>
              <a:t>taste</a:t>
            </a:r>
            <a:endParaRPr sz="3300">
              <a:latin typeface="Gotham-Light"/>
              <a:cs typeface="Gotham-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71159" y="5366328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89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1159" y="6049081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89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1159" y="6907694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90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1159" y="7766307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90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3223" y="8624920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90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25980" y="5285563"/>
            <a:ext cx="15312669" cy="36592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spc="-10" dirty="0">
                <a:latin typeface="Gotham-Light"/>
                <a:cs typeface="Gotham-Light"/>
              </a:rPr>
              <a:t>Chemistry </a:t>
            </a:r>
            <a:r>
              <a:rPr sz="2150" spc="-5" dirty="0">
                <a:latin typeface="Gotham-Light"/>
                <a:cs typeface="Gotham-Light"/>
              </a:rPr>
              <a:t>helps </a:t>
            </a:r>
            <a:r>
              <a:rPr sz="2150" b="1" spc="-25" dirty="0">
                <a:latin typeface="Gotham"/>
                <a:cs typeface="Gotham"/>
              </a:rPr>
              <a:t>protect </a:t>
            </a:r>
            <a:r>
              <a:rPr sz="2150" spc="-5" dirty="0">
                <a:latin typeface="Gotham-Light"/>
                <a:cs typeface="Gotham-Light"/>
              </a:rPr>
              <a:t>and </a:t>
            </a:r>
            <a:r>
              <a:rPr sz="2150" b="1" spc="-10" dirty="0">
                <a:latin typeface="Gotham"/>
                <a:cs typeface="Gotham"/>
              </a:rPr>
              <a:t>clean </a:t>
            </a:r>
            <a:r>
              <a:rPr sz="2150" b="1" spc="-20" dirty="0">
                <a:latin typeface="Gotham"/>
                <a:cs typeface="Gotham"/>
              </a:rPr>
              <a:t>up the</a:t>
            </a:r>
            <a:r>
              <a:rPr sz="2150" b="1" spc="260" dirty="0">
                <a:latin typeface="Gotham"/>
                <a:cs typeface="Gotham"/>
              </a:rPr>
              <a:t> </a:t>
            </a:r>
            <a:r>
              <a:rPr sz="2150" b="1" spc="-30" dirty="0">
                <a:latin typeface="Gotham"/>
                <a:cs typeface="Gotham"/>
              </a:rPr>
              <a:t>environment</a:t>
            </a:r>
            <a:endParaRPr sz="2150" dirty="0">
              <a:latin typeface="Gotham"/>
              <a:cs typeface="Gotham"/>
            </a:endParaRPr>
          </a:p>
          <a:p>
            <a:pPr marL="12700" marR="3810000">
              <a:lnSpc>
                <a:spcPct val="262000"/>
              </a:lnSpc>
              <a:spcBef>
                <a:spcPts val="5"/>
              </a:spcBef>
            </a:pPr>
            <a:r>
              <a:rPr sz="2150" spc="-10" dirty="0">
                <a:latin typeface="Gotham-Light"/>
                <a:cs typeface="Gotham-Light"/>
              </a:rPr>
              <a:t>Chemistry </a:t>
            </a:r>
            <a:r>
              <a:rPr sz="2150" b="1" spc="-50" dirty="0">
                <a:latin typeface="Gotham"/>
                <a:cs typeface="Gotham"/>
              </a:rPr>
              <a:t>saves </a:t>
            </a:r>
            <a:r>
              <a:rPr sz="2150" b="1" spc="-30" dirty="0">
                <a:latin typeface="Gotham"/>
                <a:cs typeface="Gotham"/>
              </a:rPr>
              <a:t>lives </a:t>
            </a:r>
            <a:r>
              <a:rPr lang="en-GB" sz="2150" b="1" spc="-30" dirty="0">
                <a:latin typeface="Gotham"/>
                <a:cs typeface="Gotham"/>
              </a:rPr>
              <a:t> </a:t>
            </a:r>
          </a:p>
          <a:p>
            <a:pPr marL="12700" marR="3810000">
              <a:lnSpc>
                <a:spcPct val="262000"/>
              </a:lnSpc>
              <a:spcBef>
                <a:spcPts val="5"/>
              </a:spcBef>
            </a:pPr>
            <a:r>
              <a:rPr lang="en-GB" sz="2150" spc="-10" dirty="0">
                <a:latin typeface="Gotham-Light"/>
                <a:cs typeface="Gotham-Light"/>
              </a:rPr>
              <a:t>Chemistry </a:t>
            </a:r>
            <a:r>
              <a:rPr lang="en-GB" sz="2150" b="1" spc="-20" dirty="0">
                <a:latin typeface="Gotham"/>
                <a:cs typeface="Gotham"/>
              </a:rPr>
              <a:t>feeds the world  </a:t>
            </a:r>
          </a:p>
          <a:p>
            <a:pPr marL="12700" marR="3810000">
              <a:lnSpc>
                <a:spcPct val="262000"/>
              </a:lnSpc>
              <a:spcBef>
                <a:spcPts val="5"/>
              </a:spcBef>
            </a:pPr>
            <a:r>
              <a:rPr lang="en-GB" sz="2150" spc="-10" dirty="0">
                <a:latin typeface="Gotham-Light"/>
                <a:cs typeface="Gotham-Light"/>
              </a:rPr>
              <a:t>Chemistry </a:t>
            </a:r>
            <a:r>
              <a:rPr lang="en-GB" sz="2150" b="1" spc="-15" dirty="0">
                <a:latin typeface="Gotham"/>
                <a:cs typeface="Gotham"/>
              </a:rPr>
              <a:t>helps </a:t>
            </a:r>
            <a:r>
              <a:rPr lang="en-GB" sz="2150" b="1" spc="-30" dirty="0">
                <a:latin typeface="Gotham"/>
                <a:cs typeface="Gotham"/>
              </a:rPr>
              <a:t>solve</a:t>
            </a:r>
            <a:r>
              <a:rPr lang="en-GB" sz="2150" b="1" spc="100" dirty="0">
                <a:latin typeface="Gotham"/>
                <a:cs typeface="Gotham"/>
              </a:rPr>
              <a:t> </a:t>
            </a:r>
            <a:r>
              <a:rPr lang="en-GB" sz="2150" b="1" spc="-15" dirty="0">
                <a:latin typeface="Gotham"/>
                <a:cs typeface="Gotham"/>
              </a:rPr>
              <a:t>crime</a:t>
            </a:r>
            <a:br>
              <a:rPr lang="en-GB" sz="2150" b="1" spc="-15" dirty="0">
                <a:latin typeface="Gotham"/>
                <a:cs typeface="Gotham"/>
              </a:rPr>
            </a:br>
            <a:r>
              <a:rPr sz="2150" spc="-10" dirty="0">
                <a:latin typeface="Gotham-Light"/>
                <a:cs typeface="Gotham-Light"/>
              </a:rPr>
              <a:t>Chemistry </a:t>
            </a:r>
            <a:r>
              <a:rPr sz="2150" b="1" spc="-15" dirty="0">
                <a:latin typeface="Gotham"/>
                <a:cs typeface="Gotham"/>
              </a:rPr>
              <a:t>helps </a:t>
            </a:r>
            <a:r>
              <a:rPr sz="2150" b="1" spc="-20" dirty="0">
                <a:latin typeface="Gotham"/>
                <a:cs typeface="Gotham"/>
              </a:rPr>
              <a:t>sort out the</a:t>
            </a:r>
            <a:r>
              <a:rPr lang="en-GB" sz="2150" b="1" spc="-20" dirty="0">
                <a:latin typeface="Gotham"/>
                <a:cs typeface="Gotham"/>
              </a:rPr>
              <a:t> </a:t>
            </a:r>
            <a:r>
              <a:rPr sz="2150" b="1" spc="-20" dirty="0">
                <a:latin typeface="Gotham"/>
                <a:cs typeface="Gotham"/>
              </a:rPr>
              <a:t>world’s </a:t>
            </a:r>
            <a:r>
              <a:rPr sz="2150" b="1" spc="-15" dirty="0">
                <a:latin typeface="Gotham"/>
                <a:cs typeface="Gotham"/>
              </a:rPr>
              <a:t>biggest</a:t>
            </a:r>
            <a:r>
              <a:rPr sz="2150" b="1" spc="360" dirty="0">
                <a:latin typeface="Gotham"/>
                <a:cs typeface="Gotham"/>
              </a:rPr>
              <a:t> </a:t>
            </a:r>
            <a:r>
              <a:rPr sz="2150" b="1" spc="-10" dirty="0">
                <a:latin typeface="Gotham"/>
                <a:cs typeface="Gotham"/>
              </a:rPr>
              <a:t>challenges</a:t>
            </a:r>
            <a:endParaRPr sz="2150" dirty="0">
              <a:latin typeface="Gotham"/>
              <a:cs typeface="Gotha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13664916" y="6502003"/>
            <a:ext cx="4188460" cy="4178300"/>
          </a:xfrm>
          <a:custGeom>
            <a:avLst/>
            <a:gdLst/>
            <a:ahLst/>
            <a:cxnLst/>
            <a:rect l="l" t="t" r="r" b="b"/>
            <a:pathLst>
              <a:path w="4188459" h="4178300">
                <a:moveTo>
                  <a:pt x="2331722" y="4165600"/>
                </a:moveTo>
                <a:lnTo>
                  <a:pt x="1856631" y="4165600"/>
                </a:lnTo>
                <a:lnTo>
                  <a:pt x="1903564" y="4178300"/>
                </a:lnTo>
                <a:lnTo>
                  <a:pt x="2284789" y="4178300"/>
                </a:lnTo>
                <a:lnTo>
                  <a:pt x="2331722" y="4165600"/>
                </a:lnTo>
                <a:close/>
              </a:path>
              <a:path w="4188459" h="4178300">
                <a:moveTo>
                  <a:pt x="2424643" y="4152900"/>
                </a:moveTo>
                <a:lnTo>
                  <a:pt x="1763710" y="4152900"/>
                </a:lnTo>
                <a:lnTo>
                  <a:pt x="1810009" y="4165600"/>
                </a:lnTo>
                <a:lnTo>
                  <a:pt x="2378344" y="4165600"/>
                </a:lnTo>
                <a:lnTo>
                  <a:pt x="2424643" y="4152900"/>
                </a:lnTo>
                <a:close/>
              </a:path>
              <a:path w="4188459" h="4178300">
                <a:moveTo>
                  <a:pt x="2561488" y="4127500"/>
                </a:moveTo>
                <a:lnTo>
                  <a:pt x="1626865" y="4127500"/>
                </a:lnTo>
                <a:lnTo>
                  <a:pt x="1717745" y="4152900"/>
                </a:lnTo>
                <a:lnTo>
                  <a:pt x="2470608" y="4152900"/>
                </a:lnTo>
                <a:lnTo>
                  <a:pt x="2561488" y="4127500"/>
                </a:lnTo>
                <a:close/>
              </a:path>
              <a:path w="4188459" h="4178300">
                <a:moveTo>
                  <a:pt x="2470608" y="25400"/>
                </a:moveTo>
                <a:lnTo>
                  <a:pt x="1717745" y="25400"/>
                </a:lnTo>
                <a:lnTo>
                  <a:pt x="1626865" y="50800"/>
                </a:lnTo>
                <a:lnTo>
                  <a:pt x="1321014" y="139700"/>
                </a:lnTo>
                <a:lnTo>
                  <a:pt x="1279028" y="165100"/>
                </a:lnTo>
                <a:lnTo>
                  <a:pt x="1237503" y="177800"/>
                </a:lnTo>
                <a:lnTo>
                  <a:pt x="1196452" y="203200"/>
                </a:lnTo>
                <a:lnTo>
                  <a:pt x="1155884" y="215900"/>
                </a:lnTo>
                <a:lnTo>
                  <a:pt x="1115813" y="241300"/>
                </a:lnTo>
                <a:lnTo>
                  <a:pt x="1076250" y="254000"/>
                </a:lnTo>
                <a:lnTo>
                  <a:pt x="998691" y="304800"/>
                </a:lnTo>
                <a:lnTo>
                  <a:pt x="923302" y="355600"/>
                </a:lnTo>
                <a:lnTo>
                  <a:pt x="886450" y="381000"/>
                </a:lnTo>
                <a:lnTo>
                  <a:pt x="850174" y="406400"/>
                </a:lnTo>
                <a:lnTo>
                  <a:pt x="814487" y="431800"/>
                </a:lnTo>
                <a:lnTo>
                  <a:pt x="779400" y="457200"/>
                </a:lnTo>
                <a:lnTo>
                  <a:pt x="744925" y="482600"/>
                </a:lnTo>
                <a:lnTo>
                  <a:pt x="711072" y="520700"/>
                </a:lnTo>
                <a:lnTo>
                  <a:pt x="677855" y="546100"/>
                </a:lnTo>
                <a:lnTo>
                  <a:pt x="645283" y="584200"/>
                </a:lnTo>
                <a:lnTo>
                  <a:pt x="613370" y="609600"/>
                </a:lnTo>
                <a:lnTo>
                  <a:pt x="582125" y="647700"/>
                </a:lnTo>
                <a:lnTo>
                  <a:pt x="551562" y="673100"/>
                </a:lnTo>
                <a:lnTo>
                  <a:pt x="521691" y="711200"/>
                </a:lnTo>
                <a:lnTo>
                  <a:pt x="492524" y="736600"/>
                </a:lnTo>
                <a:lnTo>
                  <a:pt x="464072" y="774700"/>
                </a:lnTo>
                <a:lnTo>
                  <a:pt x="436347" y="812800"/>
                </a:lnTo>
                <a:lnTo>
                  <a:pt x="409362" y="850900"/>
                </a:lnTo>
                <a:lnTo>
                  <a:pt x="383126" y="889000"/>
                </a:lnTo>
                <a:lnTo>
                  <a:pt x="357652" y="914400"/>
                </a:lnTo>
                <a:lnTo>
                  <a:pt x="332951" y="952500"/>
                </a:lnTo>
                <a:lnTo>
                  <a:pt x="309035" y="990600"/>
                </a:lnTo>
                <a:lnTo>
                  <a:pt x="285916" y="1028700"/>
                </a:lnTo>
                <a:lnTo>
                  <a:pt x="263604" y="1066800"/>
                </a:lnTo>
                <a:lnTo>
                  <a:pt x="242112" y="1117600"/>
                </a:lnTo>
                <a:lnTo>
                  <a:pt x="221451" y="1155700"/>
                </a:lnTo>
                <a:lnTo>
                  <a:pt x="201633" y="1193800"/>
                </a:lnTo>
                <a:lnTo>
                  <a:pt x="182669" y="1231900"/>
                </a:lnTo>
                <a:lnTo>
                  <a:pt x="164570" y="1270000"/>
                </a:lnTo>
                <a:lnTo>
                  <a:pt x="147349" y="1320800"/>
                </a:lnTo>
                <a:lnTo>
                  <a:pt x="131016" y="1358900"/>
                </a:lnTo>
                <a:lnTo>
                  <a:pt x="115584" y="1397000"/>
                </a:lnTo>
                <a:lnTo>
                  <a:pt x="101064" y="1447800"/>
                </a:lnTo>
                <a:lnTo>
                  <a:pt x="87467" y="1485900"/>
                </a:lnTo>
                <a:lnTo>
                  <a:pt x="74805" y="1536700"/>
                </a:lnTo>
                <a:lnTo>
                  <a:pt x="63090" y="1574800"/>
                </a:lnTo>
                <a:lnTo>
                  <a:pt x="52333" y="1625600"/>
                </a:lnTo>
                <a:lnTo>
                  <a:pt x="42546" y="1663700"/>
                </a:lnTo>
                <a:lnTo>
                  <a:pt x="33739" y="1714500"/>
                </a:lnTo>
                <a:lnTo>
                  <a:pt x="25926" y="1765300"/>
                </a:lnTo>
                <a:lnTo>
                  <a:pt x="19117" y="1803400"/>
                </a:lnTo>
                <a:lnTo>
                  <a:pt x="13324" y="1854200"/>
                </a:lnTo>
                <a:lnTo>
                  <a:pt x="8558" y="1905000"/>
                </a:lnTo>
                <a:lnTo>
                  <a:pt x="4831" y="1943100"/>
                </a:lnTo>
                <a:lnTo>
                  <a:pt x="2154" y="1993900"/>
                </a:lnTo>
                <a:lnTo>
                  <a:pt x="540" y="2044700"/>
                </a:lnTo>
                <a:lnTo>
                  <a:pt x="0" y="2095500"/>
                </a:lnTo>
                <a:lnTo>
                  <a:pt x="540" y="2133600"/>
                </a:lnTo>
                <a:lnTo>
                  <a:pt x="2154" y="2184400"/>
                </a:lnTo>
                <a:lnTo>
                  <a:pt x="4831" y="2235200"/>
                </a:lnTo>
                <a:lnTo>
                  <a:pt x="8558" y="2286000"/>
                </a:lnTo>
                <a:lnTo>
                  <a:pt x="13324" y="2324100"/>
                </a:lnTo>
                <a:lnTo>
                  <a:pt x="19117" y="2374900"/>
                </a:lnTo>
                <a:lnTo>
                  <a:pt x="25926" y="2425700"/>
                </a:lnTo>
                <a:lnTo>
                  <a:pt x="33739" y="2463800"/>
                </a:lnTo>
                <a:lnTo>
                  <a:pt x="42546" y="2514600"/>
                </a:lnTo>
                <a:lnTo>
                  <a:pt x="52333" y="2552700"/>
                </a:lnTo>
                <a:lnTo>
                  <a:pt x="63090" y="2603500"/>
                </a:lnTo>
                <a:lnTo>
                  <a:pt x="74805" y="2641600"/>
                </a:lnTo>
                <a:lnTo>
                  <a:pt x="87467" y="2692400"/>
                </a:lnTo>
                <a:lnTo>
                  <a:pt x="101064" y="2730500"/>
                </a:lnTo>
                <a:lnTo>
                  <a:pt x="115584" y="2781300"/>
                </a:lnTo>
                <a:lnTo>
                  <a:pt x="131016" y="2819400"/>
                </a:lnTo>
                <a:lnTo>
                  <a:pt x="147349" y="2857500"/>
                </a:lnTo>
                <a:lnTo>
                  <a:pt x="164570" y="2908300"/>
                </a:lnTo>
                <a:lnTo>
                  <a:pt x="182669" y="2946400"/>
                </a:lnTo>
                <a:lnTo>
                  <a:pt x="201633" y="2984500"/>
                </a:lnTo>
                <a:lnTo>
                  <a:pt x="221451" y="3022600"/>
                </a:lnTo>
                <a:lnTo>
                  <a:pt x="242112" y="3073400"/>
                </a:lnTo>
                <a:lnTo>
                  <a:pt x="263604" y="3111500"/>
                </a:lnTo>
                <a:lnTo>
                  <a:pt x="285916" y="3149600"/>
                </a:lnTo>
                <a:lnTo>
                  <a:pt x="309035" y="3187700"/>
                </a:lnTo>
                <a:lnTo>
                  <a:pt x="332951" y="3225800"/>
                </a:lnTo>
                <a:lnTo>
                  <a:pt x="357652" y="3263900"/>
                </a:lnTo>
                <a:lnTo>
                  <a:pt x="383126" y="3302000"/>
                </a:lnTo>
                <a:lnTo>
                  <a:pt x="409362" y="3340100"/>
                </a:lnTo>
                <a:lnTo>
                  <a:pt x="436347" y="3365500"/>
                </a:lnTo>
                <a:lnTo>
                  <a:pt x="464072" y="3403600"/>
                </a:lnTo>
                <a:lnTo>
                  <a:pt x="492524" y="3441700"/>
                </a:lnTo>
                <a:lnTo>
                  <a:pt x="521691" y="3479800"/>
                </a:lnTo>
                <a:lnTo>
                  <a:pt x="551562" y="3505200"/>
                </a:lnTo>
                <a:lnTo>
                  <a:pt x="582125" y="3543300"/>
                </a:lnTo>
                <a:lnTo>
                  <a:pt x="613370" y="3568700"/>
                </a:lnTo>
                <a:lnTo>
                  <a:pt x="645283" y="3606800"/>
                </a:lnTo>
                <a:lnTo>
                  <a:pt x="677855" y="3632200"/>
                </a:lnTo>
                <a:lnTo>
                  <a:pt x="711072" y="3657600"/>
                </a:lnTo>
                <a:lnTo>
                  <a:pt x="744925" y="3695700"/>
                </a:lnTo>
                <a:lnTo>
                  <a:pt x="779400" y="3721100"/>
                </a:lnTo>
                <a:lnTo>
                  <a:pt x="814487" y="3746500"/>
                </a:lnTo>
                <a:lnTo>
                  <a:pt x="850174" y="3771900"/>
                </a:lnTo>
                <a:lnTo>
                  <a:pt x="886450" y="3797300"/>
                </a:lnTo>
                <a:lnTo>
                  <a:pt x="923302" y="3822700"/>
                </a:lnTo>
                <a:lnTo>
                  <a:pt x="998691" y="3873500"/>
                </a:lnTo>
                <a:lnTo>
                  <a:pt x="1076250" y="3924300"/>
                </a:lnTo>
                <a:lnTo>
                  <a:pt x="1115813" y="3937000"/>
                </a:lnTo>
                <a:lnTo>
                  <a:pt x="1196452" y="3987800"/>
                </a:lnTo>
                <a:lnTo>
                  <a:pt x="1237503" y="4000500"/>
                </a:lnTo>
                <a:lnTo>
                  <a:pt x="1279028" y="4025900"/>
                </a:lnTo>
                <a:lnTo>
                  <a:pt x="1406324" y="4064000"/>
                </a:lnTo>
                <a:lnTo>
                  <a:pt x="1449625" y="4089400"/>
                </a:lnTo>
                <a:lnTo>
                  <a:pt x="1581973" y="4127500"/>
                </a:lnTo>
                <a:lnTo>
                  <a:pt x="2606380" y="4127500"/>
                </a:lnTo>
                <a:lnTo>
                  <a:pt x="2738728" y="4089400"/>
                </a:lnTo>
                <a:lnTo>
                  <a:pt x="2782029" y="4064000"/>
                </a:lnTo>
                <a:lnTo>
                  <a:pt x="2909325" y="4025900"/>
                </a:lnTo>
                <a:lnTo>
                  <a:pt x="2950850" y="4000500"/>
                </a:lnTo>
                <a:lnTo>
                  <a:pt x="2991901" y="3987800"/>
                </a:lnTo>
                <a:lnTo>
                  <a:pt x="3072540" y="3937000"/>
                </a:lnTo>
                <a:lnTo>
                  <a:pt x="3112104" y="3924300"/>
                </a:lnTo>
                <a:lnTo>
                  <a:pt x="3189662" y="3873500"/>
                </a:lnTo>
                <a:lnTo>
                  <a:pt x="3265051" y="3822700"/>
                </a:lnTo>
                <a:lnTo>
                  <a:pt x="3301903" y="3797300"/>
                </a:lnTo>
                <a:lnTo>
                  <a:pt x="3338179" y="3771900"/>
                </a:lnTo>
                <a:lnTo>
                  <a:pt x="3373866" y="3746500"/>
                </a:lnTo>
                <a:lnTo>
                  <a:pt x="3408953" y="3721100"/>
                </a:lnTo>
                <a:lnTo>
                  <a:pt x="3443428" y="3695700"/>
                </a:lnTo>
                <a:lnTo>
                  <a:pt x="3477281" y="3657600"/>
                </a:lnTo>
                <a:lnTo>
                  <a:pt x="3510498" y="3632200"/>
                </a:lnTo>
                <a:lnTo>
                  <a:pt x="3543070" y="3606800"/>
                </a:lnTo>
                <a:lnTo>
                  <a:pt x="3574984" y="3568700"/>
                </a:lnTo>
                <a:lnTo>
                  <a:pt x="3606228" y="3543300"/>
                </a:lnTo>
                <a:lnTo>
                  <a:pt x="3636791" y="3505200"/>
                </a:lnTo>
                <a:lnTo>
                  <a:pt x="3666663" y="3479800"/>
                </a:lnTo>
                <a:lnTo>
                  <a:pt x="3695830" y="3441700"/>
                </a:lnTo>
                <a:lnTo>
                  <a:pt x="3724281" y="3403600"/>
                </a:lnTo>
                <a:lnTo>
                  <a:pt x="3752006" y="3365500"/>
                </a:lnTo>
                <a:lnTo>
                  <a:pt x="3778992" y="3340100"/>
                </a:lnTo>
                <a:lnTo>
                  <a:pt x="3805227" y="3302000"/>
                </a:lnTo>
                <a:lnTo>
                  <a:pt x="3830701" y="3263900"/>
                </a:lnTo>
                <a:lnTo>
                  <a:pt x="3855402" y="3225800"/>
                </a:lnTo>
                <a:lnTo>
                  <a:pt x="3879318" y="3187700"/>
                </a:lnTo>
                <a:lnTo>
                  <a:pt x="3902437" y="3149600"/>
                </a:lnTo>
                <a:lnTo>
                  <a:pt x="3924749" y="3111500"/>
                </a:lnTo>
                <a:lnTo>
                  <a:pt x="3946241" y="3073400"/>
                </a:lnTo>
                <a:lnTo>
                  <a:pt x="3966902" y="3022600"/>
                </a:lnTo>
                <a:lnTo>
                  <a:pt x="3986720" y="2984500"/>
                </a:lnTo>
                <a:lnTo>
                  <a:pt x="4005684" y="2946400"/>
                </a:lnTo>
                <a:lnTo>
                  <a:pt x="4023783" y="2908300"/>
                </a:lnTo>
                <a:lnTo>
                  <a:pt x="4041004" y="2857500"/>
                </a:lnTo>
                <a:lnTo>
                  <a:pt x="4057337" y="2819400"/>
                </a:lnTo>
                <a:lnTo>
                  <a:pt x="4072769" y="2781300"/>
                </a:lnTo>
                <a:lnTo>
                  <a:pt x="4087289" y="2730500"/>
                </a:lnTo>
                <a:lnTo>
                  <a:pt x="4100886" y="2692400"/>
                </a:lnTo>
                <a:lnTo>
                  <a:pt x="4113548" y="2641600"/>
                </a:lnTo>
                <a:lnTo>
                  <a:pt x="4125263" y="2603500"/>
                </a:lnTo>
                <a:lnTo>
                  <a:pt x="4136020" y="2552700"/>
                </a:lnTo>
                <a:lnTo>
                  <a:pt x="4145807" y="2514600"/>
                </a:lnTo>
                <a:lnTo>
                  <a:pt x="4154614" y="2463800"/>
                </a:lnTo>
                <a:lnTo>
                  <a:pt x="4162427" y="2425700"/>
                </a:lnTo>
                <a:lnTo>
                  <a:pt x="4169236" y="2374900"/>
                </a:lnTo>
                <a:lnTo>
                  <a:pt x="4175030" y="2324100"/>
                </a:lnTo>
                <a:lnTo>
                  <a:pt x="4179795" y="2286000"/>
                </a:lnTo>
                <a:lnTo>
                  <a:pt x="4183522" y="2235200"/>
                </a:lnTo>
                <a:lnTo>
                  <a:pt x="4186199" y="2184400"/>
                </a:lnTo>
                <a:lnTo>
                  <a:pt x="4187813" y="2133600"/>
                </a:lnTo>
                <a:lnTo>
                  <a:pt x="4188354" y="2095500"/>
                </a:lnTo>
                <a:lnTo>
                  <a:pt x="4187813" y="2044700"/>
                </a:lnTo>
                <a:lnTo>
                  <a:pt x="4186199" y="1993900"/>
                </a:lnTo>
                <a:lnTo>
                  <a:pt x="4183522" y="1943100"/>
                </a:lnTo>
                <a:lnTo>
                  <a:pt x="4179795" y="1905000"/>
                </a:lnTo>
                <a:lnTo>
                  <a:pt x="4175030" y="1854200"/>
                </a:lnTo>
                <a:lnTo>
                  <a:pt x="4169236" y="1803400"/>
                </a:lnTo>
                <a:lnTo>
                  <a:pt x="4162427" y="1765300"/>
                </a:lnTo>
                <a:lnTo>
                  <a:pt x="4154614" y="1714500"/>
                </a:lnTo>
                <a:lnTo>
                  <a:pt x="4145807" y="1663700"/>
                </a:lnTo>
                <a:lnTo>
                  <a:pt x="4136020" y="1625600"/>
                </a:lnTo>
                <a:lnTo>
                  <a:pt x="4125263" y="1574800"/>
                </a:lnTo>
                <a:lnTo>
                  <a:pt x="4113548" y="1536700"/>
                </a:lnTo>
                <a:lnTo>
                  <a:pt x="4100886" y="1485900"/>
                </a:lnTo>
                <a:lnTo>
                  <a:pt x="4087289" y="1447800"/>
                </a:lnTo>
                <a:lnTo>
                  <a:pt x="4072769" y="1397000"/>
                </a:lnTo>
                <a:lnTo>
                  <a:pt x="4057337" y="1358900"/>
                </a:lnTo>
                <a:lnTo>
                  <a:pt x="4041004" y="1320800"/>
                </a:lnTo>
                <a:lnTo>
                  <a:pt x="4023783" y="1270000"/>
                </a:lnTo>
                <a:lnTo>
                  <a:pt x="4005684" y="1231900"/>
                </a:lnTo>
                <a:lnTo>
                  <a:pt x="3986720" y="1193800"/>
                </a:lnTo>
                <a:lnTo>
                  <a:pt x="3966902" y="1155700"/>
                </a:lnTo>
                <a:lnTo>
                  <a:pt x="3946241" y="1117600"/>
                </a:lnTo>
                <a:lnTo>
                  <a:pt x="3924749" y="1066800"/>
                </a:lnTo>
                <a:lnTo>
                  <a:pt x="3902437" y="1028700"/>
                </a:lnTo>
                <a:lnTo>
                  <a:pt x="3879318" y="990600"/>
                </a:lnTo>
                <a:lnTo>
                  <a:pt x="3855402" y="952500"/>
                </a:lnTo>
                <a:lnTo>
                  <a:pt x="3830701" y="914400"/>
                </a:lnTo>
                <a:lnTo>
                  <a:pt x="3805227" y="889000"/>
                </a:lnTo>
                <a:lnTo>
                  <a:pt x="3778992" y="850900"/>
                </a:lnTo>
                <a:lnTo>
                  <a:pt x="3752006" y="812800"/>
                </a:lnTo>
                <a:lnTo>
                  <a:pt x="3724281" y="774700"/>
                </a:lnTo>
                <a:lnTo>
                  <a:pt x="3695830" y="736600"/>
                </a:lnTo>
                <a:lnTo>
                  <a:pt x="3666663" y="711200"/>
                </a:lnTo>
                <a:lnTo>
                  <a:pt x="3636791" y="673100"/>
                </a:lnTo>
                <a:lnTo>
                  <a:pt x="3606228" y="647700"/>
                </a:lnTo>
                <a:lnTo>
                  <a:pt x="3574984" y="609600"/>
                </a:lnTo>
                <a:lnTo>
                  <a:pt x="3543070" y="584200"/>
                </a:lnTo>
                <a:lnTo>
                  <a:pt x="3510498" y="546100"/>
                </a:lnTo>
                <a:lnTo>
                  <a:pt x="3477281" y="520700"/>
                </a:lnTo>
                <a:lnTo>
                  <a:pt x="3443428" y="482600"/>
                </a:lnTo>
                <a:lnTo>
                  <a:pt x="3408953" y="457200"/>
                </a:lnTo>
                <a:lnTo>
                  <a:pt x="3373866" y="431800"/>
                </a:lnTo>
                <a:lnTo>
                  <a:pt x="3338179" y="406400"/>
                </a:lnTo>
                <a:lnTo>
                  <a:pt x="3301903" y="381000"/>
                </a:lnTo>
                <a:lnTo>
                  <a:pt x="3265051" y="355600"/>
                </a:lnTo>
                <a:lnTo>
                  <a:pt x="3189662" y="304800"/>
                </a:lnTo>
                <a:lnTo>
                  <a:pt x="3112104" y="254000"/>
                </a:lnTo>
                <a:lnTo>
                  <a:pt x="3072540" y="241300"/>
                </a:lnTo>
                <a:lnTo>
                  <a:pt x="3032469" y="215900"/>
                </a:lnTo>
                <a:lnTo>
                  <a:pt x="2991901" y="203200"/>
                </a:lnTo>
                <a:lnTo>
                  <a:pt x="2950850" y="177800"/>
                </a:lnTo>
                <a:lnTo>
                  <a:pt x="2909325" y="165100"/>
                </a:lnTo>
                <a:lnTo>
                  <a:pt x="2867339" y="139700"/>
                </a:lnTo>
                <a:lnTo>
                  <a:pt x="2561488" y="50800"/>
                </a:lnTo>
                <a:lnTo>
                  <a:pt x="2470608" y="25400"/>
                </a:lnTo>
                <a:close/>
              </a:path>
              <a:path w="4188459" h="4178300">
                <a:moveTo>
                  <a:pt x="2378344" y="12700"/>
                </a:moveTo>
                <a:lnTo>
                  <a:pt x="1810009" y="12700"/>
                </a:lnTo>
                <a:lnTo>
                  <a:pt x="1763710" y="25400"/>
                </a:lnTo>
                <a:lnTo>
                  <a:pt x="2424643" y="25400"/>
                </a:lnTo>
                <a:lnTo>
                  <a:pt x="2378344" y="12700"/>
                </a:lnTo>
                <a:close/>
              </a:path>
              <a:path w="4188459" h="4178300">
                <a:moveTo>
                  <a:pt x="2284789" y="0"/>
                </a:moveTo>
                <a:lnTo>
                  <a:pt x="1903564" y="0"/>
                </a:lnTo>
                <a:lnTo>
                  <a:pt x="1856631" y="12700"/>
                </a:lnTo>
                <a:lnTo>
                  <a:pt x="2331722" y="12700"/>
                </a:lnTo>
                <a:lnTo>
                  <a:pt x="228478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71992" y="615547"/>
            <a:ext cx="294640" cy="223774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" dirty="0">
                <a:latin typeface="Gotham-Medium"/>
                <a:cs typeface="Gotham-Medium"/>
              </a:rPr>
              <a:t>A </a:t>
            </a:r>
            <a:r>
              <a:rPr sz="1650" spc="-10" dirty="0">
                <a:latin typeface="Gotham-Medium"/>
                <a:cs typeface="Gotham-Medium"/>
              </a:rPr>
              <a:t>future </a:t>
            </a:r>
            <a:r>
              <a:rPr sz="1650" spc="-5" dirty="0">
                <a:latin typeface="Gotham-Medium"/>
                <a:cs typeface="Gotham-Medium"/>
              </a:rPr>
              <a:t>in</a:t>
            </a:r>
            <a:r>
              <a:rPr sz="1650" spc="-40" dirty="0">
                <a:latin typeface="Gotham-Medium"/>
                <a:cs typeface="Gotham-Medium"/>
              </a:rPr>
              <a:t> </a:t>
            </a:r>
            <a:r>
              <a:rPr sz="1650" spc="-5" dirty="0">
                <a:latin typeface="Gotham-Medium"/>
                <a:cs typeface="Gotham-Medium"/>
              </a:rPr>
              <a:t>chemistry</a:t>
            </a:r>
            <a:endParaRPr sz="1650">
              <a:latin typeface="Gotham-Medium"/>
              <a:cs typeface="Gotham-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33507"/>
            <a:ext cx="1083945" cy="657225"/>
          </a:xfrm>
          <a:custGeom>
            <a:avLst/>
            <a:gdLst/>
            <a:ahLst/>
            <a:cxnLst/>
            <a:rect l="l" t="t" r="r" b="b"/>
            <a:pathLst>
              <a:path w="1083945" h="657225">
                <a:moveTo>
                  <a:pt x="854264" y="237464"/>
                </a:moveTo>
                <a:lnTo>
                  <a:pt x="219764" y="237464"/>
                </a:lnTo>
                <a:lnTo>
                  <a:pt x="267289" y="237493"/>
                </a:lnTo>
                <a:lnTo>
                  <a:pt x="315000" y="240945"/>
                </a:lnTo>
                <a:lnTo>
                  <a:pt x="362726" y="247889"/>
                </a:lnTo>
                <a:lnTo>
                  <a:pt x="410295" y="258394"/>
                </a:lnTo>
                <a:lnTo>
                  <a:pt x="457536" y="272531"/>
                </a:lnTo>
                <a:lnTo>
                  <a:pt x="504276" y="290368"/>
                </a:lnTo>
                <a:lnTo>
                  <a:pt x="549573" y="311600"/>
                </a:lnTo>
                <a:lnTo>
                  <a:pt x="592556" y="335762"/>
                </a:lnTo>
                <a:lnTo>
                  <a:pt x="633156" y="362682"/>
                </a:lnTo>
                <a:lnTo>
                  <a:pt x="671303" y="392189"/>
                </a:lnTo>
                <a:lnTo>
                  <a:pt x="706928" y="424112"/>
                </a:lnTo>
                <a:lnTo>
                  <a:pt x="739962" y="458279"/>
                </a:lnTo>
                <a:lnTo>
                  <a:pt x="770336" y="494519"/>
                </a:lnTo>
                <a:lnTo>
                  <a:pt x="797979" y="532660"/>
                </a:lnTo>
                <a:lnTo>
                  <a:pt x="822823" y="572530"/>
                </a:lnTo>
                <a:lnTo>
                  <a:pt x="844799" y="613959"/>
                </a:lnTo>
                <a:lnTo>
                  <a:pt x="863836" y="656775"/>
                </a:lnTo>
                <a:lnTo>
                  <a:pt x="1083683" y="567898"/>
                </a:lnTo>
                <a:lnTo>
                  <a:pt x="1063575" y="521754"/>
                </a:lnTo>
                <a:lnTo>
                  <a:pt x="1041093" y="477017"/>
                </a:lnTo>
                <a:lnTo>
                  <a:pt x="1016268" y="433735"/>
                </a:lnTo>
                <a:lnTo>
                  <a:pt x="989131" y="391956"/>
                </a:lnTo>
                <a:lnTo>
                  <a:pt x="959713" y="351728"/>
                </a:lnTo>
                <a:lnTo>
                  <a:pt x="928046" y="313099"/>
                </a:lnTo>
                <a:lnTo>
                  <a:pt x="894160" y="276117"/>
                </a:lnTo>
                <a:lnTo>
                  <a:pt x="856983" y="239830"/>
                </a:lnTo>
                <a:lnTo>
                  <a:pt x="854264" y="237464"/>
                </a:lnTo>
                <a:close/>
              </a:path>
              <a:path w="1083945" h="657225">
                <a:moveTo>
                  <a:pt x="243687" y="0"/>
                </a:moveTo>
                <a:lnTo>
                  <a:pt x="193543" y="1315"/>
                </a:lnTo>
                <a:lnTo>
                  <a:pt x="143756" y="5371"/>
                </a:lnTo>
                <a:lnTo>
                  <a:pt x="94383" y="12156"/>
                </a:lnTo>
                <a:lnTo>
                  <a:pt x="45480" y="21659"/>
                </a:lnTo>
                <a:lnTo>
                  <a:pt x="0" y="33137"/>
                </a:lnTo>
                <a:lnTo>
                  <a:pt x="0" y="282936"/>
                </a:lnTo>
                <a:lnTo>
                  <a:pt x="34953" y="270195"/>
                </a:lnTo>
                <a:lnTo>
                  <a:pt x="80019" y="257224"/>
                </a:lnTo>
                <a:lnTo>
                  <a:pt x="125957" y="247399"/>
                </a:lnTo>
                <a:lnTo>
                  <a:pt x="172596" y="240790"/>
                </a:lnTo>
                <a:lnTo>
                  <a:pt x="219764" y="237464"/>
                </a:lnTo>
                <a:lnTo>
                  <a:pt x="854264" y="237464"/>
                </a:lnTo>
                <a:lnTo>
                  <a:pt x="817958" y="205879"/>
                </a:lnTo>
                <a:lnTo>
                  <a:pt x="777135" y="174297"/>
                </a:lnTo>
                <a:lnTo>
                  <a:pt x="734560" y="145119"/>
                </a:lnTo>
                <a:lnTo>
                  <a:pt x="690283" y="118376"/>
                </a:lnTo>
                <a:lnTo>
                  <a:pt x="644353" y="94103"/>
                </a:lnTo>
                <a:lnTo>
                  <a:pt x="596818" y="72332"/>
                </a:lnTo>
                <a:lnTo>
                  <a:pt x="548139" y="53266"/>
                </a:lnTo>
                <a:lnTo>
                  <a:pt x="498774" y="37091"/>
                </a:lnTo>
                <a:lnTo>
                  <a:pt x="448781" y="23820"/>
                </a:lnTo>
                <a:lnTo>
                  <a:pt x="398218" y="13463"/>
                </a:lnTo>
                <a:lnTo>
                  <a:pt x="347142" y="6033"/>
                </a:lnTo>
                <a:lnTo>
                  <a:pt x="295613" y="1541"/>
                </a:lnTo>
                <a:lnTo>
                  <a:pt x="243687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544" y="10241267"/>
            <a:ext cx="591185" cy="1067435"/>
          </a:xfrm>
          <a:custGeom>
            <a:avLst/>
            <a:gdLst/>
            <a:ahLst/>
            <a:cxnLst/>
            <a:rect l="l" t="t" r="r" b="b"/>
            <a:pathLst>
              <a:path w="591185" h="1067434">
                <a:moveTo>
                  <a:pt x="61704" y="0"/>
                </a:moveTo>
                <a:lnTo>
                  <a:pt x="0" y="145356"/>
                </a:lnTo>
                <a:lnTo>
                  <a:pt x="44059" y="165843"/>
                </a:lnTo>
                <a:lnTo>
                  <a:pt x="86065" y="188949"/>
                </a:lnTo>
                <a:lnTo>
                  <a:pt x="125960" y="214535"/>
                </a:lnTo>
                <a:lnTo>
                  <a:pt x="163687" y="242460"/>
                </a:lnTo>
                <a:lnTo>
                  <a:pt x="199191" y="272586"/>
                </a:lnTo>
                <a:lnTo>
                  <a:pt x="232416" y="304772"/>
                </a:lnTo>
                <a:lnTo>
                  <a:pt x="263303" y="338878"/>
                </a:lnTo>
                <a:lnTo>
                  <a:pt x="291798" y="374765"/>
                </a:lnTo>
                <a:lnTo>
                  <a:pt x="317843" y="412292"/>
                </a:lnTo>
                <a:lnTo>
                  <a:pt x="341383" y="451320"/>
                </a:lnTo>
                <a:lnTo>
                  <a:pt x="362360" y="491709"/>
                </a:lnTo>
                <a:lnTo>
                  <a:pt x="380718" y="533320"/>
                </a:lnTo>
                <a:lnTo>
                  <a:pt x="396402" y="576011"/>
                </a:lnTo>
                <a:lnTo>
                  <a:pt x="409353" y="619645"/>
                </a:lnTo>
                <a:lnTo>
                  <a:pt x="419517" y="664080"/>
                </a:lnTo>
                <a:lnTo>
                  <a:pt x="426835" y="709177"/>
                </a:lnTo>
                <a:lnTo>
                  <a:pt x="431253" y="754796"/>
                </a:lnTo>
                <a:lnTo>
                  <a:pt x="432714" y="800802"/>
                </a:lnTo>
                <a:lnTo>
                  <a:pt x="431160" y="847041"/>
                </a:lnTo>
                <a:lnTo>
                  <a:pt x="426536" y="893388"/>
                </a:lnTo>
                <a:lnTo>
                  <a:pt x="418786" y="939697"/>
                </a:lnTo>
                <a:lnTo>
                  <a:pt x="407852" y="985829"/>
                </a:lnTo>
                <a:lnTo>
                  <a:pt x="393678" y="1031645"/>
                </a:lnTo>
                <a:lnTo>
                  <a:pt x="379950" y="1067289"/>
                </a:lnTo>
                <a:lnTo>
                  <a:pt x="547893" y="1067289"/>
                </a:lnTo>
                <a:lnTo>
                  <a:pt x="567949" y="997023"/>
                </a:lnTo>
                <a:lnTo>
                  <a:pt x="577866" y="948644"/>
                </a:lnTo>
                <a:lnTo>
                  <a:pt x="584984" y="899778"/>
                </a:lnTo>
                <a:lnTo>
                  <a:pt x="589291" y="850479"/>
                </a:lnTo>
                <a:lnTo>
                  <a:pt x="590777" y="800798"/>
                </a:lnTo>
                <a:lnTo>
                  <a:pt x="589531" y="752827"/>
                </a:lnTo>
                <a:lnTo>
                  <a:pt x="585666" y="705193"/>
                </a:lnTo>
                <a:lnTo>
                  <a:pt x="579191" y="657954"/>
                </a:lnTo>
                <a:lnTo>
                  <a:pt x="570117" y="611164"/>
                </a:lnTo>
                <a:lnTo>
                  <a:pt x="558453" y="564875"/>
                </a:lnTo>
                <a:lnTo>
                  <a:pt x="544209" y="519142"/>
                </a:lnTo>
                <a:lnTo>
                  <a:pt x="527397" y="474016"/>
                </a:lnTo>
                <a:lnTo>
                  <a:pt x="508163" y="429872"/>
                </a:lnTo>
                <a:lnTo>
                  <a:pt x="486658" y="387076"/>
                </a:lnTo>
                <a:lnTo>
                  <a:pt x="462912" y="345673"/>
                </a:lnTo>
                <a:lnTo>
                  <a:pt x="436955" y="305709"/>
                </a:lnTo>
                <a:lnTo>
                  <a:pt x="408817" y="267229"/>
                </a:lnTo>
                <a:lnTo>
                  <a:pt x="378527" y="230279"/>
                </a:lnTo>
                <a:lnTo>
                  <a:pt x="346115" y="194905"/>
                </a:lnTo>
                <a:lnTo>
                  <a:pt x="310558" y="160204"/>
                </a:lnTo>
                <a:lnTo>
                  <a:pt x="273232" y="127736"/>
                </a:lnTo>
                <a:lnTo>
                  <a:pt x="234184" y="97532"/>
                </a:lnTo>
                <a:lnTo>
                  <a:pt x="193460" y="69624"/>
                </a:lnTo>
                <a:lnTo>
                  <a:pt x="151108" y="44045"/>
                </a:lnTo>
                <a:lnTo>
                  <a:pt x="107174" y="20826"/>
                </a:lnTo>
                <a:lnTo>
                  <a:pt x="61704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53223" y="364244"/>
            <a:ext cx="12102465" cy="149161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4950" spc="-120" dirty="0">
                <a:solidFill>
                  <a:srgbClr val="000000"/>
                </a:solidFill>
                <a:latin typeface="Gotham"/>
                <a:cs typeface="Gotham"/>
              </a:rPr>
              <a:t>Chemistry </a:t>
            </a:r>
            <a:r>
              <a:rPr sz="4950" spc="-65" dirty="0">
                <a:solidFill>
                  <a:srgbClr val="000000"/>
                </a:solidFill>
                <a:latin typeface="Gotham"/>
                <a:cs typeface="Gotham"/>
              </a:rPr>
              <a:t>is </a:t>
            </a:r>
            <a:r>
              <a:rPr sz="4950" spc="-80" dirty="0">
                <a:solidFill>
                  <a:srgbClr val="000000"/>
                </a:solidFill>
                <a:latin typeface="Gotham"/>
                <a:cs typeface="Gotham"/>
              </a:rPr>
              <a:t>at </a:t>
            </a:r>
            <a:r>
              <a:rPr sz="4950" spc="-90" dirty="0">
                <a:solidFill>
                  <a:srgbClr val="000000"/>
                </a:solidFill>
                <a:latin typeface="Gotham"/>
                <a:cs typeface="Gotham"/>
              </a:rPr>
              <a:t>the </a:t>
            </a:r>
            <a:r>
              <a:rPr sz="4950" spc="-130" dirty="0">
                <a:solidFill>
                  <a:srgbClr val="000000"/>
                </a:solidFill>
                <a:latin typeface="Gotham"/>
                <a:cs typeface="Gotham"/>
              </a:rPr>
              <a:t>centre </a:t>
            </a:r>
            <a:r>
              <a:rPr sz="4950" spc="-80" dirty="0">
                <a:solidFill>
                  <a:srgbClr val="000000"/>
                </a:solidFill>
                <a:latin typeface="Gotham"/>
                <a:cs typeface="Gotham"/>
              </a:rPr>
              <a:t>of</a:t>
            </a:r>
            <a:r>
              <a:rPr sz="4950" spc="-1010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60" dirty="0">
                <a:solidFill>
                  <a:srgbClr val="000000"/>
                </a:solidFill>
                <a:latin typeface="Gotham"/>
                <a:cs typeface="Gotham"/>
              </a:rPr>
              <a:t>everything</a:t>
            </a:r>
            <a:endParaRPr sz="4950" dirty="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3300" b="0" spc="-15" dirty="0">
                <a:solidFill>
                  <a:srgbClr val="000000"/>
                </a:solidFill>
                <a:latin typeface="Gotham-Light"/>
                <a:cs typeface="Gotham-Light"/>
              </a:rPr>
              <a:t>Everything </a:t>
            </a:r>
            <a:r>
              <a:rPr sz="3300" b="0" spc="-35" dirty="0">
                <a:solidFill>
                  <a:srgbClr val="000000"/>
                </a:solidFill>
                <a:latin typeface="Gotham-Light"/>
                <a:cs typeface="Gotham-Light"/>
              </a:rPr>
              <a:t>you </a:t>
            </a:r>
            <a:r>
              <a:rPr sz="3300" b="0" spc="-5" dirty="0">
                <a:solidFill>
                  <a:srgbClr val="000000"/>
                </a:solidFill>
                <a:latin typeface="Gotham-Light"/>
                <a:cs typeface="Gotham-Light"/>
              </a:rPr>
              <a:t>can </a:t>
            </a:r>
            <a:r>
              <a:rPr sz="3300" b="0" spc="-10" dirty="0">
                <a:solidFill>
                  <a:srgbClr val="000000"/>
                </a:solidFill>
                <a:latin typeface="Gotham-Light"/>
                <a:cs typeface="Gotham-Light"/>
              </a:rPr>
              <a:t>see, </a:t>
            </a:r>
            <a:r>
              <a:rPr sz="3300" b="0" spc="-5" dirty="0">
                <a:solidFill>
                  <a:srgbClr val="000000"/>
                </a:solidFill>
                <a:latin typeface="Gotham-Light"/>
                <a:cs typeface="Gotham-Light"/>
              </a:rPr>
              <a:t>smell, </a:t>
            </a:r>
            <a:r>
              <a:rPr sz="3300" b="0" spc="-15" dirty="0">
                <a:solidFill>
                  <a:srgbClr val="000000"/>
                </a:solidFill>
                <a:latin typeface="Gotham-Light"/>
                <a:cs typeface="Gotham-Light"/>
              </a:rPr>
              <a:t>touch </a:t>
            </a:r>
            <a:r>
              <a:rPr sz="3300" b="0" spc="-5" dirty="0">
                <a:solidFill>
                  <a:srgbClr val="000000"/>
                </a:solidFill>
                <a:latin typeface="Gotham-Light"/>
                <a:cs typeface="Gotham-Light"/>
              </a:rPr>
              <a:t>and</a:t>
            </a:r>
            <a:r>
              <a:rPr sz="3300" b="0" spc="45" dirty="0">
                <a:solidFill>
                  <a:srgbClr val="000000"/>
                </a:solidFill>
                <a:latin typeface="Gotham-Light"/>
                <a:cs typeface="Gotham-Light"/>
              </a:rPr>
              <a:t> </a:t>
            </a:r>
            <a:r>
              <a:rPr sz="3300" b="0" spc="-20" dirty="0">
                <a:solidFill>
                  <a:srgbClr val="000000"/>
                </a:solidFill>
                <a:latin typeface="Gotham-Light"/>
                <a:cs typeface="Gotham-Light"/>
              </a:rPr>
              <a:t>taste</a:t>
            </a:r>
            <a:endParaRPr sz="3300" dirty="0">
              <a:latin typeface="Gotham-Light"/>
              <a:cs typeface="Gotham-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8848" y="2828243"/>
            <a:ext cx="6806075" cy="67945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8521" y="2089781"/>
            <a:ext cx="4188460" cy="4178300"/>
          </a:xfrm>
          <a:custGeom>
            <a:avLst/>
            <a:gdLst/>
            <a:ahLst/>
            <a:cxnLst/>
            <a:rect l="l" t="t" r="r" b="b"/>
            <a:pathLst>
              <a:path w="4188460" h="4178300">
                <a:moveTo>
                  <a:pt x="2331722" y="4165600"/>
                </a:moveTo>
                <a:lnTo>
                  <a:pt x="1856631" y="4165600"/>
                </a:lnTo>
                <a:lnTo>
                  <a:pt x="1903564" y="4178300"/>
                </a:lnTo>
                <a:lnTo>
                  <a:pt x="2284789" y="4178300"/>
                </a:lnTo>
                <a:lnTo>
                  <a:pt x="2331722" y="4165600"/>
                </a:lnTo>
                <a:close/>
              </a:path>
              <a:path w="4188460" h="4178300">
                <a:moveTo>
                  <a:pt x="2424643" y="4152900"/>
                </a:moveTo>
                <a:lnTo>
                  <a:pt x="1763710" y="4152900"/>
                </a:lnTo>
                <a:lnTo>
                  <a:pt x="1810009" y="4165600"/>
                </a:lnTo>
                <a:lnTo>
                  <a:pt x="2378344" y="4165600"/>
                </a:lnTo>
                <a:lnTo>
                  <a:pt x="2424643" y="4152900"/>
                </a:lnTo>
                <a:close/>
              </a:path>
              <a:path w="4188460" h="4178300">
                <a:moveTo>
                  <a:pt x="2561488" y="4127500"/>
                </a:moveTo>
                <a:lnTo>
                  <a:pt x="1626865" y="4127500"/>
                </a:lnTo>
                <a:lnTo>
                  <a:pt x="1717745" y="4152900"/>
                </a:lnTo>
                <a:lnTo>
                  <a:pt x="2470608" y="4152900"/>
                </a:lnTo>
                <a:lnTo>
                  <a:pt x="2561488" y="4127500"/>
                </a:lnTo>
                <a:close/>
              </a:path>
              <a:path w="4188460" h="4178300">
                <a:moveTo>
                  <a:pt x="2470608" y="25400"/>
                </a:moveTo>
                <a:lnTo>
                  <a:pt x="1717745" y="25400"/>
                </a:lnTo>
                <a:lnTo>
                  <a:pt x="1626865" y="50800"/>
                </a:lnTo>
                <a:lnTo>
                  <a:pt x="1321014" y="139700"/>
                </a:lnTo>
                <a:lnTo>
                  <a:pt x="1279028" y="165100"/>
                </a:lnTo>
                <a:lnTo>
                  <a:pt x="1237503" y="177800"/>
                </a:lnTo>
                <a:lnTo>
                  <a:pt x="1196452" y="203200"/>
                </a:lnTo>
                <a:lnTo>
                  <a:pt x="1155884" y="215900"/>
                </a:lnTo>
                <a:lnTo>
                  <a:pt x="1115813" y="241300"/>
                </a:lnTo>
                <a:lnTo>
                  <a:pt x="1076250" y="254000"/>
                </a:lnTo>
                <a:lnTo>
                  <a:pt x="998691" y="304800"/>
                </a:lnTo>
                <a:lnTo>
                  <a:pt x="923302" y="355600"/>
                </a:lnTo>
                <a:lnTo>
                  <a:pt x="886450" y="381000"/>
                </a:lnTo>
                <a:lnTo>
                  <a:pt x="850174" y="406400"/>
                </a:lnTo>
                <a:lnTo>
                  <a:pt x="814487" y="431800"/>
                </a:lnTo>
                <a:lnTo>
                  <a:pt x="779400" y="457200"/>
                </a:lnTo>
                <a:lnTo>
                  <a:pt x="744925" y="482600"/>
                </a:lnTo>
                <a:lnTo>
                  <a:pt x="711072" y="520700"/>
                </a:lnTo>
                <a:lnTo>
                  <a:pt x="677855" y="546100"/>
                </a:lnTo>
                <a:lnTo>
                  <a:pt x="645283" y="584200"/>
                </a:lnTo>
                <a:lnTo>
                  <a:pt x="613370" y="609600"/>
                </a:lnTo>
                <a:lnTo>
                  <a:pt x="582125" y="647700"/>
                </a:lnTo>
                <a:lnTo>
                  <a:pt x="551562" y="673100"/>
                </a:lnTo>
                <a:lnTo>
                  <a:pt x="521691" y="711200"/>
                </a:lnTo>
                <a:lnTo>
                  <a:pt x="492524" y="736600"/>
                </a:lnTo>
                <a:lnTo>
                  <a:pt x="464072" y="774700"/>
                </a:lnTo>
                <a:lnTo>
                  <a:pt x="436347" y="812800"/>
                </a:lnTo>
                <a:lnTo>
                  <a:pt x="409362" y="850900"/>
                </a:lnTo>
                <a:lnTo>
                  <a:pt x="383126" y="889000"/>
                </a:lnTo>
                <a:lnTo>
                  <a:pt x="357652" y="914400"/>
                </a:lnTo>
                <a:lnTo>
                  <a:pt x="332951" y="952500"/>
                </a:lnTo>
                <a:lnTo>
                  <a:pt x="309035" y="990600"/>
                </a:lnTo>
                <a:lnTo>
                  <a:pt x="285916" y="1028700"/>
                </a:lnTo>
                <a:lnTo>
                  <a:pt x="263604" y="1066800"/>
                </a:lnTo>
                <a:lnTo>
                  <a:pt x="242112" y="1117600"/>
                </a:lnTo>
                <a:lnTo>
                  <a:pt x="221451" y="1155700"/>
                </a:lnTo>
                <a:lnTo>
                  <a:pt x="201633" y="1193800"/>
                </a:lnTo>
                <a:lnTo>
                  <a:pt x="182669" y="1231900"/>
                </a:lnTo>
                <a:lnTo>
                  <a:pt x="164570" y="1270000"/>
                </a:lnTo>
                <a:lnTo>
                  <a:pt x="147349" y="1320800"/>
                </a:lnTo>
                <a:lnTo>
                  <a:pt x="131016" y="1358900"/>
                </a:lnTo>
                <a:lnTo>
                  <a:pt x="115584" y="1397000"/>
                </a:lnTo>
                <a:lnTo>
                  <a:pt x="101064" y="1447800"/>
                </a:lnTo>
                <a:lnTo>
                  <a:pt x="87467" y="1485900"/>
                </a:lnTo>
                <a:lnTo>
                  <a:pt x="74805" y="1536700"/>
                </a:lnTo>
                <a:lnTo>
                  <a:pt x="63090" y="1574800"/>
                </a:lnTo>
                <a:lnTo>
                  <a:pt x="52333" y="1625600"/>
                </a:lnTo>
                <a:lnTo>
                  <a:pt x="42546" y="1663700"/>
                </a:lnTo>
                <a:lnTo>
                  <a:pt x="33739" y="1714500"/>
                </a:lnTo>
                <a:lnTo>
                  <a:pt x="25926" y="1765300"/>
                </a:lnTo>
                <a:lnTo>
                  <a:pt x="19117" y="1803400"/>
                </a:lnTo>
                <a:lnTo>
                  <a:pt x="13324" y="1854200"/>
                </a:lnTo>
                <a:lnTo>
                  <a:pt x="8558" y="1905000"/>
                </a:lnTo>
                <a:lnTo>
                  <a:pt x="4831" y="1943100"/>
                </a:lnTo>
                <a:lnTo>
                  <a:pt x="2154" y="1993900"/>
                </a:lnTo>
                <a:lnTo>
                  <a:pt x="540" y="2044700"/>
                </a:lnTo>
                <a:lnTo>
                  <a:pt x="0" y="2095500"/>
                </a:lnTo>
                <a:lnTo>
                  <a:pt x="540" y="2133600"/>
                </a:lnTo>
                <a:lnTo>
                  <a:pt x="2154" y="2184400"/>
                </a:lnTo>
                <a:lnTo>
                  <a:pt x="4831" y="2235200"/>
                </a:lnTo>
                <a:lnTo>
                  <a:pt x="8558" y="2286000"/>
                </a:lnTo>
                <a:lnTo>
                  <a:pt x="13324" y="2324100"/>
                </a:lnTo>
                <a:lnTo>
                  <a:pt x="19117" y="2374900"/>
                </a:lnTo>
                <a:lnTo>
                  <a:pt x="25926" y="2425700"/>
                </a:lnTo>
                <a:lnTo>
                  <a:pt x="33739" y="2463800"/>
                </a:lnTo>
                <a:lnTo>
                  <a:pt x="42546" y="2514600"/>
                </a:lnTo>
                <a:lnTo>
                  <a:pt x="52333" y="2552700"/>
                </a:lnTo>
                <a:lnTo>
                  <a:pt x="63090" y="2603500"/>
                </a:lnTo>
                <a:lnTo>
                  <a:pt x="74805" y="2641600"/>
                </a:lnTo>
                <a:lnTo>
                  <a:pt x="87467" y="2692400"/>
                </a:lnTo>
                <a:lnTo>
                  <a:pt x="101064" y="2730500"/>
                </a:lnTo>
                <a:lnTo>
                  <a:pt x="115584" y="2781300"/>
                </a:lnTo>
                <a:lnTo>
                  <a:pt x="131016" y="2819400"/>
                </a:lnTo>
                <a:lnTo>
                  <a:pt x="147349" y="2857500"/>
                </a:lnTo>
                <a:lnTo>
                  <a:pt x="164570" y="2908300"/>
                </a:lnTo>
                <a:lnTo>
                  <a:pt x="182669" y="2946400"/>
                </a:lnTo>
                <a:lnTo>
                  <a:pt x="201633" y="2984500"/>
                </a:lnTo>
                <a:lnTo>
                  <a:pt x="221451" y="3022600"/>
                </a:lnTo>
                <a:lnTo>
                  <a:pt x="242112" y="3073400"/>
                </a:lnTo>
                <a:lnTo>
                  <a:pt x="263604" y="3111500"/>
                </a:lnTo>
                <a:lnTo>
                  <a:pt x="285916" y="3149600"/>
                </a:lnTo>
                <a:lnTo>
                  <a:pt x="309035" y="3187700"/>
                </a:lnTo>
                <a:lnTo>
                  <a:pt x="332951" y="3225800"/>
                </a:lnTo>
                <a:lnTo>
                  <a:pt x="357652" y="3263900"/>
                </a:lnTo>
                <a:lnTo>
                  <a:pt x="383126" y="3302000"/>
                </a:lnTo>
                <a:lnTo>
                  <a:pt x="409362" y="3340100"/>
                </a:lnTo>
                <a:lnTo>
                  <a:pt x="436347" y="3365500"/>
                </a:lnTo>
                <a:lnTo>
                  <a:pt x="464072" y="3403600"/>
                </a:lnTo>
                <a:lnTo>
                  <a:pt x="492524" y="3441700"/>
                </a:lnTo>
                <a:lnTo>
                  <a:pt x="521691" y="3479800"/>
                </a:lnTo>
                <a:lnTo>
                  <a:pt x="551562" y="3505200"/>
                </a:lnTo>
                <a:lnTo>
                  <a:pt x="582125" y="3543300"/>
                </a:lnTo>
                <a:lnTo>
                  <a:pt x="613370" y="3568700"/>
                </a:lnTo>
                <a:lnTo>
                  <a:pt x="645283" y="3606800"/>
                </a:lnTo>
                <a:lnTo>
                  <a:pt x="677855" y="3632200"/>
                </a:lnTo>
                <a:lnTo>
                  <a:pt x="711072" y="3657600"/>
                </a:lnTo>
                <a:lnTo>
                  <a:pt x="744925" y="3695700"/>
                </a:lnTo>
                <a:lnTo>
                  <a:pt x="779400" y="3721100"/>
                </a:lnTo>
                <a:lnTo>
                  <a:pt x="814487" y="3746500"/>
                </a:lnTo>
                <a:lnTo>
                  <a:pt x="850174" y="3771900"/>
                </a:lnTo>
                <a:lnTo>
                  <a:pt x="886450" y="3797300"/>
                </a:lnTo>
                <a:lnTo>
                  <a:pt x="923302" y="3822700"/>
                </a:lnTo>
                <a:lnTo>
                  <a:pt x="998691" y="3873500"/>
                </a:lnTo>
                <a:lnTo>
                  <a:pt x="1076250" y="3924300"/>
                </a:lnTo>
                <a:lnTo>
                  <a:pt x="1115813" y="3937000"/>
                </a:lnTo>
                <a:lnTo>
                  <a:pt x="1196452" y="3987800"/>
                </a:lnTo>
                <a:lnTo>
                  <a:pt x="1237503" y="4000500"/>
                </a:lnTo>
                <a:lnTo>
                  <a:pt x="1279028" y="4025900"/>
                </a:lnTo>
                <a:lnTo>
                  <a:pt x="1406324" y="4064000"/>
                </a:lnTo>
                <a:lnTo>
                  <a:pt x="1449625" y="4089400"/>
                </a:lnTo>
                <a:lnTo>
                  <a:pt x="1581973" y="4127500"/>
                </a:lnTo>
                <a:lnTo>
                  <a:pt x="2606380" y="4127500"/>
                </a:lnTo>
                <a:lnTo>
                  <a:pt x="2738728" y="4089400"/>
                </a:lnTo>
                <a:lnTo>
                  <a:pt x="2782029" y="4064000"/>
                </a:lnTo>
                <a:lnTo>
                  <a:pt x="2909325" y="4025900"/>
                </a:lnTo>
                <a:lnTo>
                  <a:pt x="2950850" y="4000500"/>
                </a:lnTo>
                <a:lnTo>
                  <a:pt x="2991901" y="3987800"/>
                </a:lnTo>
                <a:lnTo>
                  <a:pt x="3072540" y="3937000"/>
                </a:lnTo>
                <a:lnTo>
                  <a:pt x="3112104" y="3924300"/>
                </a:lnTo>
                <a:lnTo>
                  <a:pt x="3189662" y="3873500"/>
                </a:lnTo>
                <a:lnTo>
                  <a:pt x="3265051" y="3822700"/>
                </a:lnTo>
                <a:lnTo>
                  <a:pt x="3301903" y="3797300"/>
                </a:lnTo>
                <a:lnTo>
                  <a:pt x="3338179" y="3771900"/>
                </a:lnTo>
                <a:lnTo>
                  <a:pt x="3373866" y="3746500"/>
                </a:lnTo>
                <a:lnTo>
                  <a:pt x="3408953" y="3721100"/>
                </a:lnTo>
                <a:lnTo>
                  <a:pt x="3443428" y="3695700"/>
                </a:lnTo>
                <a:lnTo>
                  <a:pt x="3477281" y="3657600"/>
                </a:lnTo>
                <a:lnTo>
                  <a:pt x="3510498" y="3632200"/>
                </a:lnTo>
                <a:lnTo>
                  <a:pt x="3543070" y="3606800"/>
                </a:lnTo>
                <a:lnTo>
                  <a:pt x="3574984" y="3568700"/>
                </a:lnTo>
                <a:lnTo>
                  <a:pt x="3606228" y="3543300"/>
                </a:lnTo>
                <a:lnTo>
                  <a:pt x="3636791" y="3505200"/>
                </a:lnTo>
                <a:lnTo>
                  <a:pt x="3666663" y="3479800"/>
                </a:lnTo>
                <a:lnTo>
                  <a:pt x="3695830" y="3441700"/>
                </a:lnTo>
                <a:lnTo>
                  <a:pt x="3724281" y="3403600"/>
                </a:lnTo>
                <a:lnTo>
                  <a:pt x="3752006" y="3365500"/>
                </a:lnTo>
                <a:lnTo>
                  <a:pt x="3778992" y="3340100"/>
                </a:lnTo>
                <a:lnTo>
                  <a:pt x="3805227" y="3302000"/>
                </a:lnTo>
                <a:lnTo>
                  <a:pt x="3830701" y="3263900"/>
                </a:lnTo>
                <a:lnTo>
                  <a:pt x="3855402" y="3225800"/>
                </a:lnTo>
                <a:lnTo>
                  <a:pt x="3879318" y="3187700"/>
                </a:lnTo>
                <a:lnTo>
                  <a:pt x="3902437" y="3149600"/>
                </a:lnTo>
                <a:lnTo>
                  <a:pt x="3924749" y="3111500"/>
                </a:lnTo>
                <a:lnTo>
                  <a:pt x="3946241" y="3073400"/>
                </a:lnTo>
                <a:lnTo>
                  <a:pt x="3966902" y="3022600"/>
                </a:lnTo>
                <a:lnTo>
                  <a:pt x="3986720" y="2984500"/>
                </a:lnTo>
                <a:lnTo>
                  <a:pt x="4005684" y="2946400"/>
                </a:lnTo>
                <a:lnTo>
                  <a:pt x="4023783" y="2908300"/>
                </a:lnTo>
                <a:lnTo>
                  <a:pt x="4041004" y="2857500"/>
                </a:lnTo>
                <a:lnTo>
                  <a:pt x="4057337" y="2819400"/>
                </a:lnTo>
                <a:lnTo>
                  <a:pt x="4072769" y="2781300"/>
                </a:lnTo>
                <a:lnTo>
                  <a:pt x="4087289" y="2730500"/>
                </a:lnTo>
                <a:lnTo>
                  <a:pt x="4100886" y="2692400"/>
                </a:lnTo>
                <a:lnTo>
                  <a:pt x="4113548" y="2641600"/>
                </a:lnTo>
                <a:lnTo>
                  <a:pt x="4125263" y="2603500"/>
                </a:lnTo>
                <a:lnTo>
                  <a:pt x="4136020" y="2552700"/>
                </a:lnTo>
                <a:lnTo>
                  <a:pt x="4145807" y="2514600"/>
                </a:lnTo>
                <a:lnTo>
                  <a:pt x="4154614" y="2463800"/>
                </a:lnTo>
                <a:lnTo>
                  <a:pt x="4162427" y="2425700"/>
                </a:lnTo>
                <a:lnTo>
                  <a:pt x="4169236" y="2374900"/>
                </a:lnTo>
                <a:lnTo>
                  <a:pt x="4175030" y="2324100"/>
                </a:lnTo>
                <a:lnTo>
                  <a:pt x="4179795" y="2286000"/>
                </a:lnTo>
                <a:lnTo>
                  <a:pt x="4183522" y="2235200"/>
                </a:lnTo>
                <a:lnTo>
                  <a:pt x="4186199" y="2184400"/>
                </a:lnTo>
                <a:lnTo>
                  <a:pt x="4187813" y="2133600"/>
                </a:lnTo>
                <a:lnTo>
                  <a:pt x="4188354" y="2095500"/>
                </a:lnTo>
                <a:lnTo>
                  <a:pt x="4187813" y="2044700"/>
                </a:lnTo>
                <a:lnTo>
                  <a:pt x="4186199" y="1993900"/>
                </a:lnTo>
                <a:lnTo>
                  <a:pt x="4183522" y="1943100"/>
                </a:lnTo>
                <a:lnTo>
                  <a:pt x="4179795" y="1905000"/>
                </a:lnTo>
                <a:lnTo>
                  <a:pt x="4175030" y="1854200"/>
                </a:lnTo>
                <a:lnTo>
                  <a:pt x="4169236" y="1803400"/>
                </a:lnTo>
                <a:lnTo>
                  <a:pt x="4162427" y="1765300"/>
                </a:lnTo>
                <a:lnTo>
                  <a:pt x="4154614" y="1714500"/>
                </a:lnTo>
                <a:lnTo>
                  <a:pt x="4145807" y="1663700"/>
                </a:lnTo>
                <a:lnTo>
                  <a:pt x="4136020" y="1625600"/>
                </a:lnTo>
                <a:lnTo>
                  <a:pt x="4125263" y="1574800"/>
                </a:lnTo>
                <a:lnTo>
                  <a:pt x="4113548" y="1536700"/>
                </a:lnTo>
                <a:lnTo>
                  <a:pt x="4100886" y="1485900"/>
                </a:lnTo>
                <a:lnTo>
                  <a:pt x="4087289" y="1447800"/>
                </a:lnTo>
                <a:lnTo>
                  <a:pt x="4072769" y="1397000"/>
                </a:lnTo>
                <a:lnTo>
                  <a:pt x="4057337" y="1358900"/>
                </a:lnTo>
                <a:lnTo>
                  <a:pt x="4041004" y="1320800"/>
                </a:lnTo>
                <a:lnTo>
                  <a:pt x="4023783" y="1270000"/>
                </a:lnTo>
                <a:lnTo>
                  <a:pt x="4005684" y="1231900"/>
                </a:lnTo>
                <a:lnTo>
                  <a:pt x="3986720" y="1193800"/>
                </a:lnTo>
                <a:lnTo>
                  <a:pt x="3966902" y="1155700"/>
                </a:lnTo>
                <a:lnTo>
                  <a:pt x="3946241" y="1117600"/>
                </a:lnTo>
                <a:lnTo>
                  <a:pt x="3924749" y="1066800"/>
                </a:lnTo>
                <a:lnTo>
                  <a:pt x="3902437" y="1028700"/>
                </a:lnTo>
                <a:lnTo>
                  <a:pt x="3879318" y="990600"/>
                </a:lnTo>
                <a:lnTo>
                  <a:pt x="3855402" y="952500"/>
                </a:lnTo>
                <a:lnTo>
                  <a:pt x="3830701" y="914400"/>
                </a:lnTo>
                <a:lnTo>
                  <a:pt x="3805227" y="889000"/>
                </a:lnTo>
                <a:lnTo>
                  <a:pt x="3778992" y="850900"/>
                </a:lnTo>
                <a:lnTo>
                  <a:pt x="3752006" y="812800"/>
                </a:lnTo>
                <a:lnTo>
                  <a:pt x="3724281" y="774700"/>
                </a:lnTo>
                <a:lnTo>
                  <a:pt x="3695830" y="736600"/>
                </a:lnTo>
                <a:lnTo>
                  <a:pt x="3666663" y="711200"/>
                </a:lnTo>
                <a:lnTo>
                  <a:pt x="3636791" y="673100"/>
                </a:lnTo>
                <a:lnTo>
                  <a:pt x="3606228" y="647700"/>
                </a:lnTo>
                <a:lnTo>
                  <a:pt x="3574984" y="609600"/>
                </a:lnTo>
                <a:lnTo>
                  <a:pt x="3543070" y="584200"/>
                </a:lnTo>
                <a:lnTo>
                  <a:pt x="3510498" y="546100"/>
                </a:lnTo>
                <a:lnTo>
                  <a:pt x="3477281" y="520700"/>
                </a:lnTo>
                <a:lnTo>
                  <a:pt x="3443428" y="482600"/>
                </a:lnTo>
                <a:lnTo>
                  <a:pt x="3408953" y="457200"/>
                </a:lnTo>
                <a:lnTo>
                  <a:pt x="3373866" y="431800"/>
                </a:lnTo>
                <a:lnTo>
                  <a:pt x="3338179" y="406400"/>
                </a:lnTo>
                <a:lnTo>
                  <a:pt x="3301903" y="381000"/>
                </a:lnTo>
                <a:lnTo>
                  <a:pt x="3265051" y="355600"/>
                </a:lnTo>
                <a:lnTo>
                  <a:pt x="3189662" y="304800"/>
                </a:lnTo>
                <a:lnTo>
                  <a:pt x="3112104" y="254000"/>
                </a:lnTo>
                <a:lnTo>
                  <a:pt x="3072540" y="241300"/>
                </a:lnTo>
                <a:lnTo>
                  <a:pt x="3032469" y="215900"/>
                </a:lnTo>
                <a:lnTo>
                  <a:pt x="2991901" y="203200"/>
                </a:lnTo>
                <a:lnTo>
                  <a:pt x="2950850" y="177800"/>
                </a:lnTo>
                <a:lnTo>
                  <a:pt x="2909325" y="165100"/>
                </a:lnTo>
                <a:lnTo>
                  <a:pt x="2867339" y="139700"/>
                </a:lnTo>
                <a:lnTo>
                  <a:pt x="2561488" y="50800"/>
                </a:lnTo>
                <a:lnTo>
                  <a:pt x="2470608" y="25400"/>
                </a:lnTo>
                <a:close/>
              </a:path>
              <a:path w="4188460" h="4178300">
                <a:moveTo>
                  <a:pt x="2378344" y="12700"/>
                </a:moveTo>
                <a:lnTo>
                  <a:pt x="1810009" y="12700"/>
                </a:lnTo>
                <a:lnTo>
                  <a:pt x="1763710" y="25400"/>
                </a:lnTo>
                <a:lnTo>
                  <a:pt x="2424643" y="25400"/>
                </a:lnTo>
                <a:lnTo>
                  <a:pt x="2378344" y="12700"/>
                </a:lnTo>
                <a:close/>
              </a:path>
              <a:path w="4188460" h="4178300">
                <a:moveTo>
                  <a:pt x="2284789" y="0"/>
                </a:moveTo>
                <a:lnTo>
                  <a:pt x="1903564" y="0"/>
                </a:lnTo>
                <a:lnTo>
                  <a:pt x="1856631" y="12700"/>
                </a:lnTo>
                <a:lnTo>
                  <a:pt x="2331722" y="12700"/>
                </a:lnTo>
                <a:lnTo>
                  <a:pt x="228478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hlinkClick r:id="rId3"/>
          </p:cNvPr>
          <p:cNvSpPr/>
          <p:nvPr/>
        </p:nvSpPr>
        <p:spPr>
          <a:xfrm>
            <a:off x="2821360" y="5193666"/>
            <a:ext cx="1798955" cy="461009"/>
          </a:xfrm>
          <a:custGeom>
            <a:avLst/>
            <a:gdLst/>
            <a:ahLst/>
            <a:cxnLst/>
            <a:rect l="l" t="t" r="r" b="b"/>
            <a:pathLst>
              <a:path w="1798954" h="461010">
                <a:moveTo>
                  <a:pt x="1672797" y="0"/>
                </a:moveTo>
                <a:lnTo>
                  <a:pt x="125650" y="0"/>
                </a:lnTo>
                <a:lnTo>
                  <a:pt x="53008" y="1963"/>
                </a:lnTo>
                <a:lnTo>
                  <a:pt x="15706" y="15706"/>
                </a:lnTo>
                <a:lnTo>
                  <a:pt x="1963" y="53008"/>
                </a:lnTo>
                <a:lnTo>
                  <a:pt x="0" y="125650"/>
                </a:lnTo>
                <a:lnTo>
                  <a:pt x="0" y="335068"/>
                </a:lnTo>
                <a:lnTo>
                  <a:pt x="1963" y="407710"/>
                </a:lnTo>
                <a:lnTo>
                  <a:pt x="15706" y="445012"/>
                </a:lnTo>
                <a:lnTo>
                  <a:pt x="53008" y="458755"/>
                </a:lnTo>
                <a:lnTo>
                  <a:pt x="125650" y="460718"/>
                </a:lnTo>
                <a:lnTo>
                  <a:pt x="1672797" y="460718"/>
                </a:lnTo>
                <a:lnTo>
                  <a:pt x="1745439" y="458755"/>
                </a:lnTo>
                <a:lnTo>
                  <a:pt x="1782741" y="445012"/>
                </a:lnTo>
                <a:lnTo>
                  <a:pt x="1796484" y="407710"/>
                </a:lnTo>
                <a:lnTo>
                  <a:pt x="1798447" y="335068"/>
                </a:lnTo>
                <a:lnTo>
                  <a:pt x="1798447" y="125650"/>
                </a:lnTo>
                <a:lnTo>
                  <a:pt x="1796484" y="53008"/>
                </a:lnTo>
                <a:lnTo>
                  <a:pt x="1782741" y="15706"/>
                </a:lnTo>
                <a:lnTo>
                  <a:pt x="1745439" y="1963"/>
                </a:lnTo>
                <a:lnTo>
                  <a:pt x="1672797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GB" b="1" spc="-5" dirty="0">
                <a:solidFill>
                  <a:srgbClr val="FFFFFF"/>
                </a:solidFill>
                <a:latin typeface="Gotham"/>
                <a:cs typeface="Gotham"/>
              </a:rPr>
              <a:t>Find </a:t>
            </a:r>
            <a:r>
              <a:rPr lang="en-GB" b="1" spc="-15" dirty="0">
                <a:solidFill>
                  <a:srgbClr val="FFFFFF"/>
                </a:solidFill>
                <a:latin typeface="Gotham"/>
                <a:cs typeface="Gotham"/>
              </a:rPr>
              <a:t>out</a:t>
            </a:r>
            <a:r>
              <a:rPr lang="en-GB" b="1" spc="6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lang="en-GB" b="1" spc="-15" dirty="0">
                <a:solidFill>
                  <a:srgbClr val="FFFFFF"/>
                </a:solidFill>
                <a:latin typeface="Gotham"/>
                <a:cs typeface="Gotham"/>
              </a:rPr>
              <a:t>more</a:t>
            </a:r>
            <a:endParaRPr lang="en-GB" dirty="0">
              <a:latin typeface="Gotham"/>
              <a:cs typeface="Gotha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1560" y="2553848"/>
            <a:ext cx="3678554" cy="2486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9760" marR="612140" algn="ctr">
              <a:lnSpc>
                <a:spcPct val="101000"/>
              </a:lnSpc>
              <a:spcBef>
                <a:spcPts val="95"/>
              </a:spcBef>
            </a:pPr>
            <a:r>
              <a:rPr sz="2450" b="1" spc="10" dirty="0">
                <a:latin typeface="Gotham"/>
                <a:cs typeface="Gotham"/>
              </a:rPr>
              <a:t>Energy</a:t>
            </a:r>
            <a:r>
              <a:rPr sz="2450" b="1" spc="-35" dirty="0">
                <a:latin typeface="Gotham"/>
                <a:cs typeface="Gotham"/>
              </a:rPr>
              <a:t> </a:t>
            </a:r>
            <a:r>
              <a:rPr sz="2450" b="1" spc="10" dirty="0">
                <a:latin typeface="Gotham"/>
                <a:cs typeface="Gotham"/>
              </a:rPr>
              <a:t>and</a:t>
            </a:r>
            <a:r>
              <a:rPr sz="2450" b="1" spc="-35" dirty="0">
                <a:latin typeface="Gotham"/>
                <a:cs typeface="Gotham"/>
              </a:rPr>
              <a:t> </a:t>
            </a:r>
            <a:r>
              <a:rPr sz="2450" b="1" spc="10" dirty="0">
                <a:latin typeface="Gotham"/>
                <a:cs typeface="Gotham"/>
              </a:rPr>
              <a:t>the </a:t>
            </a:r>
            <a:r>
              <a:rPr sz="2450" b="1" spc="5" dirty="0">
                <a:latin typeface="Gotham"/>
                <a:cs typeface="Gotham"/>
              </a:rPr>
              <a:t> environment</a:t>
            </a:r>
            <a:endParaRPr sz="2450" dirty="0">
              <a:latin typeface="Gotham"/>
              <a:cs typeface="Gotham"/>
            </a:endParaRPr>
          </a:p>
          <a:p>
            <a:pPr marL="138430" marR="130810" indent="356235">
              <a:lnSpc>
                <a:spcPct val="108300"/>
              </a:lnSpc>
              <a:spcBef>
                <a:spcPts val="660"/>
              </a:spcBef>
            </a:pPr>
            <a:r>
              <a:rPr sz="1650" spc="-5" dirty="0">
                <a:latin typeface="Gotham-Book"/>
                <a:cs typeface="Gotham-Book"/>
              </a:rPr>
              <a:t>Chemistry is helping us </a:t>
            </a:r>
            <a:r>
              <a:rPr sz="1650" spc="-15" dirty="0">
                <a:latin typeface="Gotham-Book"/>
                <a:cs typeface="Gotham-Book"/>
              </a:rPr>
              <a:t>to  </a:t>
            </a:r>
            <a:r>
              <a:rPr sz="1650" spc="-10" dirty="0">
                <a:latin typeface="Gotham-Book"/>
                <a:cs typeface="Gotham-Book"/>
              </a:rPr>
              <a:t>cope </a:t>
            </a:r>
            <a:r>
              <a:rPr sz="1650" spc="-5" dirty="0">
                <a:latin typeface="Gotham-Book"/>
                <a:cs typeface="Gotham-Book"/>
              </a:rPr>
              <a:t>with increasing </a:t>
            </a:r>
            <a:r>
              <a:rPr sz="1650" spc="-15" dirty="0">
                <a:latin typeface="Gotham-Book"/>
                <a:cs typeface="Gotham-Book"/>
              </a:rPr>
              <a:t>pressures </a:t>
            </a:r>
            <a:r>
              <a:rPr sz="1650" spc="-5" dirty="0">
                <a:latin typeface="Gotham-Book"/>
                <a:cs typeface="Gotham-Book"/>
              </a:rPr>
              <a:t>on </a:t>
            </a:r>
            <a:r>
              <a:rPr sz="1650" spc="-30" dirty="0">
                <a:latin typeface="Gotham-Book"/>
                <a:cs typeface="Gotham-Book"/>
              </a:rPr>
              <a:t>energy, </a:t>
            </a:r>
            <a:r>
              <a:rPr sz="1650" spc="-5" dirty="0">
                <a:latin typeface="Gotham-Book"/>
                <a:cs typeface="Gotham-Book"/>
              </a:rPr>
              <a:t>food, </a:t>
            </a:r>
            <a:r>
              <a:rPr sz="1650" spc="-15" dirty="0">
                <a:latin typeface="Gotham-Book"/>
                <a:cs typeface="Gotham-Book"/>
              </a:rPr>
              <a:t>water </a:t>
            </a:r>
            <a:r>
              <a:rPr sz="1650" spc="-5" dirty="0">
                <a:latin typeface="Gotham-Book"/>
                <a:cs typeface="Gotham-Book"/>
              </a:rPr>
              <a:t>and</a:t>
            </a:r>
            <a:r>
              <a:rPr sz="1650" spc="5" dirty="0">
                <a:latin typeface="Gotham-Book"/>
                <a:cs typeface="Gotham-Book"/>
              </a:rPr>
              <a:t> </a:t>
            </a:r>
            <a:r>
              <a:rPr sz="1650" spc="-5" dirty="0">
                <a:latin typeface="Gotham-Book"/>
                <a:cs typeface="Gotham-Book"/>
              </a:rPr>
              <a:t>other</a:t>
            </a:r>
            <a:r>
              <a:rPr lang="en-GB" sz="1650" dirty="0">
                <a:latin typeface="Gotham-Book"/>
                <a:cs typeface="Gotham-Book"/>
              </a:rPr>
              <a:t> s</a:t>
            </a:r>
            <a:r>
              <a:rPr sz="1650" spc="-15" dirty="0" err="1">
                <a:latin typeface="Gotham-Book"/>
                <a:cs typeface="Gotham-Book"/>
              </a:rPr>
              <a:t>carce</a:t>
            </a:r>
            <a:r>
              <a:rPr sz="1650" spc="-15" dirty="0">
                <a:latin typeface="Gotham-Book"/>
                <a:cs typeface="Gotham-Book"/>
              </a:rPr>
              <a:t> </a:t>
            </a:r>
            <a:r>
              <a:rPr sz="1650" spc="-10" dirty="0">
                <a:latin typeface="Gotham-Book"/>
                <a:cs typeface="Gotham-Book"/>
              </a:rPr>
              <a:t>natural </a:t>
            </a:r>
            <a:r>
              <a:rPr sz="1650" spc="-15" dirty="0">
                <a:latin typeface="Gotham-Book"/>
                <a:cs typeface="Gotham-Book"/>
              </a:rPr>
              <a:t>resources </a:t>
            </a:r>
            <a:r>
              <a:rPr sz="1650" spc="-5" dirty="0">
                <a:latin typeface="Gotham-Book"/>
                <a:cs typeface="Gotham-Book"/>
              </a:rPr>
              <a:t>and </a:t>
            </a:r>
            <a:r>
              <a:rPr sz="1650" spc="-15" dirty="0">
                <a:latin typeface="Gotham-Book"/>
                <a:cs typeface="Gotham-Book"/>
              </a:rPr>
              <a:t>to live more</a:t>
            </a:r>
            <a:r>
              <a:rPr lang="en-GB" sz="1650" spc="-10" dirty="0">
                <a:latin typeface="Gotham-Book"/>
                <a:cs typeface="Gotham-Book"/>
              </a:rPr>
              <a:t> </a:t>
            </a:r>
            <a:r>
              <a:rPr sz="1650" spc="-15" dirty="0">
                <a:latin typeface="Gotham-Book"/>
                <a:cs typeface="Gotham-Book"/>
              </a:rPr>
              <a:t>sustainably</a:t>
            </a:r>
            <a:r>
              <a:rPr sz="1650" spc="-15" dirty="0" smtClean="0">
                <a:latin typeface="Gotham-Book"/>
                <a:cs typeface="Gotham-Book"/>
              </a:rPr>
              <a:t>.</a:t>
            </a:r>
            <a:endParaRPr lang="en-GB" sz="1550" dirty="0">
              <a:latin typeface="Gotham-Book"/>
              <a:cs typeface="Gotham-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 dirty="0">
              <a:latin typeface="Gotham-Book"/>
              <a:cs typeface="Gotham-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703761" y="2212068"/>
            <a:ext cx="4188460" cy="4178300"/>
          </a:xfrm>
          <a:custGeom>
            <a:avLst/>
            <a:gdLst/>
            <a:ahLst/>
            <a:cxnLst/>
            <a:rect l="l" t="t" r="r" b="b"/>
            <a:pathLst>
              <a:path w="4188459" h="4178300">
                <a:moveTo>
                  <a:pt x="2331722" y="4165600"/>
                </a:moveTo>
                <a:lnTo>
                  <a:pt x="1856631" y="4165600"/>
                </a:lnTo>
                <a:lnTo>
                  <a:pt x="1903564" y="4178300"/>
                </a:lnTo>
                <a:lnTo>
                  <a:pt x="2284789" y="4178300"/>
                </a:lnTo>
                <a:lnTo>
                  <a:pt x="2331722" y="4165600"/>
                </a:lnTo>
                <a:close/>
              </a:path>
              <a:path w="4188459" h="4178300">
                <a:moveTo>
                  <a:pt x="2424643" y="4152900"/>
                </a:moveTo>
                <a:lnTo>
                  <a:pt x="1763710" y="4152900"/>
                </a:lnTo>
                <a:lnTo>
                  <a:pt x="1810009" y="4165600"/>
                </a:lnTo>
                <a:lnTo>
                  <a:pt x="2378344" y="4165600"/>
                </a:lnTo>
                <a:lnTo>
                  <a:pt x="2424643" y="4152900"/>
                </a:lnTo>
                <a:close/>
              </a:path>
              <a:path w="4188459" h="4178300">
                <a:moveTo>
                  <a:pt x="2561488" y="4127500"/>
                </a:moveTo>
                <a:lnTo>
                  <a:pt x="1626865" y="4127500"/>
                </a:lnTo>
                <a:lnTo>
                  <a:pt x="1717745" y="4152900"/>
                </a:lnTo>
                <a:lnTo>
                  <a:pt x="2470608" y="4152900"/>
                </a:lnTo>
                <a:lnTo>
                  <a:pt x="2561488" y="4127500"/>
                </a:lnTo>
                <a:close/>
              </a:path>
              <a:path w="4188459" h="4178300">
                <a:moveTo>
                  <a:pt x="2470608" y="25400"/>
                </a:moveTo>
                <a:lnTo>
                  <a:pt x="1717745" y="25400"/>
                </a:lnTo>
                <a:lnTo>
                  <a:pt x="1626865" y="50800"/>
                </a:lnTo>
                <a:lnTo>
                  <a:pt x="1321014" y="139700"/>
                </a:lnTo>
                <a:lnTo>
                  <a:pt x="1279028" y="165100"/>
                </a:lnTo>
                <a:lnTo>
                  <a:pt x="1237503" y="177800"/>
                </a:lnTo>
                <a:lnTo>
                  <a:pt x="1196452" y="203200"/>
                </a:lnTo>
                <a:lnTo>
                  <a:pt x="1155884" y="215900"/>
                </a:lnTo>
                <a:lnTo>
                  <a:pt x="1115813" y="241300"/>
                </a:lnTo>
                <a:lnTo>
                  <a:pt x="1076250" y="254000"/>
                </a:lnTo>
                <a:lnTo>
                  <a:pt x="998691" y="304800"/>
                </a:lnTo>
                <a:lnTo>
                  <a:pt x="923302" y="355600"/>
                </a:lnTo>
                <a:lnTo>
                  <a:pt x="886450" y="381000"/>
                </a:lnTo>
                <a:lnTo>
                  <a:pt x="850174" y="406400"/>
                </a:lnTo>
                <a:lnTo>
                  <a:pt x="814487" y="431800"/>
                </a:lnTo>
                <a:lnTo>
                  <a:pt x="779400" y="457200"/>
                </a:lnTo>
                <a:lnTo>
                  <a:pt x="744925" y="482600"/>
                </a:lnTo>
                <a:lnTo>
                  <a:pt x="711072" y="520700"/>
                </a:lnTo>
                <a:lnTo>
                  <a:pt x="677855" y="546100"/>
                </a:lnTo>
                <a:lnTo>
                  <a:pt x="645283" y="584200"/>
                </a:lnTo>
                <a:lnTo>
                  <a:pt x="613370" y="609600"/>
                </a:lnTo>
                <a:lnTo>
                  <a:pt x="582125" y="647700"/>
                </a:lnTo>
                <a:lnTo>
                  <a:pt x="551562" y="673100"/>
                </a:lnTo>
                <a:lnTo>
                  <a:pt x="521691" y="711200"/>
                </a:lnTo>
                <a:lnTo>
                  <a:pt x="492524" y="736600"/>
                </a:lnTo>
                <a:lnTo>
                  <a:pt x="464072" y="774700"/>
                </a:lnTo>
                <a:lnTo>
                  <a:pt x="436347" y="812800"/>
                </a:lnTo>
                <a:lnTo>
                  <a:pt x="409362" y="850900"/>
                </a:lnTo>
                <a:lnTo>
                  <a:pt x="383126" y="889000"/>
                </a:lnTo>
                <a:lnTo>
                  <a:pt x="357652" y="914400"/>
                </a:lnTo>
                <a:lnTo>
                  <a:pt x="332951" y="952500"/>
                </a:lnTo>
                <a:lnTo>
                  <a:pt x="309035" y="990600"/>
                </a:lnTo>
                <a:lnTo>
                  <a:pt x="285916" y="1028700"/>
                </a:lnTo>
                <a:lnTo>
                  <a:pt x="263604" y="1066800"/>
                </a:lnTo>
                <a:lnTo>
                  <a:pt x="242112" y="1117600"/>
                </a:lnTo>
                <a:lnTo>
                  <a:pt x="221451" y="1155700"/>
                </a:lnTo>
                <a:lnTo>
                  <a:pt x="201633" y="1193800"/>
                </a:lnTo>
                <a:lnTo>
                  <a:pt x="182669" y="1231900"/>
                </a:lnTo>
                <a:lnTo>
                  <a:pt x="164570" y="1270000"/>
                </a:lnTo>
                <a:lnTo>
                  <a:pt x="147349" y="1320800"/>
                </a:lnTo>
                <a:lnTo>
                  <a:pt x="131016" y="1358900"/>
                </a:lnTo>
                <a:lnTo>
                  <a:pt x="115584" y="1397000"/>
                </a:lnTo>
                <a:lnTo>
                  <a:pt x="101064" y="1447800"/>
                </a:lnTo>
                <a:lnTo>
                  <a:pt x="87467" y="1485900"/>
                </a:lnTo>
                <a:lnTo>
                  <a:pt x="74805" y="1536700"/>
                </a:lnTo>
                <a:lnTo>
                  <a:pt x="63090" y="1574800"/>
                </a:lnTo>
                <a:lnTo>
                  <a:pt x="52333" y="1625600"/>
                </a:lnTo>
                <a:lnTo>
                  <a:pt x="42546" y="1663700"/>
                </a:lnTo>
                <a:lnTo>
                  <a:pt x="33739" y="1714500"/>
                </a:lnTo>
                <a:lnTo>
                  <a:pt x="25926" y="1765300"/>
                </a:lnTo>
                <a:lnTo>
                  <a:pt x="19117" y="1803400"/>
                </a:lnTo>
                <a:lnTo>
                  <a:pt x="13324" y="1854200"/>
                </a:lnTo>
                <a:lnTo>
                  <a:pt x="8558" y="1905000"/>
                </a:lnTo>
                <a:lnTo>
                  <a:pt x="4831" y="1943100"/>
                </a:lnTo>
                <a:lnTo>
                  <a:pt x="2154" y="1993900"/>
                </a:lnTo>
                <a:lnTo>
                  <a:pt x="540" y="2044700"/>
                </a:lnTo>
                <a:lnTo>
                  <a:pt x="0" y="2095500"/>
                </a:lnTo>
                <a:lnTo>
                  <a:pt x="540" y="2133600"/>
                </a:lnTo>
                <a:lnTo>
                  <a:pt x="2154" y="2184400"/>
                </a:lnTo>
                <a:lnTo>
                  <a:pt x="4831" y="2235200"/>
                </a:lnTo>
                <a:lnTo>
                  <a:pt x="8558" y="2286000"/>
                </a:lnTo>
                <a:lnTo>
                  <a:pt x="13324" y="2324100"/>
                </a:lnTo>
                <a:lnTo>
                  <a:pt x="19117" y="2374900"/>
                </a:lnTo>
                <a:lnTo>
                  <a:pt x="25926" y="2425700"/>
                </a:lnTo>
                <a:lnTo>
                  <a:pt x="33739" y="2463800"/>
                </a:lnTo>
                <a:lnTo>
                  <a:pt x="42546" y="2514600"/>
                </a:lnTo>
                <a:lnTo>
                  <a:pt x="52333" y="2552700"/>
                </a:lnTo>
                <a:lnTo>
                  <a:pt x="63090" y="2603500"/>
                </a:lnTo>
                <a:lnTo>
                  <a:pt x="74805" y="2641600"/>
                </a:lnTo>
                <a:lnTo>
                  <a:pt x="87467" y="2692400"/>
                </a:lnTo>
                <a:lnTo>
                  <a:pt x="101064" y="2730500"/>
                </a:lnTo>
                <a:lnTo>
                  <a:pt x="115584" y="2781300"/>
                </a:lnTo>
                <a:lnTo>
                  <a:pt x="131016" y="2819400"/>
                </a:lnTo>
                <a:lnTo>
                  <a:pt x="147349" y="2857500"/>
                </a:lnTo>
                <a:lnTo>
                  <a:pt x="164570" y="2908300"/>
                </a:lnTo>
                <a:lnTo>
                  <a:pt x="182669" y="2946400"/>
                </a:lnTo>
                <a:lnTo>
                  <a:pt x="201633" y="2984500"/>
                </a:lnTo>
                <a:lnTo>
                  <a:pt x="221451" y="3022600"/>
                </a:lnTo>
                <a:lnTo>
                  <a:pt x="242112" y="3073400"/>
                </a:lnTo>
                <a:lnTo>
                  <a:pt x="263604" y="3111500"/>
                </a:lnTo>
                <a:lnTo>
                  <a:pt x="285916" y="3149600"/>
                </a:lnTo>
                <a:lnTo>
                  <a:pt x="309035" y="3187700"/>
                </a:lnTo>
                <a:lnTo>
                  <a:pt x="332951" y="3225800"/>
                </a:lnTo>
                <a:lnTo>
                  <a:pt x="357652" y="3263900"/>
                </a:lnTo>
                <a:lnTo>
                  <a:pt x="383126" y="3302000"/>
                </a:lnTo>
                <a:lnTo>
                  <a:pt x="409362" y="3340100"/>
                </a:lnTo>
                <a:lnTo>
                  <a:pt x="436347" y="3365500"/>
                </a:lnTo>
                <a:lnTo>
                  <a:pt x="464072" y="3403600"/>
                </a:lnTo>
                <a:lnTo>
                  <a:pt x="492524" y="3441700"/>
                </a:lnTo>
                <a:lnTo>
                  <a:pt x="521691" y="3479800"/>
                </a:lnTo>
                <a:lnTo>
                  <a:pt x="551562" y="3505200"/>
                </a:lnTo>
                <a:lnTo>
                  <a:pt x="582125" y="3543300"/>
                </a:lnTo>
                <a:lnTo>
                  <a:pt x="613370" y="3568700"/>
                </a:lnTo>
                <a:lnTo>
                  <a:pt x="645283" y="3606800"/>
                </a:lnTo>
                <a:lnTo>
                  <a:pt x="677855" y="3632200"/>
                </a:lnTo>
                <a:lnTo>
                  <a:pt x="711072" y="3657600"/>
                </a:lnTo>
                <a:lnTo>
                  <a:pt x="744925" y="3695700"/>
                </a:lnTo>
                <a:lnTo>
                  <a:pt x="779400" y="3721100"/>
                </a:lnTo>
                <a:lnTo>
                  <a:pt x="814487" y="3746500"/>
                </a:lnTo>
                <a:lnTo>
                  <a:pt x="850174" y="3771900"/>
                </a:lnTo>
                <a:lnTo>
                  <a:pt x="886450" y="3797300"/>
                </a:lnTo>
                <a:lnTo>
                  <a:pt x="923302" y="3822700"/>
                </a:lnTo>
                <a:lnTo>
                  <a:pt x="998691" y="3873500"/>
                </a:lnTo>
                <a:lnTo>
                  <a:pt x="1076250" y="3924300"/>
                </a:lnTo>
                <a:lnTo>
                  <a:pt x="1115813" y="3937000"/>
                </a:lnTo>
                <a:lnTo>
                  <a:pt x="1196452" y="3987800"/>
                </a:lnTo>
                <a:lnTo>
                  <a:pt x="1237503" y="4000500"/>
                </a:lnTo>
                <a:lnTo>
                  <a:pt x="1279028" y="4025900"/>
                </a:lnTo>
                <a:lnTo>
                  <a:pt x="1406324" y="4064000"/>
                </a:lnTo>
                <a:lnTo>
                  <a:pt x="1449625" y="4089400"/>
                </a:lnTo>
                <a:lnTo>
                  <a:pt x="1581973" y="4127500"/>
                </a:lnTo>
                <a:lnTo>
                  <a:pt x="2606380" y="4127500"/>
                </a:lnTo>
                <a:lnTo>
                  <a:pt x="2738728" y="4089400"/>
                </a:lnTo>
                <a:lnTo>
                  <a:pt x="2782029" y="4064000"/>
                </a:lnTo>
                <a:lnTo>
                  <a:pt x="2909325" y="4025900"/>
                </a:lnTo>
                <a:lnTo>
                  <a:pt x="2950850" y="4000500"/>
                </a:lnTo>
                <a:lnTo>
                  <a:pt x="2991901" y="3987800"/>
                </a:lnTo>
                <a:lnTo>
                  <a:pt x="3072540" y="3937000"/>
                </a:lnTo>
                <a:lnTo>
                  <a:pt x="3112104" y="3924300"/>
                </a:lnTo>
                <a:lnTo>
                  <a:pt x="3189662" y="3873500"/>
                </a:lnTo>
                <a:lnTo>
                  <a:pt x="3265051" y="3822700"/>
                </a:lnTo>
                <a:lnTo>
                  <a:pt x="3301903" y="3797300"/>
                </a:lnTo>
                <a:lnTo>
                  <a:pt x="3338179" y="3771900"/>
                </a:lnTo>
                <a:lnTo>
                  <a:pt x="3373866" y="3746500"/>
                </a:lnTo>
                <a:lnTo>
                  <a:pt x="3408953" y="3721100"/>
                </a:lnTo>
                <a:lnTo>
                  <a:pt x="3443428" y="3695700"/>
                </a:lnTo>
                <a:lnTo>
                  <a:pt x="3477281" y="3657600"/>
                </a:lnTo>
                <a:lnTo>
                  <a:pt x="3510498" y="3632200"/>
                </a:lnTo>
                <a:lnTo>
                  <a:pt x="3543070" y="3606800"/>
                </a:lnTo>
                <a:lnTo>
                  <a:pt x="3574984" y="3568700"/>
                </a:lnTo>
                <a:lnTo>
                  <a:pt x="3606228" y="3543300"/>
                </a:lnTo>
                <a:lnTo>
                  <a:pt x="3636791" y="3505200"/>
                </a:lnTo>
                <a:lnTo>
                  <a:pt x="3666663" y="3479800"/>
                </a:lnTo>
                <a:lnTo>
                  <a:pt x="3695830" y="3441700"/>
                </a:lnTo>
                <a:lnTo>
                  <a:pt x="3724281" y="3403600"/>
                </a:lnTo>
                <a:lnTo>
                  <a:pt x="3752006" y="3365500"/>
                </a:lnTo>
                <a:lnTo>
                  <a:pt x="3778992" y="3340100"/>
                </a:lnTo>
                <a:lnTo>
                  <a:pt x="3805227" y="3302000"/>
                </a:lnTo>
                <a:lnTo>
                  <a:pt x="3830701" y="3263900"/>
                </a:lnTo>
                <a:lnTo>
                  <a:pt x="3855402" y="3225800"/>
                </a:lnTo>
                <a:lnTo>
                  <a:pt x="3879318" y="3187700"/>
                </a:lnTo>
                <a:lnTo>
                  <a:pt x="3902437" y="3149600"/>
                </a:lnTo>
                <a:lnTo>
                  <a:pt x="3924749" y="3111500"/>
                </a:lnTo>
                <a:lnTo>
                  <a:pt x="3946241" y="3073400"/>
                </a:lnTo>
                <a:lnTo>
                  <a:pt x="3966902" y="3022600"/>
                </a:lnTo>
                <a:lnTo>
                  <a:pt x="3986720" y="2984500"/>
                </a:lnTo>
                <a:lnTo>
                  <a:pt x="4005684" y="2946400"/>
                </a:lnTo>
                <a:lnTo>
                  <a:pt x="4023783" y="2908300"/>
                </a:lnTo>
                <a:lnTo>
                  <a:pt x="4041004" y="2857500"/>
                </a:lnTo>
                <a:lnTo>
                  <a:pt x="4057337" y="2819400"/>
                </a:lnTo>
                <a:lnTo>
                  <a:pt x="4072769" y="2781300"/>
                </a:lnTo>
                <a:lnTo>
                  <a:pt x="4087289" y="2730500"/>
                </a:lnTo>
                <a:lnTo>
                  <a:pt x="4100886" y="2692400"/>
                </a:lnTo>
                <a:lnTo>
                  <a:pt x="4113548" y="2641600"/>
                </a:lnTo>
                <a:lnTo>
                  <a:pt x="4125263" y="2603500"/>
                </a:lnTo>
                <a:lnTo>
                  <a:pt x="4136020" y="2552700"/>
                </a:lnTo>
                <a:lnTo>
                  <a:pt x="4145807" y="2514600"/>
                </a:lnTo>
                <a:lnTo>
                  <a:pt x="4154614" y="2463800"/>
                </a:lnTo>
                <a:lnTo>
                  <a:pt x="4162427" y="2425700"/>
                </a:lnTo>
                <a:lnTo>
                  <a:pt x="4169236" y="2374900"/>
                </a:lnTo>
                <a:lnTo>
                  <a:pt x="4175030" y="2324100"/>
                </a:lnTo>
                <a:lnTo>
                  <a:pt x="4179795" y="2286000"/>
                </a:lnTo>
                <a:lnTo>
                  <a:pt x="4183522" y="2235200"/>
                </a:lnTo>
                <a:lnTo>
                  <a:pt x="4186199" y="2184400"/>
                </a:lnTo>
                <a:lnTo>
                  <a:pt x="4187813" y="2133600"/>
                </a:lnTo>
                <a:lnTo>
                  <a:pt x="4188354" y="2095500"/>
                </a:lnTo>
                <a:lnTo>
                  <a:pt x="4187813" y="2044700"/>
                </a:lnTo>
                <a:lnTo>
                  <a:pt x="4186199" y="1993900"/>
                </a:lnTo>
                <a:lnTo>
                  <a:pt x="4183522" y="1943100"/>
                </a:lnTo>
                <a:lnTo>
                  <a:pt x="4179795" y="1905000"/>
                </a:lnTo>
                <a:lnTo>
                  <a:pt x="4175030" y="1854200"/>
                </a:lnTo>
                <a:lnTo>
                  <a:pt x="4169236" y="1803400"/>
                </a:lnTo>
                <a:lnTo>
                  <a:pt x="4162427" y="1765300"/>
                </a:lnTo>
                <a:lnTo>
                  <a:pt x="4154614" y="1714500"/>
                </a:lnTo>
                <a:lnTo>
                  <a:pt x="4145807" y="1663700"/>
                </a:lnTo>
                <a:lnTo>
                  <a:pt x="4136020" y="1625600"/>
                </a:lnTo>
                <a:lnTo>
                  <a:pt x="4125263" y="1574800"/>
                </a:lnTo>
                <a:lnTo>
                  <a:pt x="4113548" y="1536700"/>
                </a:lnTo>
                <a:lnTo>
                  <a:pt x="4100886" y="1485900"/>
                </a:lnTo>
                <a:lnTo>
                  <a:pt x="4087289" y="1447800"/>
                </a:lnTo>
                <a:lnTo>
                  <a:pt x="4072769" y="1397000"/>
                </a:lnTo>
                <a:lnTo>
                  <a:pt x="4057337" y="1358900"/>
                </a:lnTo>
                <a:lnTo>
                  <a:pt x="4041004" y="1320800"/>
                </a:lnTo>
                <a:lnTo>
                  <a:pt x="4023783" y="1270000"/>
                </a:lnTo>
                <a:lnTo>
                  <a:pt x="4005684" y="1231900"/>
                </a:lnTo>
                <a:lnTo>
                  <a:pt x="3986720" y="1193800"/>
                </a:lnTo>
                <a:lnTo>
                  <a:pt x="3966902" y="1155700"/>
                </a:lnTo>
                <a:lnTo>
                  <a:pt x="3946241" y="1117600"/>
                </a:lnTo>
                <a:lnTo>
                  <a:pt x="3924749" y="1066800"/>
                </a:lnTo>
                <a:lnTo>
                  <a:pt x="3902437" y="1028700"/>
                </a:lnTo>
                <a:lnTo>
                  <a:pt x="3879318" y="990600"/>
                </a:lnTo>
                <a:lnTo>
                  <a:pt x="3855402" y="952500"/>
                </a:lnTo>
                <a:lnTo>
                  <a:pt x="3830701" y="914400"/>
                </a:lnTo>
                <a:lnTo>
                  <a:pt x="3805227" y="889000"/>
                </a:lnTo>
                <a:lnTo>
                  <a:pt x="3778992" y="850900"/>
                </a:lnTo>
                <a:lnTo>
                  <a:pt x="3752006" y="812800"/>
                </a:lnTo>
                <a:lnTo>
                  <a:pt x="3724281" y="774700"/>
                </a:lnTo>
                <a:lnTo>
                  <a:pt x="3695830" y="736600"/>
                </a:lnTo>
                <a:lnTo>
                  <a:pt x="3666663" y="711200"/>
                </a:lnTo>
                <a:lnTo>
                  <a:pt x="3636791" y="673100"/>
                </a:lnTo>
                <a:lnTo>
                  <a:pt x="3606228" y="647700"/>
                </a:lnTo>
                <a:lnTo>
                  <a:pt x="3574984" y="609600"/>
                </a:lnTo>
                <a:lnTo>
                  <a:pt x="3543070" y="584200"/>
                </a:lnTo>
                <a:lnTo>
                  <a:pt x="3510498" y="546100"/>
                </a:lnTo>
                <a:lnTo>
                  <a:pt x="3477281" y="520700"/>
                </a:lnTo>
                <a:lnTo>
                  <a:pt x="3443428" y="482600"/>
                </a:lnTo>
                <a:lnTo>
                  <a:pt x="3408953" y="457200"/>
                </a:lnTo>
                <a:lnTo>
                  <a:pt x="3373866" y="431800"/>
                </a:lnTo>
                <a:lnTo>
                  <a:pt x="3338179" y="406400"/>
                </a:lnTo>
                <a:lnTo>
                  <a:pt x="3301903" y="381000"/>
                </a:lnTo>
                <a:lnTo>
                  <a:pt x="3265051" y="355600"/>
                </a:lnTo>
                <a:lnTo>
                  <a:pt x="3189662" y="304800"/>
                </a:lnTo>
                <a:lnTo>
                  <a:pt x="3112104" y="254000"/>
                </a:lnTo>
                <a:lnTo>
                  <a:pt x="3072540" y="241300"/>
                </a:lnTo>
                <a:lnTo>
                  <a:pt x="3032469" y="215900"/>
                </a:lnTo>
                <a:lnTo>
                  <a:pt x="2991901" y="203200"/>
                </a:lnTo>
                <a:lnTo>
                  <a:pt x="2950850" y="177800"/>
                </a:lnTo>
                <a:lnTo>
                  <a:pt x="2909325" y="165100"/>
                </a:lnTo>
                <a:lnTo>
                  <a:pt x="2867339" y="139700"/>
                </a:lnTo>
                <a:lnTo>
                  <a:pt x="2561488" y="50800"/>
                </a:lnTo>
                <a:lnTo>
                  <a:pt x="2470608" y="25400"/>
                </a:lnTo>
                <a:close/>
              </a:path>
              <a:path w="4188459" h="4178300">
                <a:moveTo>
                  <a:pt x="2378344" y="12700"/>
                </a:moveTo>
                <a:lnTo>
                  <a:pt x="1810009" y="12700"/>
                </a:lnTo>
                <a:lnTo>
                  <a:pt x="1763710" y="25400"/>
                </a:lnTo>
                <a:lnTo>
                  <a:pt x="2424643" y="25400"/>
                </a:lnTo>
                <a:lnTo>
                  <a:pt x="2378344" y="12700"/>
                </a:lnTo>
                <a:close/>
              </a:path>
              <a:path w="4188459" h="4178300">
                <a:moveTo>
                  <a:pt x="2284789" y="0"/>
                </a:moveTo>
                <a:lnTo>
                  <a:pt x="1903564" y="0"/>
                </a:lnTo>
                <a:lnTo>
                  <a:pt x="1856631" y="12700"/>
                </a:lnTo>
                <a:lnTo>
                  <a:pt x="2331722" y="12700"/>
                </a:lnTo>
                <a:lnTo>
                  <a:pt x="228478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hlinkClick r:id="rId4"/>
          </p:cNvPr>
          <p:cNvSpPr/>
          <p:nvPr/>
        </p:nvSpPr>
        <p:spPr>
          <a:xfrm>
            <a:off x="16086078" y="4920498"/>
            <a:ext cx="1798955" cy="461009"/>
          </a:xfrm>
          <a:custGeom>
            <a:avLst/>
            <a:gdLst/>
            <a:ahLst/>
            <a:cxnLst/>
            <a:rect l="l" t="t" r="r" b="b"/>
            <a:pathLst>
              <a:path w="1798955" h="461010">
                <a:moveTo>
                  <a:pt x="1672797" y="0"/>
                </a:moveTo>
                <a:lnTo>
                  <a:pt x="125650" y="0"/>
                </a:lnTo>
                <a:lnTo>
                  <a:pt x="53008" y="1963"/>
                </a:lnTo>
                <a:lnTo>
                  <a:pt x="15706" y="15706"/>
                </a:lnTo>
                <a:lnTo>
                  <a:pt x="1963" y="53008"/>
                </a:lnTo>
                <a:lnTo>
                  <a:pt x="0" y="125650"/>
                </a:lnTo>
                <a:lnTo>
                  <a:pt x="0" y="335068"/>
                </a:lnTo>
                <a:lnTo>
                  <a:pt x="1963" y="407710"/>
                </a:lnTo>
                <a:lnTo>
                  <a:pt x="15706" y="445012"/>
                </a:lnTo>
                <a:lnTo>
                  <a:pt x="53008" y="458755"/>
                </a:lnTo>
                <a:lnTo>
                  <a:pt x="125650" y="460718"/>
                </a:lnTo>
                <a:lnTo>
                  <a:pt x="1672797" y="460718"/>
                </a:lnTo>
                <a:lnTo>
                  <a:pt x="1745439" y="458755"/>
                </a:lnTo>
                <a:lnTo>
                  <a:pt x="1782741" y="445012"/>
                </a:lnTo>
                <a:lnTo>
                  <a:pt x="1796484" y="407710"/>
                </a:lnTo>
                <a:lnTo>
                  <a:pt x="1798447" y="335068"/>
                </a:lnTo>
                <a:lnTo>
                  <a:pt x="1798447" y="125650"/>
                </a:lnTo>
                <a:lnTo>
                  <a:pt x="1796484" y="53008"/>
                </a:lnTo>
                <a:lnTo>
                  <a:pt x="1782741" y="15706"/>
                </a:lnTo>
                <a:lnTo>
                  <a:pt x="1745439" y="1963"/>
                </a:lnTo>
                <a:lnTo>
                  <a:pt x="1672797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GB" b="1" spc="-5" dirty="0">
                <a:solidFill>
                  <a:srgbClr val="FFFFFF"/>
                </a:solidFill>
                <a:latin typeface="Gotham"/>
                <a:cs typeface="Gotham"/>
              </a:rPr>
              <a:t>Find </a:t>
            </a:r>
            <a:r>
              <a:rPr lang="en-GB" b="1" spc="-15" dirty="0" smtClean="0">
                <a:solidFill>
                  <a:srgbClr val="FFFFFF"/>
                </a:solidFill>
                <a:latin typeface="Gotham"/>
                <a:cs typeface="Gotham"/>
              </a:rPr>
              <a:t>out</a:t>
            </a:r>
            <a:r>
              <a:rPr lang="en-GB" b="1" spc="65" dirty="0" smtClean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lang="en-GB" b="1" spc="-15" dirty="0">
                <a:solidFill>
                  <a:srgbClr val="FFFFFF"/>
                </a:solidFill>
                <a:latin typeface="Gotham"/>
                <a:cs typeface="Gotham"/>
              </a:rPr>
              <a:t>more</a:t>
            </a:r>
            <a:endParaRPr lang="en-GB" dirty="0">
              <a:latin typeface="Gotham"/>
              <a:cs typeface="Gotha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989554" y="2693788"/>
            <a:ext cx="3606800" cy="19605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0255" marR="763270" algn="ctr">
              <a:lnSpc>
                <a:spcPct val="101000"/>
              </a:lnSpc>
              <a:spcBef>
                <a:spcPts val="95"/>
              </a:spcBef>
            </a:pPr>
            <a:r>
              <a:rPr sz="2450" b="1" spc="5" dirty="0">
                <a:latin typeface="Gotham"/>
                <a:cs typeface="Gotham"/>
              </a:rPr>
              <a:t>Lifestyle</a:t>
            </a:r>
            <a:r>
              <a:rPr sz="2450" b="1" spc="-75" dirty="0">
                <a:latin typeface="Gotham"/>
                <a:cs typeface="Gotham"/>
              </a:rPr>
              <a:t> </a:t>
            </a:r>
            <a:r>
              <a:rPr sz="2450" b="1" spc="10" dirty="0">
                <a:latin typeface="Gotham"/>
                <a:cs typeface="Gotham"/>
              </a:rPr>
              <a:t>and </a:t>
            </a:r>
            <a:r>
              <a:rPr sz="2450" b="1" spc="5" dirty="0">
                <a:latin typeface="Gotham"/>
                <a:cs typeface="Gotham"/>
              </a:rPr>
              <a:t> recreation</a:t>
            </a:r>
            <a:endParaRPr sz="2450" dirty="0">
              <a:latin typeface="Gotham"/>
              <a:cs typeface="Gotham"/>
            </a:endParaRPr>
          </a:p>
          <a:p>
            <a:pPr marL="12700" marR="5080" indent="-635" algn="ctr">
              <a:lnSpc>
                <a:spcPct val="108300"/>
              </a:lnSpc>
              <a:spcBef>
                <a:spcPts val="660"/>
              </a:spcBef>
            </a:pPr>
            <a:r>
              <a:rPr sz="1650" spc="-15" dirty="0">
                <a:latin typeface="Gotham-Book"/>
                <a:cs typeface="Gotham-Book"/>
              </a:rPr>
              <a:t>From </a:t>
            </a:r>
            <a:r>
              <a:rPr sz="1650" spc="-10" dirty="0">
                <a:latin typeface="Gotham-Book"/>
                <a:cs typeface="Gotham-Book"/>
              </a:rPr>
              <a:t>skincare </a:t>
            </a:r>
            <a:r>
              <a:rPr sz="1650" spc="-15" dirty="0">
                <a:latin typeface="Gotham-Book"/>
                <a:cs typeface="Gotham-Book"/>
              </a:rPr>
              <a:t>to </a:t>
            </a:r>
            <a:r>
              <a:rPr sz="1650" spc="-5" dirty="0">
                <a:latin typeface="Gotham-Book"/>
                <a:cs typeface="Gotham-Book"/>
              </a:rPr>
              <a:t>sport, chemistry  is all </a:t>
            </a:r>
            <a:r>
              <a:rPr sz="1650" spc="-10" dirty="0">
                <a:latin typeface="Gotham-Book"/>
                <a:cs typeface="Gotham-Book"/>
              </a:rPr>
              <a:t>around </a:t>
            </a:r>
            <a:r>
              <a:rPr sz="1650" spc="-5" dirty="0">
                <a:latin typeface="Gotham-Book"/>
                <a:cs typeface="Gotham-Book"/>
              </a:rPr>
              <a:t>us. </a:t>
            </a:r>
            <a:r>
              <a:rPr sz="1650" spc="-15" dirty="0">
                <a:latin typeface="Gotham-Book"/>
                <a:cs typeface="Gotham-Book"/>
              </a:rPr>
              <a:t>Here are </a:t>
            </a:r>
            <a:r>
              <a:rPr sz="1650" spc="-5" dirty="0">
                <a:latin typeface="Gotham-Book"/>
                <a:cs typeface="Gotham-Book"/>
              </a:rPr>
              <a:t>some of  the </a:t>
            </a:r>
            <a:r>
              <a:rPr sz="1650" spc="-30" dirty="0">
                <a:latin typeface="Gotham-Book"/>
                <a:cs typeface="Gotham-Book"/>
              </a:rPr>
              <a:t>ways </a:t>
            </a:r>
            <a:r>
              <a:rPr sz="1650" spc="-5" dirty="0">
                <a:latin typeface="Gotham-Book"/>
                <a:cs typeface="Gotham-Book"/>
              </a:rPr>
              <a:t>that chemistry </a:t>
            </a:r>
            <a:r>
              <a:rPr sz="1650" spc="-10" dirty="0">
                <a:latin typeface="Gotham-Book"/>
                <a:cs typeface="Gotham-Book"/>
              </a:rPr>
              <a:t>makes life  </a:t>
            </a:r>
            <a:r>
              <a:rPr sz="1650" spc="-15" dirty="0">
                <a:latin typeface="Gotham-Book"/>
                <a:cs typeface="Gotham-Book"/>
              </a:rPr>
              <a:t>more</a:t>
            </a:r>
            <a:r>
              <a:rPr sz="1650" spc="-10" dirty="0">
                <a:latin typeface="Gotham-Book"/>
                <a:cs typeface="Gotham-Book"/>
              </a:rPr>
              <a:t> </a:t>
            </a:r>
            <a:r>
              <a:rPr sz="1650" spc="-15" dirty="0">
                <a:latin typeface="Gotham-Book"/>
                <a:cs typeface="Gotham-Book"/>
              </a:rPr>
              <a:t>enjoyable</a:t>
            </a:r>
            <a:r>
              <a:rPr sz="1650" spc="-15" dirty="0" smtClean="0">
                <a:latin typeface="Gotham-Book"/>
                <a:cs typeface="Gotham-Book"/>
              </a:rPr>
              <a:t>.</a:t>
            </a:r>
            <a:endParaRPr sz="1550" dirty="0">
              <a:latin typeface="Gotham-Book"/>
              <a:cs typeface="Gotham-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70488" y="6502003"/>
            <a:ext cx="4188460" cy="4178300"/>
          </a:xfrm>
          <a:custGeom>
            <a:avLst/>
            <a:gdLst/>
            <a:ahLst/>
            <a:cxnLst/>
            <a:rect l="l" t="t" r="r" b="b"/>
            <a:pathLst>
              <a:path w="4188459" h="4178300">
                <a:moveTo>
                  <a:pt x="2331722" y="4165600"/>
                </a:moveTo>
                <a:lnTo>
                  <a:pt x="1856631" y="4165600"/>
                </a:lnTo>
                <a:lnTo>
                  <a:pt x="1903564" y="4178300"/>
                </a:lnTo>
                <a:lnTo>
                  <a:pt x="2284789" y="4178300"/>
                </a:lnTo>
                <a:lnTo>
                  <a:pt x="2331722" y="4165600"/>
                </a:lnTo>
                <a:close/>
              </a:path>
              <a:path w="4188459" h="4178300">
                <a:moveTo>
                  <a:pt x="2424643" y="4152900"/>
                </a:moveTo>
                <a:lnTo>
                  <a:pt x="1763710" y="4152900"/>
                </a:lnTo>
                <a:lnTo>
                  <a:pt x="1810009" y="4165600"/>
                </a:lnTo>
                <a:lnTo>
                  <a:pt x="2378344" y="4165600"/>
                </a:lnTo>
                <a:lnTo>
                  <a:pt x="2424643" y="4152900"/>
                </a:lnTo>
                <a:close/>
              </a:path>
              <a:path w="4188459" h="4178300">
                <a:moveTo>
                  <a:pt x="2561488" y="4127500"/>
                </a:moveTo>
                <a:lnTo>
                  <a:pt x="1626865" y="4127500"/>
                </a:lnTo>
                <a:lnTo>
                  <a:pt x="1717745" y="4152900"/>
                </a:lnTo>
                <a:lnTo>
                  <a:pt x="2470608" y="4152900"/>
                </a:lnTo>
                <a:lnTo>
                  <a:pt x="2561488" y="4127500"/>
                </a:lnTo>
                <a:close/>
              </a:path>
              <a:path w="4188459" h="4178300">
                <a:moveTo>
                  <a:pt x="2470608" y="25400"/>
                </a:moveTo>
                <a:lnTo>
                  <a:pt x="1717745" y="25400"/>
                </a:lnTo>
                <a:lnTo>
                  <a:pt x="1626865" y="50800"/>
                </a:lnTo>
                <a:lnTo>
                  <a:pt x="1321014" y="139700"/>
                </a:lnTo>
                <a:lnTo>
                  <a:pt x="1279028" y="165100"/>
                </a:lnTo>
                <a:lnTo>
                  <a:pt x="1237503" y="177800"/>
                </a:lnTo>
                <a:lnTo>
                  <a:pt x="1196452" y="203200"/>
                </a:lnTo>
                <a:lnTo>
                  <a:pt x="1155884" y="215900"/>
                </a:lnTo>
                <a:lnTo>
                  <a:pt x="1115813" y="241300"/>
                </a:lnTo>
                <a:lnTo>
                  <a:pt x="1076250" y="254000"/>
                </a:lnTo>
                <a:lnTo>
                  <a:pt x="998691" y="304800"/>
                </a:lnTo>
                <a:lnTo>
                  <a:pt x="923302" y="355600"/>
                </a:lnTo>
                <a:lnTo>
                  <a:pt x="886450" y="381000"/>
                </a:lnTo>
                <a:lnTo>
                  <a:pt x="850174" y="406400"/>
                </a:lnTo>
                <a:lnTo>
                  <a:pt x="814487" y="431800"/>
                </a:lnTo>
                <a:lnTo>
                  <a:pt x="779400" y="457200"/>
                </a:lnTo>
                <a:lnTo>
                  <a:pt x="744925" y="482600"/>
                </a:lnTo>
                <a:lnTo>
                  <a:pt x="711072" y="520700"/>
                </a:lnTo>
                <a:lnTo>
                  <a:pt x="677855" y="546100"/>
                </a:lnTo>
                <a:lnTo>
                  <a:pt x="645283" y="584200"/>
                </a:lnTo>
                <a:lnTo>
                  <a:pt x="613370" y="609600"/>
                </a:lnTo>
                <a:lnTo>
                  <a:pt x="582125" y="647700"/>
                </a:lnTo>
                <a:lnTo>
                  <a:pt x="551562" y="673100"/>
                </a:lnTo>
                <a:lnTo>
                  <a:pt x="521691" y="711200"/>
                </a:lnTo>
                <a:lnTo>
                  <a:pt x="492524" y="736600"/>
                </a:lnTo>
                <a:lnTo>
                  <a:pt x="464072" y="774700"/>
                </a:lnTo>
                <a:lnTo>
                  <a:pt x="436347" y="812800"/>
                </a:lnTo>
                <a:lnTo>
                  <a:pt x="409362" y="850900"/>
                </a:lnTo>
                <a:lnTo>
                  <a:pt x="383126" y="889000"/>
                </a:lnTo>
                <a:lnTo>
                  <a:pt x="357652" y="914400"/>
                </a:lnTo>
                <a:lnTo>
                  <a:pt x="332951" y="952500"/>
                </a:lnTo>
                <a:lnTo>
                  <a:pt x="309035" y="990600"/>
                </a:lnTo>
                <a:lnTo>
                  <a:pt x="285916" y="1028700"/>
                </a:lnTo>
                <a:lnTo>
                  <a:pt x="263604" y="1066800"/>
                </a:lnTo>
                <a:lnTo>
                  <a:pt x="242112" y="1117600"/>
                </a:lnTo>
                <a:lnTo>
                  <a:pt x="221451" y="1155700"/>
                </a:lnTo>
                <a:lnTo>
                  <a:pt x="201633" y="1193800"/>
                </a:lnTo>
                <a:lnTo>
                  <a:pt x="182669" y="1231900"/>
                </a:lnTo>
                <a:lnTo>
                  <a:pt x="164570" y="1270000"/>
                </a:lnTo>
                <a:lnTo>
                  <a:pt x="147349" y="1320800"/>
                </a:lnTo>
                <a:lnTo>
                  <a:pt x="131016" y="1358900"/>
                </a:lnTo>
                <a:lnTo>
                  <a:pt x="115584" y="1397000"/>
                </a:lnTo>
                <a:lnTo>
                  <a:pt x="101064" y="1447800"/>
                </a:lnTo>
                <a:lnTo>
                  <a:pt x="87467" y="1485900"/>
                </a:lnTo>
                <a:lnTo>
                  <a:pt x="74805" y="1536700"/>
                </a:lnTo>
                <a:lnTo>
                  <a:pt x="63090" y="1574800"/>
                </a:lnTo>
                <a:lnTo>
                  <a:pt x="52333" y="1625600"/>
                </a:lnTo>
                <a:lnTo>
                  <a:pt x="42546" y="1663700"/>
                </a:lnTo>
                <a:lnTo>
                  <a:pt x="33739" y="1714500"/>
                </a:lnTo>
                <a:lnTo>
                  <a:pt x="25926" y="1765300"/>
                </a:lnTo>
                <a:lnTo>
                  <a:pt x="19117" y="1803400"/>
                </a:lnTo>
                <a:lnTo>
                  <a:pt x="13324" y="1854200"/>
                </a:lnTo>
                <a:lnTo>
                  <a:pt x="8558" y="1905000"/>
                </a:lnTo>
                <a:lnTo>
                  <a:pt x="4831" y="1943100"/>
                </a:lnTo>
                <a:lnTo>
                  <a:pt x="2154" y="1993900"/>
                </a:lnTo>
                <a:lnTo>
                  <a:pt x="540" y="2044700"/>
                </a:lnTo>
                <a:lnTo>
                  <a:pt x="0" y="2095500"/>
                </a:lnTo>
                <a:lnTo>
                  <a:pt x="540" y="2133600"/>
                </a:lnTo>
                <a:lnTo>
                  <a:pt x="2154" y="2184400"/>
                </a:lnTo>
                <a:lnTo>
                  <a:pt x="4831" y="2235200"/>
                </a:lnTo>
                <a:lnTo>
                  <a:pt x="8558" y="2286000"/>
                </a:lnTo>
                <a:lnTo>
                  <a:pt x="13324" y="2324100"/>
                </a:lnTo>
                <a:lnTo>
                  <a:pt x="19117" y="2374900"/>
                </a:lnTo>
                <a:lnTo>
                  <a:pt x="25926" y="2425700"/>
                </a:lnTo>
                <a:lnTo>
                  <a:pt x="33739" y="2463800"/>
                </a:lnTo>
                <a:lnTo>
                  <a:pt x="42546" y="2514600"/>
                </a:lnTo>
                <a:lnTo>
                  <a:pt x="52333" y="2552700"/>
                </a:lnTo>
                <a:lnTo>
                  <a:pt x="63090" y="2603500"/>
                </a:lnTo>
                <a:lnTo>
                  <a:pt x="74805" y="2641600"/>
                </a:lnTo>
                <a:lnTo>
                  <a:pt x="87467" y="2692400"/>
                </a:lnTo>
                <a:lnTo>
                  <a:pt x="101064" y="2730500"/>
                </a:lnTo>
                <a:lnTo>
                  <a:pt x="115584" y="2781300"/>
                </a:lnTo>
                <a:lnTo>
                  <a:pt x="131016" y="2819400"/>
                </a:lnTo>
                <a:lnTo>
                  <a:pt x="147349" y="2857500"/>
                </a:lnTo>
                <a:lnTo>
                  <a:pt x="164570" y="2908300"/>
                </a:lnTo>
                <a:lnTo>
                  <a:pt x="182669" y="2946400"/>
                </a:lnTo>
                <a:lnTo>
                  <a:pt x="201633" y="2984500"/>
                </a:lnTo>
                <a:lnTo>
                  <a:pt x="221451" y="3022600"/>
                </a:lnTo>
                <a:lnTo>
                  <a:pt x="242112" y="3073400"/>
                </a:lnTo>
                <a:lnTo>
                  <a:pt x="263604" y="3111500"/>
                </a:lnTo>
                <a:lnTo>
                  <a:pt x="285916" y="3149600"/>
                </a:lnTo>
                <a:lnTo>
                  <a:pt x="309035" y="3187700"/>
                </a:lnTo>
                <a:lnTo>
                  <a:pt x="332951" y="3225800"/>
                </a:lnTo>
                <a:lnTo>
                  <a:pt x="357652" y="3263900"/>
                </a:lnTo>
                <a:lnTo>
                  <a:pt x="383126" y="3302000"/>
                </a:lnTo>
                <a:lnTo>
                  <a:pt x="409362" y="3340100"/>
                </a:lnTo>
                <a:lnTo>
                  <a:pt x="436347" y="3365500"/>
                </a:lnTo>
                <a:lnTo>
                  <a:pt x="464072" y="3403600"/>
                </a:lnTo>
                <a:lnTo>
                  <a:pt x="492524" y="3441700"/>
                </a:lnTo>
                <a:lnTo>
                  <a:pt x="521691" y="3479800"/>
                </a:lnTo>
                <a:lnTo>
                  <a:pt x="551562" y="3505200"/>
                </a:lnTo>
                <a:lnTo>
                  <a:pt x="582125" y="3543300"/>
                </a:lnTo>
                <a:lnTo>
                  <a:pt x="613370" y="3568700"/>
                </a:lnTo>
                <a:lnTo>
                  <a:pt x="645283" y="3606800"/>
                </a:lnTo>
                <a:lnTo>
                  <a:pt x="677855" y="3632200"/>
                </a:lnTo>
                <a:lnTo>
                  <a:pt x="711072" y="3657600"/>
                </a:lnTo>
                <a:lnTo>
                  <a:pt x="744925" y="3695700"/>
                </a:lnTo>
                <a:lnTo>
                  <a:pt x="779400" y="3721100"/>
                </a:lnTo>
                <a:lnTo>
                  <a:pt x="814487" y="3746500"/>
                </a:lnTo>
                <a:lnTo>
                  <a:pt x="850174" y="3771900"/>
                </a:lnTo>
                <a:lnTo>
                  <a:pt x="886450" y="3797300"/>
                </a:lnTo>
                <a:lnTo>
                  <a:pt x="923302" y="3822700"/>
                </a:lnTo>
                <a:lnTo>
                  <a:pt x="998691" y="3873500"/>
                </a:lnTo>
                <a:lnTo>
                  <a:pt x="1076250" y="3924300"/>
                </a:lnTo>
                <a:lnTo>
                  <a:pt x="1115813" y="3937000"/>
                </a:lnTo>
                <a:lnTo>
                  <a:pt x="1196452" y="3987800"/>
                </a:lnTo>
                <a:lnTo>
                  <a:pt x="1237503" y="4000500"/>
                </a:lnTo>
                <a:lnTo>
                  <a:pt x="1279028" y="4025900"/>
                </a:lnTo>
                <a:lnTo>
                  <a:pt x="1406324" y="4064000"/>
                </a:lnTo>
                <a:lnTo>
                  <a:pt x="1449625" y="4089400"/>
                </a:lnTo>
                <a:lnTo>
                  <a:pt x="1581973" y="4127500"/>
                </a:lnTo>
                <a:lnTo>
                  <a:pt x="2606380" y="4127500"/>
                </a:lnTo>
                <a:lnTo>
                  <a:pt x="2738728" y="4089400"/>
                </a:lnTo>
                <a:lnTo>
                  <a:pt x="2782029" y="4064000"/>
                </a:lnTo>
                <a:lnTo>
                  <a:pt x="2909325" y="4025900"/>
                </a:lnTo>
                <a:lnTo>
                  <a:pt x="2950850" y="4000500"/>
                </a:lnTo>
                <a:lnTo>
                  <a:pt x="2991901" y="3987800"/>
                </a:lnTo>
                <a:lnTo>
                  <a:pt x="3072540" y="3937000"/>
                </a:lnTo>
                <a:lnTo>
                  <a:pt x="3112104" y="3924300"/>
                </a:lnTo>
                <a:lnTo>
                  <a:pt x="3189662" y="3873500"/>
                </a:lnTo>
                <a:lnTo>
                  <a:pt x="3265051" y="3822700"/>
                </a:lnTo>
                <a:lnTo>
                  <a:pt x="3301903" y="3797300"/>
                </a:lnTo>
                <a:lnTo>
                  <a:pt x="3338179" y="3771900"/>
                </a:lnTo>
                <a:lnTo>
                  <a:pt x="3373866" y="3746500"/>
                </a:lnTo>
                <a:lnTo>
                  <a:pt x="3408953" y="3721100"/>
                </a:lnTo>
                <a:lnTo>
                  <a:pt x="3443428" y="3695700"/>
                </a:lnTo>
                <a:lnTo>
                  <a:pt x="3477281" y="3657600"/>
                </a:lnTo>
                <a:lnTo>
                  <a:pt x="3510498" y="3632200"/>
                </a:lnTo>
                <a:lnTo>
                  <a:pt x="3543070" y="3606800"/>
                </a:lnTo>
                <a:lnTo>
                  <a:pt x="3574984" y="3568700"/>
                </a:lnTo>
                <a:lnTo>
                  <a:pt x="3606228" y="3543300"/>
                </a:lnTo>
                <a:lnTo>
                  <a:pt x="3636791" y="3505200"/>
                </a:lnTo>
                <a:lnTo>
                  <a:pt x="3666663" y="3479800"/>
                </a:lnTo>
                <a:lnTo>
                  <a:pt x="3695830" y="3441700"/>
                </a:lnTo>
                <a:lnTo>
                  <a:pt x="3724281" y="3403600"/>
                </a:lnTo>
                <a:lnTo>
                  <a:pt x="3752006" y="3365500"/>
                </a:lnTo>
                <a:lnTo>
                  <a:pt x="3778992" y="3340100"/>
                </a:lnTo>
                <a:lnTo>
                  <a:pt x="3805227" y="3302000"/>
                </a:lnTo>
                <a:lnTo>
                  <a:pt x="3830701" y="3263900"/>
                </a:lnTo>
                <a:lnTo>
                  <a:pt x="3855402" y="3225800"/>
                </a:lnTo>
                <a:lnTo>
                  <a:pt x="3879318" y="3187700"/>
                </a:lnTo>
                <a:lnTo>
                  <a:pt x="3902437" y="3149600"/>
                </a:lnTo>
                <a:lnTo>
                  <a:pt x="3924749" y="3111500"/>
                </a:lnTo>
                <a:lnTo>
                  <a:pt x="3946241" y="3073400"/>
                </a:lnTo>
                <a:lnTo>
                  <a:pt x="3966902" y="3022600"/>
                </a:lnTo>
                <a:lnTo>
                  <a:pt x="3986720" y="2984500"/>
                </a:lnTo>
                <a:lnTo>
                  <a:pt x="4005684" y="2946400"/>
                </a:lnTo>
                <a:lnTo>
                  <a:pt x="4023783" y="2908300"/>
                </a:lnTo>
                <a:lnTo>
                  <a:pt x="4041004" y="2857500"/>
                </a:lnTo>
                <a:lnTo>
                  <a:pt x="4057337" y="2819400"/>
                </a:lnTo>
                <a:lnTo>
                  <a:pt x="4072769" y="2781300"/>
                </a:lnTo>
                <a:lnTo>
                  <a:pt x="4087289" y="2730500"/>
                </a:lnTo>
                <a:lnTo>
                  <a:pt x="4100886" y="2692400"/>
                </a:lnTo>
                <a:lnTo>
                  <a:pt x="4113548" y="2641600"/>
                </a:lnTo>
                <a:lnTo>
                  <a:pt x="4125263" y="2603500"/>
                </a:lnTo>
                <a:lnTo>
                  <a:pt x="4136020" y="2552700"/>
                </a:lnTo>
                <a:lnTo>
                  <a:pt x="4145807" y="2514600"/>
                </a:lnTo>
                <a:lnTo>
                  <a:pt x="4154614" y="2463800"/>
                </a:lnTo>
                <a:lnTo>
                  <a:pt x="4162427" y="2425700"/>
                </a:lnTo>
                <a:lnTo>
                  <a:pt x="4169236" y="2374900"/>
                </a:lnTo>
                <a:lnTo>
                  <a:pt x="4175030" y="2324100"/>
                </a:lnTo>
                <a:lnTo>
                  <a:pt x="4179795" y="2286000"/>
                </a:lnTo>
                <a:lnTo>
                  <a:pt x="4183522" y="2235200"/>
                </a:lnTo>
                <a:lnTo>
                  <a:pt x="4186199" y="2184400"/>
                </a:lnTo>
                <a:lnTo>
                  <a:pt x="4187813" y="2133600"/>
                </a:lnTo>
                <a:lnTo>
                  <a:pt x="4188354" y="2095500"/>
                </a:lnTo>
                <a:lnTo>
                  <a:pt x="4187813" y="2044700"/>
                </a:lnTo>
                <a:lnTo>
                  <a:pt x="4186199" y="1993900"/>
                </a:lnTo>
                <a:lnTo>
                  <a:pt x="4183522" y="1943100"/>
                </a:lnTo>
                <a:lnTo>
                  <a:pt x="4179795" y="1905000"/>
                </a:lnTo>
                <a:lnTo>
                  <a:pt x="4175030" y="1854200"/>
                </a:lnTo>
                <a:lnTo>
                  <a:pt x="4169236" y="1803400"/>
                </a:lnTo>
                <a:lnTo>
                  <a:pt x="4162427" y="1765300"/>
                </a:lnTo>
                <a:lnTo>
                  <a:pt x="4154614" y="1714500"/>
                </a:lnTo>
                <a:lnTo>
                  <a:pt x="4145807" y="1663700"/>
                </a:lnTo>
                <a:lnTo>
                  <a:pt x="4136020" y="1625600"/>
                </a:lnTo>
                <a:lnTo>
                  <a:pt x="4125263" y="1574800"/>
                </a:lnTo>
                <a:lnTo>
                  <a:pt x="4113548" y="1536700"/>
                </a:lnTo>
                <a:lnTo>
                  <a:pt x="4100886" y="1485900"/>
                </a:lnTo>
                <a:lnTo>
                  <a:pt x="4087289" y="1447800"/>
                </a:lnTo>
                <a:lnTo>
                  <a:pt x="4072769" y="1397000"/>
                </a:lnTo>
                <a:lnTo>
                  <a:pt x="4057337" y="1358900"/>
                </a:lnTo>
                <a:lnTo>
                  <a:pt x="4041004" y="1320800"/>
                </a:lnTo>
                <a:lnTo>
                  <a:pt x="4023783" y="1270000"/>
                </a:lnTo>
                <a:lnTo>
                  <a:pt x="4005684" y="1231900"/>
                </a:lnTo>
                <a:lnTo>
                  <a:pt x="3986720" y="1193800"/>
                </a:lnTo>
                <a:lnTo>
                  <a:pt x="3966902" y="1155700"/>
                </a:lnTo>
                <a:lnTo>
                  <a:pt x="3946241" y="1117600"/>
                </a:lnTo>
                <a:lnTo>
                  <a:pt x="3924749" y="1066800"/>
                </a:lnTo>
                <a:lnTo>
                  <a:pt x="3902437" y="1028700"/>
                </a:lnTo>
                <a:lnTo>
                  <a:pt x="3879318" y="990600"/>
                </a:lnTo>
                <a:lnTo>
                  <a:pt x="3855402" y="952500"/>
                </a:lnTo>
                <a:lnTo>
                  <a:pt x="3830701" y="914400"/>
                </a:lnTo>
                <a:lnTo>
                  <a:pt x="3805227" y="889000"/>
                </a:lnTo>
                <a:lnTo>
                  <a:pt x="3778992" y="850900"/>
                </a:lnTo>
                <a:lnTo>
                  <a:pt x="3752006" y="812800"/>
                </a:lnTo>
                <a:lnTo>
                  <a:pt x="3724281" y="774700"/>
                </a:lnTo>
                <a:lnTo>
                  <a:pt x="3695830" y="736600"/>
                </a:lnTo>
                <a:lnTo>
                  <a:pt x="3666663" y="711200"/>
                </a:lnTo>
                <a:lnTo>
                  <a:pt x="3636791" y="673100"/>
                </a:lnTo>
                <a:lnTo>
                  <a:pt x="3606228" y="647700"/>
                </a:lnTo>
                <a:lnTo>
                  <a:pt x="3574984" y="609600"/>
                </a:lnTo>
                <a:lnTo>
                  <a:pt x="3543070" y="584200"/>
                </a:lnTo>
                <a:lnTo>
                  <a:pt x="3510498" y="546100"/>
                </a:lnTo>
                <a:lnTo>
                  <a:pt x="3477281" y="520700"/>
                </a:lnTo>
                <a:lnTo>
                  <a:pt x="3443428" y="482600"/>
                </a:lnTo>
                <a:lnTo>
                  <a:pt x="3408953" y="457200"/>
                </a:lnTo>
                <a:lnTo>
                  <a:pt x="3373866" y="431800"/>
                </a:lnTo>
                <a:lnTo>
                  <a:pt x="3338179" y="406400"/>
                </a:lnTo>
                <a:lnTo>
                  <a:pt x="3301903" y="381000"/>
                </a:lnTo>
                <a:lnTo>
                  <a:pt x="3265051" y="355600"/>
                </a:lnTo>
                <a:lnTo>
                  <a:pt x="3189662" y="304800"/>
                </a:lnTo>
                <a:lnTo>
                  <a:pt x="3112104" y="254000"/>
                </a:lnTo>
                <a:lnTo>
                  <a:pt x="3072540" y="241300"/>
                </a:lnTo>
                <a:lnTo>
                  <a:pt x="3032469" y="215900"/>
                </a:lnTo>
                <a:lnTo>
                  <a:pt x="2991901" y="203200"/>
                </a:lnTo>
                <a:lnTo>
                  <a:pt x="2950850" y="177800"/>
                </a:lnTo>
                <a:lnTo>
                  <a:pt x="2909325" y="165100"/>
                </a:lnTo>
                <a:lnTo>
                  <a:pt x="2867339" y="139700"/>
                </a:lnTo>
                <a:lnTo>
                  <a:pt x="2561488" y="50800"/>
                </a:lnTo>
                <a:lnTo>
                  <a:pt x="2470608" y="25400"/>
                </a:lnTo>
                <a:close/>
              </a:path>
              <a:path w="4188459" h="4178300">
                <a:moveTo>
                  <a:pt x="2378344" y="12700"/>
                </a:moveTo>
                <a:lnTo>
                  <a:pt x="1810009" y="12700"/>
                </a:lnTo>
                <a:lnTo>
                  <a:pt x="1763710" y="25400"/>
                </a:lnTo>
                <a:lnTo>
                  <a:pt x="2424643" y="25400"/>
                </a:lnTo>
                <a:lnTo>
                  <a:pt x="2378344" y="12700"/>
                </a:lnTo>
                <a:close/>
              </a:path>
              <a:path w="4188459" h="4178300">
                <a:moveTo>
                  <a:pt x="2284789" y="0"/>
                </a:moveTo>
                <a:lnTo>
                  <a:pt x="1903564" y="0"/>
                </a:lnTo>
                <a:lnTo>
                  <a:pt x="1856631" y="12700"/>
                </a:lnTo>
                <a:lnTo>
                  <a:pt x="2331722" y="12700"/>
                </a:lnTo>
                <a:lnTo>
                  <a:pt x="228478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hlinkClick r:id="rId5"/>
          </p:cNvPr>
          <p:cNvSpPr/>
          <p:nvPr/>
        </p:nvSpPr>
        <p:spPr>
          <a:xfrm>
            <a:off x="3860205" y="9232266"/>
            <a:ext cx="1798955" cy="461009"/>
          </a:xfrm>
          <a:custGeom>
            <a:avLst/>
            <a:gdLst/>
            <a:ahLst/>
            <a:cxnLst/>
            <a:rect l="l" t="t" r="r" b="b"/>
            <a:pathLst>
              <a:path w="1798954" h="461009">
                <a:moveTo>
                  <a:pt x="1672797" y="0"/>
                </a:moveTo>
                <a:lnTo>
                  <a:pt x="125650" y="0"/>
                </a:lnTo>
                <a:lnTo>
                  <a:pt x="53008" y="1963"/>
                </a:lnTo>
                <a:lnTo>
                  <a:pt x="15706" y="15706"/>
                </a:lnTo>
                <a:lnTo>
                  <a:pt x="1963" y="53008"/>
                </a:lnTo>
                <a:lnTo>
                  <a:pt x="0" y="125650"/>
                </a:lnTo>
                <a:lnTo>
                  <a:pt x="0" y="335068"/>
                </a:lnTo>
                <a:lnTo>
                  <a:pt x="1963" y="407710"/>
                </a:lnTo>
                <a:lnTo>
                  <a:pt x="15706" y="445012"/>
                </a:lnTo>
                <a:lnTo>
                  <a:pt x="53008" y="458755"/>
                </a:lnTo>
                <a:lnTo>
                  <a:pt x="125650" y="460718"/>
                </a:lnTo>
                <a:lnTo>
                  <a:pt x="1672797" y="460718"/>
                </a:lnTo>
                <a:lnTo>
                  <a:pt x="1745439" y="458755"/>
                </a:lnTo>
                <a:lnTo>
                  <a:pt x="1782741" y="445012"/>
                </a:lnTo>
                <a:lnTo>
                  <a:pt x="1796484" y="407710"/>
                </a:lnTo>
                <a:lnTo>
                  <a:pt x="1798447" y="335068"/>
                </a:lnTo>
                <a:lnTo>
                  <a:pt x="1798447" y="125650"/>
                </a:lnTo>
                <a:lnTo>
                  <a:pt x="1796484" y="53008"/>
                </a:lnTo>
                <a:lnTo>
                  <a:pt x="1782741" y="15706"/>
                </a:lnTo>
                <a:lnTo>
                  <a:pt x="1745439" y="1963"/>
                </a:lnTo>
                <a:lnTo>
                  <a:pt x="1672797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GB" b="1" spc="-5" dirty="0">
                <a:solidFill>
                  <a:srgbClr val="FFFFFF"/>
                </a:solidFill>
                <a:latin typeface="Gotham"/>
                <a:cs typeface="Gotham"/>
              </a:rPr>
              <a:t>Find </a:t>
            </a:r>
            <a:r>
              <a:rPr lang="en-GB" b="1" spc="-15" dirty="0">
                <a:solidFill>
                  <a:srgbClr val="FFFFFF"/>
                </a:solidFill>
                <a:latin typeface="Gotham"/>
                <a:cs typeface="Gotham"/>
              </a:rPr>
              <a:t>out</a:t>
            </a:r>
            <a:r>
              <a:rPr lang="en-GB" b="1" spc="6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lang="en-GB" b="1" spc="-15" dirty="0">
                <a:solidFill>
                  <a:srgbClr val="FFFFFF"/>
                </a:solidFill>
                <a:latin typeface="Gotham"/>
                <a:cs typeface="Gotham"/>
              </a:rPr>
              <a:t>more</a:t>
            </a:r>
            <a:endParaRPr lang="en-GB" dirty="0">
              <a:latin typeface="Gotham"/>
              <a:cs typeface="Gotha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86081" y="7463509"/>
            <a:ext cx="3747135" cy="1463927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60"/>
              </a:spcBef>
            </a:pPr>
            <a:r>
              <a:rPr sz="2450" b="1" spc="15" dirty="0">
                <a:latin typeface="Gotham"/>
                <a:cs typeface="Gotham"/>
              </a:rPr>
              <a:t>Human</a:t>
            </a:r>
            <a:r>
              <a:rPr sz="2450" b="1" spc="-5" dirty="0">
                <a:latin typeface="Gotham"/>
                <a:cs typeface="Gotham"/>
              </a:rPr>
              <a:t> </a:t>
            </a:r>
            <a:r>
              <a:rPr sz="2450" b="1" spc="10" dirty="0">
                <a:latin typeface="Gotham"/>
                <a:cs typeface="Gotham"/>
              </a:rPr>
              <a:t>health</a:t>
            </a:r>
            <a:endParaRPr sz="2450" dirty="0">
              <a:latin typeface="Gotham"/>
              <a:cs typeface="Gotham"/>
            </a:endParaRPr>
          </a:p>
          <a:p>
            <a:pPr marL="12700" marR="5080" indent="-635" algn="ctr">
              <a:lnSpc>
                <a:spcPct val="108300"/>
              </a:lnSpc>
              <a:spcBef>
                <a:spcPts val="660"/>
              </a:spcBef>
            </a:pPr>
            <a:r>
              <a:rPr sz="1650" spc="-5" dirty="0">
                <a:latin typeface="Gotham-Book"/>
                <a:cs typeface="Gotham-Book"/>
              </a:rPr>
              <a:t>Chemistry is helping </a:t>
            </a:r>
            <a:r>
              <a:rPr sz="1650" spc="-15" dirty="0">
                <a:latin typeface="Gotham-Book"/>
                <a:cs typeface="Gotham-Book"/>
              </a:rPr>
              <a:t>to </a:t>
            </a:r>
            <a:r>
              <a:rPr sz="1650" spc="-25" dirty="0">
                <a:latin typeface="Gotham-Book"/>
                <a:cs typeface="Gotham-Book"/>
              </a:rPr>
              <a:t>improve  </a:t>
            </a:r>
            <a:r>
              <a:rPr sz="1650" spc="-5" dirty="0">
                <a:latin typeface="Gotham-Book"/>
                <a:cs typeface="Gotham-Book"/>
              </a:rPr>
              <a:t>and maintain human health </a:t>
            </a:r>
            <a:r>
              <a:rPr sz="1650" spc="-10" dirty="0">
                <a:latin typeface="Gotham-Book"/>
                <a:cs typeface="Gotham-Book"/>
              </a:rPr>
              <a:t>for </a:t>
            </a:r>
            <a:r>
              <a:rPr sz="1650" spc="-5" dirty="0">
                <a:latin typeface="Gotham-Book"/>
                <a:cs typeface="Gotham-Book"/>
              </a:rPr>
              <a:t>all in  a </a:t>
            </a:r>
            <a:r>
              <a:rPr sz="1650" spc="-10" dirty="0">
                <a:latin typeface="Gotham-Book"/>
                <a:cs typeface="Gotham-Book"/>
              </a:rPr>
              <a:t>rapidly </a:t>
            </a:r>
            <a:r>
              <a:rPr sz="1650" spc="-5" dirty="0">
                <a:latin typeface="Gotham-Book"/>
                <a:cs typeface="Gotham-Book"/>
              </a:rPr>
              <a:t>changing</a:t>
            </a:r>
            <a:r>
              <a:rPr sz="1650" spc="-10" dirty="0">
                <a:latin typeface="Gotham-Book"/>
                <a:cs typeface="Gotham-Book"/>
              </a:rPr>
              <a:t> </a:t>
            </a:r>
            <a:r>
              <a:rPr sz="1650" spc="-10" dirty="0" smtClean="0">
                <a:latin typeface="Gotham-Book"/>
                <a:cs typeface="Gotham-Book"/>
              </a:rPr>
              <a:t>world.</a:t>
            </a:r>
            <a:endParaRPr sz="1550" dirty="0" smtClean="0">
              <a:latin typeface="Gotham-Book"/>
              <a:cs typeface="Gotham-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140877" y="6784567"/>
            <a:ext cx="3505200" cy="27832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9655" marR="871219" indent="-171450">
              <a:lnSpc>
                <a:spcPct val="101000"/>
              </a:lnSpc>
              <a:spcBef>
                <a:spcPts val="95"/>
              </a:spcBef>
            </a:pPr>
            <a:r>
              <a:rPr sz="2450" b="1" spc="10" dirty="0">
                <a:latin typeface="Gotham"/>
                <a:cs typeface="Gotham"/>
              </a:rPr>
              <a:t>Something  </a:t>
            </a:r>
            <a:r>
              <a:rPr sz="2450" b="1" spc="5" dirty="0">
                <a:latin typeface="Gotham"/>
                <a:cs typeface="Gotham"/>
              </a:rPr>
              <a:t>different</a:t>
            </a:r>
            <a:endParaRPr sz="2450" dirty="0">
              <a:latin typeface="Gotham"/>
              <a:cs typeface="Gotham"/>
            </a:endParaRPr>
          </a:p>
          <a:p>
            <a:pPr marL="424180" marR="416559" indent="53975" algn="ctr">
              <a:lnSpc>
                <a:spcPct val="108300"/>
              </a:lnSpc>
              <a:spcBef>
                <a:spcPts val="660"/>
              </a:spcBef>
            </a:pPr>
            <a:r>
              <a:rPr sz="1650" spc="-35" dirty="0">
                <a:latin typeface="Gotham-Book"/>
                <a:cs typeface="Gotham-Book"/>
              </a:rPr>
              <a:t>Love </a:t>
            </a:r>
            <a:r>
              <a:rPr sz="1650" spc="-5" dirty="0">
                <a:latin typeface="Gotham-Book"/>
                <a:cs typeface="Gotham-Book"/>
              </a:rPr>
              <a:t>chemistry but </a:t>
            </a:r>
            <a:r>
              <a:rPr sz="1650" spc="-25" dirty="0">
                <a:latin typeface="Gotham-Book"/>
                <a:cs typeface="Gotham-Book"/>
              </a:rPr>
              <a:t>have  </a:t>
            </a:r>
            <a:r>
              <a:rPr sz="1650" spc="-5" dirty="0">
                <a:latin typeface="Gotham-Book"/>
                <a:cs typeface="Gotham-Book"/>
              </a:rPr>
              <a:t>no idea what </a:t>
            </a:r>
            <a:r>
              <a:rPr sz="1650" spc="-15" dirty="0">
                <a:latin typeface="Gotham-Book"/>
                <a:cs typeface="Gotham-Book"/>
              </a:rPr>
              <a:t>to </a:t>
            </a:r>
            <a:r>
              <a:rPr sz="1650" spc="-5" dirty="0">
                <a:latin typeface="Gotham-Book"/>
                <a:cs typeface="Gotham-Book"/>
              </a:rPr>
              <a:t>do with</a:t>
            </a:r>
            <a:r>
              <a:rPr sz="1650" spc="-30" dirty="0">
                <a:latin typeface="Gotham-Book"/>
                <a:cs typeface="Gotham-Book"/>
              </a:rPr>
              <a:t> </a:t>
            </a:r>
            <a:r>
              <a:rPr sz="1650" spc="-5" dirty="0">
                <a:latin typeface="Gotham-Book"/>
                <a:cs typeface="Gotham-Book"/>
              </a:rPr>
              <a:t>a</a:t>
            </a:r>
            <a:r>
              <a:rPr lang="en-GB" sz="1650" dirty="0">
                <a:latin typeface="Gotham-Book"/>
                <a:cs typeface="Gotham-Book"/>
              </a:rPr>
              <a:t> </a:t>
            </a:r>
            <a:r>
              <a:rPr sz="1650" spc="-5" dirty="0">
                <a:latin typeface="Gotham-Book"/>
                <a:cs typeface="Gotham-Book"/>
              </a:rPr>
              <a:t>chemistry qualification? </a:t>
            </a:r>
            <a:r>
              <a:rPr sz="1650" spc="-15" dirty="0">
                <a:latin typeface="Gotham-Book"/>
                <a:cs typeface="Gotham-Book"/>
              </a:rPr>
              <a:t>Here’s  </a:t>
            </a:r>
            <a:r>
              <a:rPr sz="1650" spc="-5" dirty="0">
                <a:latin typeface="Gotham-Book"/>
                <a:cs typeface="Gotham-Book"/>
              </a:rPr>
              <a:t>a </a:t>
            </a:r>
            <a:r>
              <a:rPr sz="1650" spc="-10" dirty="0">
                <a:latin typeface="Gotham-Book"/>
                <a:cs typeface="Gotham-Book"/>
              </a:rPr>
              <a:t>range </a:t>
            </a:r>
            <a:r>
              <a:rPr sz="1650" spc="-5" dirty="0">
                <a:latin typeface="Gotham-Book"/>
                <a:cs typeface="Gotham-Book"/>
              </a:rPr>
              <a:t>of people who use their  chemistry skills and </a:t>
            </a:r>
            <a:r>
              <a:rPr sz="1650" spc="-10" dirty="0">
                <a:latin typeface="Gotham-Book"/>
                <a:cs typeface="Gotham-Book"/>
              </a:rPr>
              <a:t>knowledge</a:t>
            </a:r>
            <a:r>
              <a:rPr sz="1650" dirty="0">
                <a:latin typeface="Gotham-Book"/>
                <a:cs typeface="Gotham-Book"/>
              </a:rPr>
              <a:t> </a:t>
            </a:r>
            <a:r>
              <a:rPr sz="1650" spc="-5" dirty="0">
                <a:latin typeface="Gotham-Book"/>
                <a:cs typeface="Gotham-Book"/>
              </a:rPr>
              <a:t>in</a:t>
            </a:r>
            <a:r>
              <a:rPr lang="en-GB" sz="1650" dirty="0">
                <a:latin typeface="Gotham-Book"/>
                <a:cs typeface="Gotham-Book"/>
              </a:rPr>
              <a:t> </a:t>
            </a:r>
            <a:r>
              <a:rPr sz="1650" spc="-10" dirty="0">
                <a:latin typeface="Gotham-Book"/>
                <a:cs typeface="Gotham-Book"/>
              </a:rPr>
              <a:t>unexpected </a:t>
            </a:r>
            <a:r>
              <a:rPr sz="1650" spc="-25" dirty="0">
                <a:latin typeface="Gotham-Book"/>
                <a:cs typeface="Gotham-Book"/>
              </a:rPr>
              <a:t>ways</a:t>
            </a:r>
            <a:r>
              <a:rPr sz="1650" spc="-25" dirty="0" smtClean="0">
                <a:latin typeface="Gotham-Book"/>
                <a:cs typeface="Gotham-Book"/>
              </a:rPr>
              <a:t>.</a:t>
            </a:r>
            <a:endParaRPr sz="1550" dirty="0">
              <a:latin typeface="Gotham-Book"/>
              <a:cs typeface="Gotham-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1234" y="10753210"/>
            <a:ext cx="268605" cy="3699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endParaRPr sz="2300" dirty="0">
              <a:latin typeface="Gotham-Medium"/>
              <a:cs typeface="Gotham-Medium"/>
            </a:endParaRPr>
          </a:p>
        </p:txBody>
      </p:sp>
      <p:sp>
        <p:nvSpPr>
          <p:cNvPr id="21" name="object 11">
            <a:hlinkClick r:id="rId6"/>
          </p:cNvPr>
          <p:cNvSpPr/>
          <p:nvPr/>
        </p:nvSpPr>
        <p:spPr>
          <a:xfrm>
            <a:off x="14993999" y="9707245"/>
            <a:ext cx="1798955" cy="461009"/>
          </a:xfrm>
          <a:custGeom>
            <a:avLst/>
            <a:gdLst/>
            <a:ahLst/>
            <a:cxnLst/>
            <a:rect l="l" t="t" r="r" b="b"/>
            <a:pathLst>
              <a:path w="1798955" h="461010">
                <a:moveTo>
                  <a:pt x="1672797" y="0"/>
                </a:moveTo>
                <a:lnTo>
                  <a:pt x="125650" y="0"/>
                </a:lnTo>
                <a:lnTo>
                  <a:pt x="53008" y="1963"/>
                </a:lnTo>
                <a:lnTo>
                  <a:pt x="15706" y="15706"/>
                </a:lnTo>
                <a:lnTo>
                  <a:pt x="1963" y="53008"/>
                </a:lnTo>
                <a:lnTo>
                  <a:pt x="0" y="125650"/>
                </a:lnTo>
                <a:lnTo>
                  <a:pt x="0" y="335068"/>
                </a:lnTo>
                <a:lnTo>
                  <a:pt x="1963" y="407710"/>
                </a:lnTo>
                <a:lnTo>
                  <a:pt x="15706" y="445012"/>
                </a:lnTo>
                <a:lnTo>
                  <a:pt x="53008" y="458755"/>
                </a:lnTo>
                <a:lnTo>
                  <a:pt x="125650" y="460718"/>
                </a:lnTo>
                <a:lnTo>
                  <a:pt x="1672797" y="460718"/>
                </a:lnTo>
                <a:lnTo>
                  <a:pt x="1745439" y="458755"/>
                </a:lnTo>
                <a:lnTo>
                  <a:pt x="1782741" y="445012"/>
                </a:lnTo>
                <a:lnTo>
                  <a:pt x="1796484" y="407710"/>
                </a:lnTo>
                <a:lnTo>
                  <a:pt x="1798447" y="335068"/>
                </a:lnTo>
                <a:lnTo>
                  <a:pt x="1798447" y="125650"/>
                </a:lnTo>
                <a:lnTo>
                  <a:pt x="1796484" y="53008"/>
                </a:lnTo>
                <a:lnTo>
                  <a:pt x="1782741" y="15706"/>
                </a:lnTo>
                <a:lnTo>
                  <a:pt x="1745439" y="1963"/>
                </a:lnTo>
                <a:lnTo>
                  <a:pt x="1672797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GB" b="1" spc="-5" dirty="0">
                <a:solidFill>
                  <a:srgbClr val="FFFFFF"/>
                </a:solidFill>
                <a:latin typeface="Gotham"/>
                <a:cs typeface="Gotham"/>
              </a:rPr>
              <a:t>Find </a:t>
            </a:r>
            <a:r>
              <a:rPr lang="en-GB" b="1" spc="-15" dirty="0" smtClean="0">
                <a:solidFill>
                  <a:srgbClr val="FFFFFF"/>
                </a:solidFill>
                <a:latin typeface="Gotham"/>
                <a:cs typeface="Gotham"/>
              </a:rPr>
              <a:t>out</a:t>
            </a:r>
            <a:r>
              <a:rPr lang="en-GB" b="1" spc="65" dirty="0" smtClean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lang="en-GB" b="1" spc="-15" dirty="0">
                <a:solidFill>
                  <a:srgbClr val="FFFFFF"/>
                </a:solidFill>
                <a:latin typeface="Gotham"/>
                <a:cs typeface="Gotham"/>
              </a:rPr>
              <a:t>more</a:t>
            </a:r>
            <a:endParaRPr lang="en-GB" dirty="0">
              <a:latin typeface="Gotham"/>
              <a:cs typeface="Gotha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92" y="615547"/>
            <a:ext cx="294640" cy="223774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" dirty="0">
                <a:latin typeface="Gotham-Medium"/>
                <a:cs typeface="Gotham-Medium"/>
              </a:rPr>
              <a:t>A </a:t>
            </a:r>
            <a:r>
              <a:rPr sz="1650" spc="-10" dirty="0">
                <a:latin typeface="Gotham-Medium"/>
                <a:cs typeface="Gotham-Medium"/>
              </a:rPr>
              <a:t>future </a:t>
            </a:r>
            <a:r>
              <a:rPr sz="1650" spc="-5" dirty="0">
                <a:latin typeface="Gotham-Medium"/>
                <a:cs typeface="Gotham-Medium"/>
              </a:rPr>
              <a:t>in</a:t>
            </a:r>
            <a:r>
              <a:rPr sz="1650" spc="-40" dirty="0">
                <a:latin typeface="Gotham-Medium"/>
                <a:cs typeface="Gotham-Medium"/>
              </a:rPr>
              <a:t> </a:t>
            </a:r>
            <a:r>
              <a:rPr sz="1650" spc="-5" dirty="0">
                <a:latin typeface="Gotham-Medium"/>
                <a:cs typeface="Gotham-Medium"/>
              </a:rPr>
              <a:t>chemistry</a:t>
            </a:r>
            <a:endParaRPr sz="1650">
              <a:latin typeface="Gotham-Medium"/>
              <a:cs typeface="Gotham-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33507"/>
            <a:ext cx="1083945" cy="657225"/>
          </a:xfrm>
          <a:custGeom>
            <a:avLst/>
            <a:gdLst/>
            <a:ahLst/>
            <a:cxnLst/>
            <a:rect l="l" t="t" r="r" b="b"/>
            <a:pathLst>
              <a:path w="1083945" h="657225">
                <a:moveTo>
                  <a:pt x="854264" y="237464"/>
                </a:moveTo>
                <a:lnTo>
                  <a:pt x="219764" y="237464"/>
                </a:lnTo>
                <a:lnTo>
                  <a:pt x="267289" y="237493"/>
                </a:lnTo>
                <a:lnTo>
                  <a:pt x="315000" y="240945"/>
                </a:lnTo>
                <a:lnTo>
                  <a:pt x="362726" y="247889"/>
                </a:lnTo>
                <a:lnTo>
                  <a:pt x="410295" y="258394"/>
                </a:lnTo>
                <a:lnTo>
                  <a:pt x="457536" y="272531"/>
                </a:lnTo>
                <a:lnTo>
                  <a:pt x="504276" y="290368"/>
                </a:lnTo>
                <a:lnTo>
                  <a:pt x="549573" y="311600"/>
                </a:lnTo>
                <a:lnTo>
                  <a:pt x="592556" y="335762"/>
                </a:lnTo>
                <a:lnTo>
                  <a:pt x="633156" y="362682"/>
                </a:lnTo>
                <a:lnTo>
                  <a:pt x="671303" y="392189"/>
                </a:lnTo>
                <a:lnTo>
                  <a:pt x="706928" y="424112"/>
                </a:lnTo>
                <a:lnTo>
                  <a:pt x="739962" y="458279"/>
                </a:lnTo>
                <a:lnTo>
                  <a:pt x="770336" y="494519"/>
                </a:lnTo>
                <a:lnTo>
                  <a:pt x="797979" y="532660"/>
                </a:lnTo>
                <a:lnTo>
                  <a:pt x="822823" y="572530"/>
                </a:lnTo>
                <a:lnTo>
                  <a:pt x="844799" y="613959"/>
                </a:lnTo>
                <a:lnTo>
                  <a:pt x="863836" y="656775"/>
                </a:lnTo>
                <a:lnTo>
                  <a:pt x="1083683" y="567898"/>
                </a:lnTo>
                <a:lnTo>
                  <a:pt x="1063575" y="521754"/>
                </a:lnTo>
                <a:lnTo>
                  <a:pt x="1041093" y="477017"/>
                </a:lnTo>
                <a:lnTo>
                  <a:pt x="1016268" y="433735"/>
                </a:lnTo>
                <a:lnTo>
                  <a:pt x="989131" y="391956"/>
                </a:lnTo>
                <a:lnTo>
                  <a:pt x="959713" y="351728"/>
                </a:lnTo>
                <a:lnTo>
                  <a:pt x="928046" y="313099"/>
                </a:lnTo>
                <a:lnTo>
                  <a:pt x="894160" y="276117"/>
                </a:lnTo>
                <a:lnTo>
                  <a:pt x="856983" y="239830"/>
                </a:lnTo>
                <a:lnTo>
                  <a:pt x="854264" y="237464"/>
                </a:lnTo>
                <a:close/>
              </a:path>
              <a:path w="1083945" h="657225">
                <a:moveTo>
                  <a:pt x="243687" y="0"/>
                </a:moveTo>
                <a:lnTo>
                  <a:pt x="193543" y="1315"/>
                </a:lnTo>
                <a:lnTo>
                  <a:pt x="143756" y="5371"/>
                </a:lnTo>
                <a:lnTo>
                  <a:pt x="94383" y="12156"/>
                </a:lnTo>
                <a:lnTo>
                  <a:pt x="45480" y="21659"/>
                </a:lnTo>
                <a:lnTo>
                  <a:pt x="0" y="33137"/>
                </a:lnTo>
                <a:lnTo>
                  <a:pt x="0" y="282936"/>
                </a:lnTo>
                <a:lnTo>
                  <a:pt x="34953" y="270195"/>
                </a:lnTo>
                <a:lnTo>
                  <a:pt x="80019" y="257224"/>
                </a:lnTo>
                <a:lnTo>
                  <a:pt x="125957" y="247399"/>
                </a:lnTo>
                <a:lnTo>
                  <a:pt x="172596" y="240790"/>
                </a:lnTo>
                <a:lnTo>
                  <a:pt x="219764" y="237464"/>
                </a:lnTo>
                <a:lnTo>
                  <a:pt x="854264" y="237464"/>
                </a:lnTo>
                <a:lnTo>
                  <a:pt x="817958" y="205879"/>
                </a:lnTo>
                <a:lnTo>
                  <a:pt x="777135" y="174297"/>
                </a:lnTo>
                <a:lnTo>
                  <a:pt x="734560" y="145119"/>
                </a:lnTo>
                <a:lnTo>
                  <a:pt x="690283" y="118376"/>
                </a:lnTo>
                <a:lnTo>
                  <a:pt x="644353" y="94103"/>
                </a:lnTo>
                <a:lnTo>
                  <a:pt x="596818" y="72332"/>
                </a:lnTo>
                <a:lnTo>
                  <a:pt x="548139" y="53266"/>
                </a:lnTo>
                <a:lnTo>
                  <a:pt x="498774" y="37091"/>
                </a:lnTo>
                <a:lnTo>
                  <a:pt x="448781" y="23820"/>
                </a:lnTo>
                <a:lnTo>
                  <a:pt x="398218" y="13463"/>
                </a:lnTo>
                <a:lnTo>
                  <a:pt x="347142" y="6033"/>
                </a:lnTo>
                <a:lnTo>
                  <a:pt x="295613" y="1541"/>
                </a:lnTo>
                <a:lnTo>
                  <a:pt x="243687" y="0"/>
                </a:lnTo>
                <a:close/>
              </a:path>
            </a:pathLst>
          </a:custGeom>
          <a:solidFill>
            <a:srgbClr val="EB601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544" y="10241267"/>
            <a:ext cx="591185" cy="1067435"/>
          </a:xfrm>
          <a:custGeom>
            <a:avLst/>
            <a:gdLst/>
            <a:ahLst/>
            <a:cxnLst/>
            <a:rect l="l" t="t" r="r" b="b"/>
            <a:pathLst>
              <a:path w="591185" h="1067434">
                <a:moveTo>
                  <a:pt x="61704" y="0"/>
                </a:moveTo>
                <a:lnTo>
                  <a:pt x="0" y="145356"/>
                </a:lnTo>
                <a:lnTo>
                  <a:pt x="44059" y="165843"/>
                </a:lnTo>
                <a:lnTo>
                  <a:pt x="86065" y="188949"/>
                </a:lnTo>
                <a:lnTo>
                  <a:pt x="125960" y="214535"/>
                </a:lnTo>
                <a:lnTo>
                  <a:pt x="163687" y="242460"/>
                </a:lnTo>
                <a:lnTo>
                  <a:pt x="199191" y="272586"/>
                </a:lnTo>
                <a:lnTo>
                  <a:pt x="232416" y="304772"/>
                </a:lnTo>
                <a:lnTo>
                  <a:pt x="263303" y="338878"/>
                </a:lnTo>
                <a:lnTo>
                  <a:pt x="291798" y="374765"/>
                </a:lnTo>
                <a:lnTo>
                  <a:pt x="317843" y="412292"/>
                </a:lnTo>
                <a:lnTo>
                  <a:pt x="341383" y="451320"/>
                </a:lnTo>
                <a:lnTo>
                  <a:pt x="362360" y="491709"/>
                </a:lnTo>
                <a:lnTo>
                  <a:pt x="380718" y="533320"/>
                </a:lnTo>
                <a:lnTo>
                  <a:pt x="396402" y="576011"/>
                </a:lnTo>
                <a:lnTo>
                  <a:pt x="409353" y="619645"/>
                </a:lnTo>
                <a:lnTo>
                  <a:pt x="419517" y="664080"/>
                </a:lnTo>
                <a:lnTo>
                  <a:pt x="426835" y="709177"/>
                </a:lnTo>
                <a:lnTo>
                  <a:pt x="431253" y="754796"/>
                </a:lnTo>
                <a:lnTo>
                  <a:pt x="432714" y="800802"/>
                </a:lnTo>
                <a:lnTo>
                  <a:pt x="431160" y="847041"/>
                </a:lnTo>
                <a:lnTo>
                  <a:pt x="426536" y="893388"/>
                </a:lnTo>
                <a:lnTo>
                  <a:pt x="418786" y="939697"/>
                </a:lnTo>
                <a:lnTo>
                  <a:pt x="407852" y="985829"/>
                </a:lnTo>
                <a:lnTo>
                  <a:pt x="393678" y="1031645"/>
                </a:lnTo>
                <a:lnTo>
                  <a:pt x="379950" y="1067289"/>
                </a:lnTo>
                <a:lnTo>
                  <a:pt x="547893" y="1067289"/>
                </a:lnTo>
                <a:lnTo>
                  <a:pt x="567949" y="997023"/>
                </a:lnTo>
                <a:lnTo>
                  <a:pt x="577866" y="948644"/>
                </a:lnTo>
                <a:lnTo>
                  <a:pt x="584984" y="899778"/>
                </a:lnTo>
                <a:lnTo>
                  <a:pt x="589291" y="850479"/>
                </a:lnTo>
                <a:lnTo>
                  <a:pt x="590777" y="800798"/>
                </a:lnTo>
                <a:lnTo>
                  <a:pt x="589531" y="752827"/>
                </a:lnTo>
                <a:lnTo>
                  <a:pt x="585666" y="705193"/>
                </a:lnTo>
                <a:lnTo>
                  <a:pt x="579191" y="657954"/>
                </a:lnTo>
                <a:lnTo>
                  <a:pt x="570117" y="611164"/>
                </a:lnTo>
                <a:lnTo>
                  <a:pt x="558453" y="564875"/>
                </a:lnTo>
                <a:lnTo>
                  <a:pt x="544209" y="519142"/>
                </a:lnTo>
                <a:lnTo>
                  <a:pt x="527397" y="474016"/>
                </a:lnTo>
                <a:lnTo>
                  <a:pt x="508163" y="429872"/>
                </a:lnTo>
                <a:lnTo>
                  <a:pt x="486658" y="387076"/>
                </a:lnTo>
                <a:lnTo>
                  <a:pt x="462912" y="345673"/>
                </a:lnTo>
                <a:lnTo>
                  <a:pt x="436955" y="305709"/>
                </a:lnTo>
                <a:lnTo>
                  <a:pt x="408817" y="267229"/>
                </a:lnTo>
                <a:lnTo>
                  <a:pt x="378527" y="230279"/>
                </a:lnTo>
                <a:lnTo>
                  <a:pt x="346115" y="194905"/>
                </a:lnTo>
                <a:lnTo>
                  <a:pt x="310558" y="160204"/>
                </a:lnTo>
                <a:lnTo>
                  <a:pt x="273232" y="127736"/>
                </a:lnTo>
                <a:lnTo>
                  <a:pt x="234184" y="97532"/>
                </a:lnTo>
                <a:lnTo>
                  <a:pt x="193460" y="69624"/>
                </a:lnTo>
                <a:lnTo>
                  <a:pt x="151108" y="44045"/>
                </a:lnTo>
                <a:lnTo>
                  <a:pt x="107174" y="20826"/>
                </a:lnTo>
                <a:lnTo>
                  <a:pt x="61704" y="0"/>
                </a:lnTo>
                <a:close/>
              </a:path>
            </a:pathLst>
          </a:custGeom>
          <a:solidFill>
            <a:srgbClr val="EB6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94429" y="0"/>
            <a:ext cx="9109659" cy="1130855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53223" y="2311832"/>
            <a:ext cx="847788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95"/>
              </a:spcBef>
            </a:pPr>
            <a:r>
              <a:rPr sz="4950" spc="-120" dirty="0">
                <a:solidFill>
                  <a:srgbClr val="000000"/>
                </a:solidFill>
                <a:latin typeface="Gotham"/>
                <a:cs typeface="Gotham"/>
              </a:rPr>
              <a:t>Learning chemistry </a:t>
            </a:r>
            <a:r>
              <a:rPr sz="4950" spc="-100" dirty="0">
                <a:solidFill>
                  <a:srgbClr val="000000"/>
                </a:solidFill>
                <a:latin typeface="Gotham"/>
                <a:cs typeface="Gotham"/>
              </a:rPr>
              <a:t>lets</a:t>
            </a:r>
            <a:r>
              <a:rPr sz="4950" spc="-550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80" dirty="0">
                <a:solidFill>
                  <a:srgbClr val="000000"/>
                </a:solidFill>
                <a:latin typeface="Gotham"/>
                <a:cs typeface="Gotham"/>
              </a:rPr>
              <a:t>you  </a:t>
            </a:r>
            <a:r>
              <a:rPr sz="4950" spc="-105" dirty="0">
                <a:solidFill>
                  <a:srgbClr val="000000"/>
                </a:solidFill>
                <a:latin typeface="Gotham"/>
                <a:cs typeface="Gotham"/>
              </a:rPr>
              <a:t>think </a:t>
            </a:r>
            <a:r>
              <a:rPr sz="4950" spc="-135" dirty="0">
                <a:solidFill>
                  <a:srgbClr val="000000"/>
                </a:solidFill>
                <a:latin typeface="Gotham"/>
                <a:cs typeface="Gotham"/>
              </a:rPr>
              <a:t>like </a:t>
            </a:r>
            <a:r>
              <a:rPr sz="4950" spc="-5" dirty="0">
                <a:solidFill>
                  <a:srgbClr val="000000"/>
                </a:solidFill>
                <a:latin typeface="Gotham"/>
                <a:cs typeface="Gotham"/>
              </a:rPr>
              <a:t>a</a:t>
            </a:r>
            <a:r>
              <a:rPr sz="4950" spc="-520" dirty="0">
                <a:solidFill>
                  <a:srgbClr val="000000"/>
                </a:solidFill>
                <a:latin typeface="Gotham"/>
                <a:cs typeface="Gotham"/>
              </a:rPr>
              <a:t> </a:t>
            </a:r>
            <a:r>
              <a:rPr sz="4950" spc="-120" dirty="0">
                <a:solidFill>
                  <a:srgbClr val="000000"/>
                </a:solidFill>
                <a:latin typeface="Gotham"/>
                <a:cs typeface="Gotham"/>
              </a:rPr>
              <a:t>scientist</a:t>
            </a:r>
            <a:endParaRPr sz="4950">
              <a:latin typeface="Gotham"/>
              <a:cs typeface="Gotha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3223" y="4322242"/>
            <a:ext cx="432435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Gotham-Light"/>
                <a:cs typeface="Gotham-Light"/>
              </a:rPr>
              <a:t>Chemistry helps</a:t>
            </a:r>
            <a:r>
              <a:rPr sz="3300" spc="-70" dirty="0">
                <a:latin typeface="Gotham-Light"/>
                <a:cs typeface="Gotham-Light"/>
              </a:rPr>
              <a:t> </a:t>
            </a:r>
            <a:r>
              <a:rPr sz="3300" spc="-30" dirty="0">
                <a:latin typeface="Gotham-Light"/>
                <a:cs typeface="Gotham-Light"/>
              </a:rPr>
              <a:t>you:</a:t>
            </a:r>
            <a:endParaRPr sz="3300">
              <a:latin typeface="Gotham-Light"/>
              <a:cs typeface="Gotham-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71159" y="5408212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89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1159" y="6492875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90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1159" y="7254875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90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1159" y="8397875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90">
                <a:moveTo>
                  <a:pt x="0" y="198946"/>
                </a:moveTo>
                <a:lnTo>
                  <a:pt x="198946" y="198946"/>
                </a:lnTo>
                <a:lnTo>
                  <a:pt x="198946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ln w="10470">
            <a:solidFill>
              <a:srgbClr val="EB6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25987" y="5327447"/>
            <a:ext cx="7776209" cy="339336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35"/>
              </a:spcBef>
            </a:pPr>
            <a:r>
              <a:rPr sz="2150" spc="-15" dirty="0">
                <a:latin typeface="Gotham-Book"/>
                <a:cs typeface="Gotham-Book"/>
              </a:rPr>
              <a:t>Appreciate </a:t>
            </a:r>
            <a:r>
              <a:rPr sz="2150" spc="-10" dirty="0">
                <a:latin typeface="Gotham-Book"/>
                <a:cs typeface="Gotham-Book"/>
              </a:rPr>
              <a:t>what </a:t>
            </a:r>
            <a:r>
              <a:rPr sz="2150" spc="-5" dirty="0">
                <a:latin typeface="Gotham-Book"/>
                <a:cs typeface="Gotham-Book"/>
              </a:rPr>
              <a:t>things </a:t>
            </a:r>
            <a:r>
              <a:rPr sz="2150" spc="-20" dirty="0">
                <a:latin typeface="Gotham-Book"/>
                <a:cs typeface="Gotham-Book"/>
              </a:rPr>
              <a:t>are </a:t>
            </a:r>
            <a:r>
              <a:rPr sz="2150" spc="-5" dirty="0">
                <a:latin typeface="Gotham-Book"/>
                <a:cs typeface="Gotham-Book"/>
              </a:rPr>
              <a:t>made of and </a:t>
            </a:r>
            <a:r>
              <a:rPr sz="2150" spc="-25" dirty="0">
                <a:latin typeface="Gotham-Book"/>
                <a:cs typeface="Gotham-Book"/>
              </a:rPr>
              <a:t>how </a:t>
            </a:r>
            <a:r>
              <a:rPr sz="2150" spc="-20" dirty="0">
                <a:latin typeface="Gotham-Book"/>
                <a:cs typeface="Gotham-Book"/>
              </a:rPr>
              <a:t>they work </a:t>
            </a:r>
            <a:r>
              <a:rPr sz="2150" spc="-5" dirty="0">
                <a:latin typeface="Gotham-Book"/>
                <a:cs typeface="Gotham-Book"/>
              </a:rPr>
              <a:t>–  </a:t>
            </a:r>
            <a:r>
              <a:rPr sz="2150" spc="-20" dirty="0">
                <a:latin typeface="Gotham-Book"/>
                <a:cs typeface="Gotham-Book"/>
              </a:rPr>
              <a:t>like </a:t>
            </a:r>
            <a:r>
              <a:rPr sz="2150" spc="-10" dirty="0">
                <a:latin typeface="Gotham-Book"/>
                <a:cs typeface="Gotham-Book"/>
              </a:rPr>
              <a:t>understanding </a:t>
            </a:r>
            <a:r>
              <a:rPr sz="2150" spc="-5" dirty="0">
                <a:latin typeface="Gotham-Book"/>
                <a:cs typeface="Gotham-Book"/>
              </a:rPr>
              <a:t>the </a:t>
            </a:r>
            <a:r>
              <a:rPr sz="2150" spc="-10" dirty="0">
                <a:latin typeface="Gotham-Book"/>
                <a:cs typeface="Gotham-Book"/>
              </a:rPr>
              <a:t>ingredient list </a:t>
            </a:r>
            <a:r>
              <a:rPr sz="2150" spc="-5" dirty="0">
                <a:latin typeface="Gotham-Book"/>
                <a:cs typeface="Gotham-Book"/>
              </a:rPr>
              <a:t>on </a:t>
            </a:r>
            <a:r>
              <a:rPr sz="2150" spc="-20" dirty="0">
                <a:latin typeface="Gotham-Book"/>
                <a:cs typeface="Gotham-Book"/>
              </a:rPr>
              <a:t>your cereal</a:t>
            </a:r>
            <a:r>
              <a:rPr sz="2150" spc="55" dirty="0">
                <a:latin typeface="Gotham-Book"/>
                <a:cs typeface="Gotham-Book"/>
              </a:rPr>
              <a:t> </a:t>
            </a:r>
            <a:r>
              <a:rPr sz="2150" spc="-30" dirty="0">
                <a:latin typeface="Gotham-Book"/>
                <a:cs typeface="Gotham-Book"/>
              </a:rPr>
              <a:t>box</a:t>
            </a:r>
            <a:endParaRPr sz="2150" dirty="0">
              <a:latin typeface="Gotham-Book"/>
              <a:cs typeface="Gotham-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GB" sz="2800" dirty="0">
              <a:latin typeface="Gotham-Book"/>
              <a:cs typeface="Gotham-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50" spc="-5" dirty="0">
                <a:latin typeface="Gotham-Book"/>
                <a:cs typeface="Gotham-Book"/>
              </a:rPr>
              <a:t>Describe and </a:t>
            </a:r>
            <a:r>
              <a:rPr sz="2150" spc="-15" dirty="0">
                <a:latin typeface="Gotham-Book"/>
                <a:cs typeface="Gotham-Book"/>
              </a:rPr>
              <a:t>explain natural</a:t>
            </a:r>
            <a:r>
              <a:rPr sz="2150" spc="-5" dirty="0">
                <a:latin typeface="Gotham-Book"/>
                <a:cs typeface="Gotham-Book"/>
              </a:rPr>
              <a:t> </a:t>
            </a:r>
            <a:r>
              <a:rPr sz="2150" spc="-15" dirty="0">
                <a:latin typeface="Gotham-Book"/>
                <a:cs typeface="Gotham-Book"/>
              </a:rPr>
              <a:t>occurrences</a:t>
            </a:r>
            <a:endParaRPr sz="2150" dirty="0">
              <a:latin typeface="Gotham-Book"/>
              <a:cs typeface="Gotham-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GB" sz="2800" dirty="0">
              <a:latin typeface="Gotham-Book"/>
              <a:cs typeface="Gotham-Book"/>
            </a:endParaRPr>
          </a:p>
          <a:p>
            <a:pPr marL="12700" marR="248285">
              <a:lnSpc>
                <a:spcPct val="102299"/>
              </a:lnSpc>
            </a:pPr>
            <a:r>
              <a:rPr sz="2150" spc="-35" dirty="0">
                <a:latin typeface="Gotham-Book"/>
                <a:cs typeface="Gotham-Book"/>
              </a:rPr>
              <a:t>Have </a:t>
            </a:r>
            <a:r>
              <a:rPr sz="2150" spc="-5" dirty="0">
                <a:latin typeface="Gotham-Book"/>
                <a:cs typeface="Gotham-Book"/>
              </a:rPr>
              <a:t>opinions on subjects in the </a:t>
            </a:r>
            <a:r>
              <a:rPr sz="2150" spc="-30" dirty="0">
                <a:latin typeface="Gotham-Book"/>
                <a:cs typeface="Gotham-Book"/>
              </a:rPr>
              <a:t>news </a:t>
            </a:r>
            <a:r>
              <a:rPr sz="2150" spc="-5" dirty="0">
                <a:latin typeface="Gotham-Book"/>
                <a:cs typeface="Gotham-Book"/>
              </a:rPr>
              <a:t>– such as </a:t>
            </a:r>
            <a:r>
              <a:rPr sz="2150" spc="-15" dirty="0">
                <a:latin typeface="Gotham-Book"/>
                <a:cs typeface="Gotham-Book"/>
              </a:rPr>
              <a:t>climate  </a:t>
            </a:r>
            <a:r>
              <a:rPr sz="2150" spc="-5" dirty="0">
                <a:latin typeface="Gotham-Book"/>
                <a:cs typeface="Gotham-Book"/>
              </a:rPr>
              <a:t>change and</a:t>
            </a:r>
            <a:r>
              <a:rPr sz="2150" spc="-10" dirty="0">
                <a:latin typeface="Gotham-Book"/>
                <a:cs typeface="Gotham-Book"/>
              </a:rPr>
              <a:t> </a:t>
            </a:r>
            <a:r>
              <a:rPr sz="2150" spc="-15" dirty="0">
                <a:latin typeface="Gotham-Book"/>
                <a:cs typeface="Gotham-Book"/>
              </a:rPr>
              <a:t>vaccinations</a:t>
            </a:r>
            <a:endParaRPr sz="2150" dirty="0">
              <a:latin typeface="Gotham-Book"/>
              <a:cs typeface="Gotham-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 dirty="0">
              <a:latin typeface="Gotham-Book"/>
              <a:cs typeface="Gotham-Book"/>
            </a:endParaRPr>
          </a:p>
          <a:p>
            <a:pPr marL="12700">
              <a:lnSpc>
                <a:spcPct val="100000"/>
              </a:lnSpc>
            </a:pPr>
            <a:r>
              <a:rPr sz="2150" spc="-10" dirty="0">
                <a:latin typeface="Gotham-Book"/>
                <a:cs typeface="Gotham-Book"/>
              </a:rPr>
              <a:t>Understand </a:t>
            </a:r>
            <a:r>
              <a:rPr sz="2150" spc="-5" dirty="0">
                <a:latin typeface="Gotham-Book"/>
                <a:cs typeface="Gotham-Book"/>
              </a:rPr>
              <a:t>scientific </a:t>
            </a:r>
            <a:r>
              <a:rPr sz="2150" spc="-10" dirty="0">
                <a:latin typeface="Gotham-Book"/>
                <a:cs typeface="Gotham-Book"/>
              </a:rPr>
              <a:t>issues </a:t>
            </a:r>
            <a:r>
              <a:rPr sz="2150" spc="-5" dirty="0">
                <a:latin typeface="Gotham-Book"/>
                <a:cs typeface="Gotham-Book"/>
              </a:rPr>
              <a:t>and talk about</a:t>
            </a:r>
            <a:r>
              <a:rPr sz="2150" spc="5" dirty="0">
                <a:latin typeface="Gotham-Book"/>
                <a:cs typeface="Gotham-Book"/>
              </a:rPr>
              <a:t> </a:t>
            </a:r>
            <a:r>
              <a:rPr sz="2150" spc="-5" dirty="0">
                <a:latin typeface="Gotham-Book"/>
                <a:cs typeface="Gotham-Book"/>
              </a:rPr>
              <a:t>them</a:t>
            </a:r>
            <a:endParaRPr sz="2150" dirty="0">
              <a:latin typeface="Gotham-Book"/>
              <a:cs typeface="Gotham-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1234" y="10753210"/>
            <a:ext cx="268605" cy="4019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z="2300" spc="5" dirty="0">
                <a:latin typeface="Gotham-Medium"/>
                <a:cs typeface="Gotham-Medium"/>
              </a:rPr>
              <a:t>9</a:t>
            </a:fld>
            <a:endParaRPr sz="2300" dirty="0">
              <a:latin typeface="Gotham-Medium"/>
              <a:cs typeface="Gotham-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1469</Words>
  <Application>Microsoft Office PowerPoint</Application>
  <PresentationFormat>Custom</PresentationFormat>
  <Paragraphs>278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</vt:lpstr>
      <vt:lpstr>Fresno</vt:lpstr>
      <vt:lpstr>Gotham</vt:lpstr>
      <vt:lpstr>Gotham-Book</vt:lpstr>
      <vt:lpstr>Gotham-Light</vt:lpstr>
      <vt:lpstr>Gotham-Medium</vt:lpstr>
      <vt:lpstr>Times New Roman</vt:lpstr>
      <vt:lpstr>Office Theme</vt:lpstr>
      <vt:lpstr>PowerPoint Presentation</vt:lpstr>
      <vt:lpstr>PowerPoint Presentation</vt:lpstr>
      <vt:lpstr>About you</vt:lpstr>
      <vt:lpstr>Where do you want to work?</vt:lpstr>
      <vt:lpstr>Now write down:</vt:lpstr>
      <vt:lpstr>PowerPoint Presentation</vt:lpstr>
      <vt:lpstr>Chemistry is at the centre  of everything Everything you can see, smell, touch  and taste</vt:lpstr>
      <vt:lpstr>Chemistry is at the centre of everything Everything you can see, smell, touch and taste</vt:lpstr>
      <vt:lpstr>Learning chemistry lets you  think like a scientist</vt:lpstr>
      <vt:lpstr>Career quiz Fill in the questionnaire*</vt:lpstr>
      <vt:lpstr>Where could chemistry take you?</vt:lpstr>
      <vt:lpstr>Check your answers Check your scores and find the most relatable jobs</vt:lpstr>
      <vt:lpstr>Chemical scientists are  well paid</vt:lpstr>
      <vt:lpstr>Learning chemistry is useful! You’ll learn skills for being successful in the future, such as:</vt:lpstr>
      <vt:lpstr>So… what else you can do with chemistry? From teaching and writing, to the law and banking, so many employers value a  chemistry qualification. One chemistry graduate even went on to be Prime Minister!</vt:lpstr>
      <vt:lpstr>Take chemistry and you could become…</vt:lpstr>
      <vt:lpstr>Take chemistry and you could become…</vt:lpstr>
      <vt:lpstr>Take chemistry and you could become…</vt:lpstr>
      <vt:lpstr>Where can you work?</vt:lpstr>
      <vt:lpstr>PowerPoint Presentation</vt:lpstr>
      <vt:lpstr>Now what? Find out more!</vt:lpstr>
      <vt:lpstr>Find out more about  careers in chemistry</vt:lpstr>
      <vt:lpstr>Follow-up activity</vt:lpstr>
      <vt:lpstr>Useful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Hutson</dc:creator>
  <cp:lastModifiedBy>Lakshmi  Hughes</cp:lastModifiedBy>
  <cp:revision>18</cp:revision>
  <dcterms:created xsi:type="dcterms:W3CDTF">2020-06-15T09:15:00Z</dcterms:created>
  <dcterms:modified xsi:type="dcterms:W3CDTF">2020-11-02T16:25:01Z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2020-02-19T00:00:00Z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2020-06-15T00:00:00Z</vt:filetime>
  </property>
</Properties>
</file>