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2"/>
  </p:notesMasterIdLst>
  <p:sldIdLst>
    <p:sldId id="284" r:id="rId5"/>
    <p:sldId id="317" r:id="rId6"/>
    <p:sldId id="287" r:id="rId7"/>
    <p:sldId id="321" r:id="rId8"/>
    <p:sldId id="318" r:id="rId9"/>
    <p:sldId id="289" r:id="rId10"/>
    <p:sldId id="320" r:id="rId11"/>
    <p:sldId id="324" r:id="rId12"/>
    <p:sldId id="288" r:id="rId13"/>
    <p:sldId id="307" r:id="rId14"/>
    <p:sldId id="315" r:id="rId15"/>
    <p:sldId id="316" r:id="rId16"/>
    <p:sldId id="319" r:id="rId17"/>
    <p:sldId id="326" r:id="rId18"/>
    <p:sldId id="322" r:id="rId19"/>
    <p:sldId id="323" r:id="rId20"/>
    <p:sldId id="325"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74B60E9-655C-E89A-6316-3841AD519658}" name="Juliet Kennard" initials="JK" userId="S::KennardJ@rsc.org::171ce03e-ecb9-44f8-bcbb-a85643c4c66a"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F62"/>
    <a:srgbClr val="E6F1EF"/>
    <a:srgbClr val="EDF6F9"/>
    <a:srgbClr val="48A9C5"/>
    <a:srgbClr val="FAE7EA"/>
    <a:srgbClr val="F7DBE0"/>
    <a:srgbClr val="F4CFD5"/>
    <a:srgbClr val="FF9E1B"/>
    <a:srgbClr val="C8102E"/>
    <a:srgbClr val="00497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14DCA9D-E8EF-435E-827B-76014F32382D}" v="10" dt="2026-02-12T17:31:03.77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124"/>
    <p:restoredTop sz="84746" autoAdjust="0"/>
  </p:normalViewPr>
  <p:slideViewPr>
    <p:cSldViewPr snapToGrid="0" snapToObjects="1">
      <p:cViewPr varScale="1">
        <p:scale>
          <a:sx n="94" d="100"/>
          <a:sy n="94" d="100"/>
        </p:scale>
        <p:origin x="1512" y="78"/>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irsty Patterson" userId="06c453ef-d90e-4cbc-ba6b-1bf363c3e0a9" providerId="ADAL" clId="{2B52998C-451C-485A-9808-79CB34D495AD}"/>
    <pc:docChg chg="undo custSel addSld modSld">
      <pc:chgData name="Kirsty Patterson" userId="06c453ef-d90e-4cbc-ba6b-1bf363c3e0a9" providerId="ADAL" clId="{2B52998C-451C-485A-9808-79CB34D495AD}" dt="2026-02-12T17:42:34.210" v="2263" actId="20577"/>
      <pc:docMkLst>
        <pc:docMk/>
      </pc:docMkLst>
      <pc:sldChg chg="modSp mod">
        <pc:chgData name="Kirsty Patterson" userId="06c453ef-d90e-4cbc-ba6b-1bf363c3e0a9" providerId="ADAL" clId="{2B52998C-451C-485A-9808-79CB34D495AD}" dt="2026-02-12T17:42:34.210" v="2263" actId="20577"/>
        <pc:sldMkLst>
          <pc:docMk/>
          <pc:sldMk cId="1883610943" sldId="284"/>
        </pc:sldMkLst>
        <pc:spChg chg="mod">
          <ac:chgData name="Kirsty Patterson" userId="06c453ef-d90e-4cbc-ba6b-1bf363c3e0a9" providerId="ADAL" clId="{2B52998C-451C-485A-9808-79CB34D495AD}" dt="2026-02-12T17:42:34.210" v="2263" actId="20577"/>
          <ac:spMkLst>
            <pc:docMk/>
            <pc:sldMk cId="1883610943" sldId="284"/>
            <ac:spMk id="5" creationId="{02D774F2-AE91-AFC1-05BC-B317EEDBDBE6}"/>
          </ac:spMkLst>
        </pc:spChg>
        <pc:spChg chg="mod">
          <ac:chgData name="Kirsty Patterson" userId="06c453ef-d90e-4cbc-ba6b-1bf363c3e0a9" providerId="ADAL" clId="{2B52998C-451C-485A-9808-79CB34D495AD}" dt="2026-02-09T20:36:50.523" v="1670" actId="962"/>
          <ac:spMkLst>
            <pc:docMk/>
            <pc:sldMk cId="1883610943" sldId="284"/>
            <ac:spMk id="8" creationId="{A7335F0B-29F5-2648-9B20-470CA4A491D6}"/>
          </ac:spMkLst>
        </pc:spChg>
      </pc:sldChg>
      <pc:sldChg chg="modSp mod modNotesTx">
        <pc:chgData name="Kirsty Patterson" userId="06c453ef-d90e-4cbc-ba6b-1bf363c3e0a9" providerId="ADAL" clId="{2B52998C-451C-485A-9808-79CB34D495AD}" dt="2026-02-12T13:46:18.585" v="2202" actId="962"/>
        <pc:sldMkLst>
          <pc:docMk/>
          <pc:sldMk cId="1833564579" sldId="287"/>
        </pc:sldMkLst>
        <pc:spChg chg="mod">
          <ac:chgData name="Kirsty Patterson" userId="06c453ef-d90e-4cbc-ba6b-1bf363c3e0a9" providerId="ADAL" clId="{2B52998C-451C-485A-9808-79CB34D495AD}" dt="2026-02-09T20:40:33.259" v="2136" actId="20577"/>
          <ac:spMkLst>
            <pc:docMk/>
            <pc:sldMk cId="1833564579" sldId="287"/>
            <ac:spMk id="2" creationId="{E52CF485-D268-EE4F-A331-75DB104260E6}"/>
          </ac:spMkLst>
        </pc:spChg>
        <pc:spChg chg="mod">
          <ac:chgData name="Kirsty Patterson" userId="06c453ef-d90e-4cbc-ba6b-1bf363c3e0a9" providerId="ADAL" clId="{2B52998C-451C-485A-9808-79CB34D495AD}" dt="2026-02-09T16:24:26.369" v="114" actId="20577"/>
          <ac:spMkLst>
            <pc:docMk/>
            <pc:sldMk cId="1833564579" sldId="287"/>
            <ac:spMk id="8" creationId="{FC4ED61C-2CB5-D894-B83B-92BC8D7C66CF}"/>
          </ac:spMkLst>
        </pc:spChg>
        <pc:spChg chg="mod">
          <ac:chgData name="Kirsty Patterson" userId="06c453ef-d90e-4cbc-ba6b-1bf363c3e0a9" providerId="ADAL" clId="{2B52998C-451C-485A-9808-79CB34D495AD}" dt="2026-02-09T16:24:22.257" v="112" actId="20577"/>
          <ac:spMkLst>
            <pc:docMk/>
            <pc:sldMk cId="1833564579" sldId="287"/>
            <ac:spMk id="11" creationId="{485DC326-FA45-9B69-F670-779D2CA03BC3}"/>
          </ac:spMkLst>
        </pc:spChg>
        <pc:spChg chg="mod">
          <ac:chgData name="Kirsty Patterson" userId="06c453ef-d90e-4cbc-ba6b-1bf363c3e0a9" providerId="ADAL" clId="{2B52998C-451C-485A-9808-79CB34D495AD}" dt="2026-02-09T16:24:14.188" v="106" actId="20577"/>
          <ac:spMkLst>
            <pc:docMk/>
            <pc:sldMk cId="1833564579" sldId="287"/>
            <ac:spMk id="13" creationId="{3B7ADA2F-0DEC-DB89-3ED4-FDD53F748C9E}"/>
          </ac:spMkLst>
        </pc:spChg>
        <pc:picChg chg="mod">
          <ac:chgData name="Kirsty Patterson" userId="06c453ef-d90e-4cbc-ba6b-1bf363c3e0a9" providerId="ADAL" clId="{2B52998C-451C-485A-9808-79CB34D495AD}" dt="2026-02-12T13:46:18.585" v="2202" actId="962"/>
          <ac:picMkLst>
            <pc:docMk/>
            <pc:sldMk cId="1833564579" sldId="287"/>
            <ac:picMk id="3074" creationId="{C0C55E29-4CC2-2251-D5F3-E30275C6998B}"/>
          </ac:picMkLst>
        </pc:picChg>
        <pc:picChg chg="mod">
          <ac:chgData name="Kirsty Patterson" userId="06c453ef-d90e-4cbc-ba6b-1bf363c3e0a9" providerId="ADAL" clId="{2B52998C-451C-485A-9808-79CB34D495AD}" dt="2026-02-09T20:23:32.389" v="947" actId="962"/>
          <ac:picMkLst>
            <pc:docMk/>
            <pc:sldMk cId="1833564579" sldId="287"/>
            <ac:picMk id="3076" creationId="{8AEB5D88-4646-3088-890A-E487D16248DF}"/>
          </ac:picMkLst>
        </pc:picChg>
        <pc:picChg chg="mod">
          <ac:chgData name="Kirsty Patterson" userId="06c453ef-d90e-4cbc-ba6b-1bf363c3e0a9" providerId="ADAL" clId="{2B52998C-451C-485A-9808-79CB34D495AD}" dt="2026-02-09T20:24:04.523" v="1147" actId="962"/>
          <ac:picMkLst>
            <pc:docMk/>
            <pc:sldMk cId="1833564579" sldId="287"/>
            <ac:picMk id="3078" creationId="{9C5A3514-6717-DD52-4F2B-8BBA7E0A0AF4}"/>
          </ac:picMkLst>
        </pc:picChg>
        <pc:picChg chg="mod">
          <ac:chgData name="Kirsty Patterson" userId="06c453ef-d90e-4cbc-ba6b-1bf363c3e0a9" providerId="ADAL" clId="{2B52998C-451C-485A-9808-79CB34D495AD}" dt="2026-02-09T20:23:43.786" v="1013" actId="962"/>
          <ac:picMkLst>
            <pc:docMk/>
            <pc:sldMk cId="1833564579" sldId="287"/>
            <ac:picMk id="3080" creationId="{27248871-05B2-15EE-C583-9B2C500D4592}"/>
          </ac:picMkLst>
        </pc:picChg>
        <pc:cxnChg chg="mod">
          <ac:chgData name="Kirsty Patterson" userId="06c453ef-d90e-4cbc-ba6b-1bf363c3e0a9" providerId="ADAL" clId="{2B52998C-451C-485A-9808-79CB34D495AD}" dt="2026-02-09T20:37:21.325" v="1677" actId="962"/>
          <ac:cxnSpMkLst>
            <pc:docMk/>
            <pc:sldMk cId="1833564579" sldId="287"/>
            <ac:cxnSpMk id="15" creationId="{50C220DE-9A9E-FD25-B4EA-9FE8C39A8F59}"/>
          </ac:cxnSpMkLst>
        </pc:cxnChg>
      </pc:sldChg>
      <pc:sldChg chg="addSp delSp modSp mod modNotesTx">
        <pc:chgData name="Kirsty Patterson" userId="06c453ef-d90e-4cbc-ba6b-1bf363c3e0a9" providerId="ADAL" clId="{2B52998C-451C-485A-9808-79CB34D495AD}" dt="2026-02-12T13:59:20.754" v="2215" actId="6549"/>
        <pc:sldMkLst>
          <pc:docMk/>
          <pc:sldMk cId="2653521761" sldId="289"/>
        </pc:sldMkLst>
        <pc:spChg chg="mod">
          <ac:chgData name="Kirsty Patterson" userId="06c453ef-d90e-4cbc-ba6b-1bf363c3e0a9" providerId="ADAL" clId="{2B52998C-451C-485A-9808-79CB34D495AD}" dt="2026-02-09T20:10:42.527" v="274" actId="14100"/>
          <ac:spMkLst>
            <pc:docMk/>
            <pc:sldMk cId="2653521761" sldId="289"/>
            <ac:spMk id="3" creationId="{4AC8368B-B514-8E4D-A908-1909D2469E48}"/>
          </ac:spMkLst>
        </pc:spChg>
        <pc:spChg chg="add mod ord">
          <ac:chgData name="Kirsty Patterson" userId="06c453ef-d90e-4cbc-ba6b-1bf363c3e0a9" providerId="ADAL" clId="{2B52998C-451C-485A-9808-79CB34D495AD}" dt="2026-02-09T20:09:20.704" v="260" actId="164"/>
          <ac:spMkLst>
            <pc:docMk/>
            <pc:sldMk cId="2653521761" sldId="289"/>
            <ac:spMk id="18" creationId="{F15F7E0D-EE9D-8C10-5AD7-432C769FC7C4}"/>
          </ac:spMkLst>
        </pc:spChg>
        <pc:grpChg chg="add mod">
          <ac:chgData name="Kirsty Patterson" userId="06c453ef-d90e-4cbc-ba6b-1bf363c3e0a9" providerId="ADAL" clId="{2B52998C-451C-485A-9808-79CB34D495AD}" dt="2026-02-09T20:25:11.163" v="1424" actId="164"/>
          <ac:grpSpMkLst>
            <pc:docMk/>
            <pc:sldMk cId="2653521761" sldId="289"/>
            <ac:grpSpMk id="19" creationId="{05DA3AEB-8952-5472-6082-9EA63B4C9A4A}"/>
          </ac:grpSpMkLst>
        </pc:grpChg>
        <pc:grpChg chg="add mod">
          <ac:chgData name="Kirsty Patterson" userId="06c453ef-d90e-4cbc-ba6b-1bf363c3e0a9" providerId="ADAL" clId="{2B52998C-451C-485A-9808-79CB34D495AD}" dt="2026-02-12T13:58:52.291" v="2209" actId="1076"/>
          <ac:grpSpMkLst>
            <pc:docMk/>
            <pc:sldMk cId="2653521761" sldId="289"/>
            <ac:grpSpMk id="20" creationId="{3F4B8542-FF57-BE5E-E595-5BA81CC61B50}"/>
          </ac:grpSpMkLst>
        </pc:grpChg>
        <pc:picChg chg="mod">
          <ac:chgData name="Kirsty Patterson" userId="06c453ef-d90e-4cbc-ba6b-1bf363c3e0a9" providerId="ADAL" clId="{2B52998C-451C-485A-9808-79CB34D495AD}" dt="2026-02-12T13:58:48.166" v="2208" actId="1076"/>
          <ac:picMkLst>
            <pc:docMk/>
            <pc:sldMk cId="2653521761" sldId="289"/>
            <ac:picMk id="8" creationId="{60C0C66B-7C28-7B5E-EB03-85349B319A27}"/>
          </ac:picMkLst>
        </pc:picChg>
        <pc:picChg chg="add mod">
          <ac:chgData name="Kirsty Patterson" userId="06c453ef-d90e-4cbc-ba6b-1bf363c3e0a9" providerId="ADAL" clId="{2B52998C-451C-485A-9808-79CB34D495AD}" dt="2026-02-09T20:09:20.704" v="260" actId="164"/>
          <ac:picMkLst>
            <pc:docMk/>
            <pc:sldMk cId="2653521761" sldId="289"/>
            <ac:picMk id="9" creationId="{989A1AEC-6665-1235-CFAB-8EE24BF3A091}"/>
          </ac:picMkLst>
        </pc:picChg>
        <pc:picChg chg="add mod">
          <ac:chgData name="Kirsty Patterson" userId="06c453ef-d90e-4cbc-ba6b-1bf363c3e0a9" providerId="ADAL" clId="{2B52998C-451C-485A-9808-79CB34D495AD}" dt="2026-02-09T20:09:20.704" v="260" actId="164"/>
          <ac:picMkLst>
            <pc:docMk/>
            <pc:sldMk cId="2653521761" sldId="289"/>
            <ac:picMk id="11" creationId="{DEC0D75E-58F8-EEDC-CAD3-4FEDA0DBF33E}"/>
          </ac:picMkLst>
        </pc:picChg>
        <pc:picChg chg="add mod">
          <ac:chgData name="Kirsty Patterson" userId="06c453ef-d90e-4cbc-ba6b-1bf363c3e0a9" providerId="ADAL" clId="{2B52998C-451C-485A-9808-79CB34D495AD}" dt="2026-02-09T20:09:20.704" v="260" actId="164"/>
          <ac:picMkLst>
            <pc:docMk/>
            <pc:sldMk cId="2653521761" sldId="289"/>
            <ac:picMk id="13" creationId="{6048139E-DBA9-45C5-60AA-D7C0AEE76E3A}"/>
          </ac:picMkLst>
        </pc:picChg>
        <pc:picChg chg="add mod">
          <ac:chgData name="Kirsty Patterson" userId="06c453ef-d90e-4cbc-ba6b-1bf363c3e0a9" providerId="ADAL" clId="{2B52998C-451C-485A-9808-79CB34D495AD}" dt="2026-02-09T20:25:11.163" v="1424" actId="164"/>
          <ac:picMkLst>
            <pc:docMk/>
            <pc:sldMk cId="2653521761" sldId="289"/>
            <ac:picMk id="17" creationId="{F487FF18-6621-C718-2A3D-85B18D96A4A8}"/>
          </ac:picMkLst>
        </pc:picChg>
        <pc:picChg chg="del mod">
          <ac:chgData name="Kirsty Patterson" userId="06c453ef-d90e-4cbc-ba6b-1bf363c3e0a9" providerId="ADAL" clId="{2B52998C-451C-485A-9808-79CB34D495AD}" dt="2026-02-12T13:58:19.582" v="2203" actId="478"/>
          <ac:picMkLst>
            <pc:docMk/>
            <pc:sldMk cId="2653521761" sldId="289"/>
            <ac:picMk id="1028" creationId="{13A5406F-76A2-EDAC-D446-389B689F1D41}"/>
          </ac:picMkLst>
        </pc:picChg>
      </pc:sldChg>
      <pc:sldChg chg="modSp add mod">
        <pc:chgData name="Kirsty Patterson" userId="06c453ef-d90e-4cbc-ba6b-1bf363c3e0a9" providerId="ADAL" clId="{2B52998C-451C-485A-9808-79CB34D495AD}" dt="2026-02-12T17:31:17.342" v="2241" actId="20577"/>
        <pc:sldMkLst>
          <pc:docMk/>
          <pc:sldMk cId="2658735806" sldId="307"/>
        </pc:sldMkLst>
        <pc:spChg chg="mod">
          <ac:chgData name="Kirsty Patterson" userId="06c453ef-d90e-4cbc-ba6b-1bf363c3e0a9" providerId="ADAL" clId="{2B52998C-451C-485A-9808-79CB34D495AD}" dt="2026-02-12T17:31:17.342" v="2241" actId="20577"/>
          <ac:spMkLst>
            <pc:docMk/>
            <pc:sldMk cId="2658735806" sldId="307"/>
            <ac:spMk id="148" creationId="{D64895E9-95BC-C72B-FF8C-FB78F90330AA}"/>
          </ac:spMkLst>
        </pc:spChg>
      </pc:sldChg>
      <pc:sldChg chg="modSp">
        <pc:chgData name="Kirsty Patterson" userId="06c453ef-d90e-4cbc-ba6b-1bf363c3e0a9" providerId="ADAL" clId="{2B52998C-451C-485A-9808-79CB34D495AD}" dt="2026-02-09T16:28:39.306" v="127"/>
        <pc:sldMkLst>
          <pc:docMk/>
          <pc:sldMk cId="2205301744" sldId="315"/>
        </pc:sldMkLst>
        <pc:graphicFrameChg chg="mod">
          <ac:chgData name="Kirsty Patterson" userId="06c453ef-d90e-4cbc-ba6b-1bf363c3e0a9" providerId="ADAL" clId="{2B52998C-451C-485A-9808-79CB34D495AD}" dt="2026-02-09T16:28:39.306" v="127"/>
          <ac:graphicFrameMkLst>
            <pc:docMk/>
            <pc:sldMk cId="2205301744" sldId="315"/>
            <ac:graphicFrameMk id="4" creationId="{43B2AD41-519D-79A1-F158-0D56A4D49029}"/>
          </ac:graphicFrameMkLst>
        </pc:graphicFrameChg>
      </pc:sldChg>
      <pc:sldChg chg="modSp mod">
        <pc:chgData name="Kirsty Patterson" userId="06c453ef-d90e-4cbc-ba6b-1bf363c3e0a9" providerId="ADAL" clId="{2B52998C-451C-485A-9808-79CB34D495AD}" dt="2026-02-09T20:40:57.300" v="2145" actId="20577"/>
        <pc:sldMkLst>
          <pc:docMk/>
          <pc:sldMk cId="154960927" sldId="316"/>
        </pc:sldMkLst>
        <pc:spChg chg="mod">
          <ac:chgData name="Kirsty Patterson" userId="06c453ef-d90e-4cbc-ba6b-1bf363c3e0a9" providerId="ADAL" clId="{2B52998C-451C-485A-9808-79CB34D495AD}" dt="2026-02-09T20:40:57.300" v="2145" actId="20577"/>
          <ac:spMkLst>
            <pc:docMk/>
            <pc:sldMk cId="154960927" sldId="316"/>
            <ac:spMk id="6" creationId="{84F8215D-8328-8782-CA34-31E4F9253BFC}"/>
          </ac:spMkLst>
        </pc:spChg>
        <pc:graphicFrameChg chg="modGraphic">
          <ac:chgData name="Kirsty Patterson" userId="06c453ef-d90e-4cbc-ba6b-1bf363c3e0a9" providerId="ADAL" clId="{2B52998C-451C-485A-9808-79CB34D495AD}" dt="2026-02-09T16:30:20.023" v="139" actId="207"/>
          <ac:graphicFrameMkLst>
            <pc:docMk/>
            <pc:sldMk cId="154960927" sldId="316"/>
            <ac:graphicFrameMk id="4" creationId="{F1607AF9-C68C-48AA-F9FC-48F412739035}"/>
          </ac:graphicFrameMkLst>
        </pc:graphicFrameChg>
      </pc:sldChg>
      <pc:sldChg chg="modSp mod modNotesTx">
        <pc:chgData name="Kirsty Patterson" userId="06c453ef-d90e-4cbc-ba6b-1bf363c3e0a9" providerId="ADAL" clId="{2B52998C-451C-485A-9808-79CB34D495AD}" dt="2026-02-09T20:22:43.682" v="687" actId="962"/>
        <pc:sldMkLst>
          <pc:docMk/>
          <pc:sldMk cId="1086342771" sldId="318"/>
        </pc:sldMkLst>
        <pc:picChg chg="mod modCrop">
          <ac:chgData name="Kirsty Patterson" userId="06c453ef-d90e-4cbc-ba6b-1bf363c3e0a9" providerId="ADAL" clId="{2B52998C-451C-485A-9808-79CB34D495AD}" dt="2026-02-09T20:22:43.682" v="687" actId="962"/>
          <ac:picMkLst>
            <pc:docMk/>
            <pc:sldMk cId="1086342771" sldId="318"/>
            <ac:picMk id="6" creationId="{09C540EF-3F9F-697F-6B3D-69D2C2472F9A}"/>
          </ac:picMkLst>
        </pc:picChg>
      </pc:sldChg>
      <pc:sldChg chg="modSp mod">
        <pc:chgData name="Kirsty Patterson" userId="06c453ef-d90e-4cbc-ba6b-1bf363c3e0a9" providerId="ADAL" clId="{2B52998C-451C-485A-9808-79CB34D495AD}" dt="2026-02-09T20:15:41.676" v="364" actId="13219"/>
        <pc:sldMkLst>
          <pc:docMk/>
          <pc:sldMk cId="877057536" sldId="319"/>
        </pc:sldMkLst>
        <pc:graphicFrameChg chg="modGraphic">
          <ac:chgData name="Kirsty Patterson" userId="06c453ef-d90e-4cbc-ba6b-1bf363c3e0a9" providerId="ADAL" clId="{2B52998C-451C-485A-9808-79CB34D495AD}" dt="2026-02-09T20:15:41.676" v="364" actId="13219"/>
          <ac:graphicFrameMkLst>
            <pc:docMk/>
            <pc:sldMk cId="877057536" sldId="319"/>
            <ac:graphicFrameMk id="7" creationId="{DB8A9177-43CD-AAD3-260E-7508DE86AD6F}"/>
          </ac:graphicFrameMkLst>
        </pc:graphicFrameChg>
      </pc:sldChg>
      <pc:sldChg chg="addSp delSp modSp mod modNotesTx">
        <pc:chgData name="Kirsty Patterson" userId="06c453ef-d90e-4cbc-ba6b-1bf363c3e0a9" providerId="ADAL" clId="{2B52998C-451C-485A-9808-79CB34D495AD}" dt="2026-02-09T20:40:26.174" v="2120" actId="20577"/>
        <pc:sldMkLst>
          <pc:docMk/>
          <pc:sldMk cId="1623672630" sldId="321"/>
        </pc:sldMkLst>
        <pc:spChg chg="mod">
          <ac:chgData name="Kirsty Patterson" userId="06c453ef-d90e-4cbc-ba6b-1bf363c3e0a9" providerId="ADAL" clId="{2B52998C-451C-485A-9808-79CB34D495AD}" dt="2026-02-09T20:40:26.174" v="2120" actId="20577"/>
          <ac:spMkLst>
            <pc:docMk/>
            <pc:sldMk cId="1623672630" sldId="321"/>
            <ac:spMk id="2" creationId="{DCFD8D85-F46B-700B-AFAA-0FA617751D87}"/>
          </ac:spMkLst>
        </pc:spChg>
        <pc:spChg chg="mod">
          <ac:chgData name="Kirsty Patterson" userId="06c453ef-d90e-4cbc-ba6b-1bf363c3e0a9" providerId="ADAL" clId="{2B52998C-451C-485A-9808-79CB34D495AD}" dt="2026-02-09T20:38:18.459" v="1680" actId="164"/>
          <ac:spMkLst>
            <pc:docMk/>
            <pc:sldMk cId="1623672630" sldId="321"/>
            <ac:spMk id="4" creationId="{64BFD561-9C66-25FD-6AAF-6ACAE541CDD3}"/>
          </ac:spMkLst>
        </pc:spChg>
        <pc:spChg chg="mod">
          <ac:chgData name="Kirsty Patterson" userId="06c453ef-d90e-4cbc-ba6b-1bf363c3e0a9" providerId="ADAL" clId="{2B52998C-451C-485A-9808-79CB34D495AD}" dt="2026-02-09T20:38:18.459" v="1680" actId="164"/>
          <ac:spMkLst>
            <pc:docMk/>
            <pc:sldMk cId="1623672630" sldId="321"/>
            <ac:spMk id="6" creationId="{A0693A5B-CBF3-4A25-6202-0B08B46C58FB}"/>
          </ac:spMkLst>
        </pc:spChg>
        <pc:spChg chg="mod">
          <ac:chgData name="Kirsty Patterson" userId="06c453ef-d90e-4cbc-ba6b-1bf363c3e0a9" providerId="ADAL" clId="{2B52998C-451C-485A-9808-79CB34D495AD}" dt="2026-02-09T20:38:18.459" v="1680" actId="164"/>
          <ac:spMkLst>
            <pc:docMk/>
            <pc:sldMk cId="1623672630" sldId="321"/>
            <ac:spMk id="8" creationId="{03BEDA62-2616-3C54-5919-ECEA18EE6A37}"/>
          </ac:spMkLst>
        </pc:spChg>
        <pc:spChg chg="mod">
          <ac:chgData name="Kirsty Patterson" userId="06c453ef-d90e-4cbc-ba6b-1bf363c3e0a9" providerId="ADAL" clId="{2B52998C-451C-485A-9808-79CB34D495AD}" dt="2026-02-09T20:38:18.459" v="1680" actId="164"/>
          <ac:spMkLst>
            <pc:docMk/>
            <pc:sldMk cId="1623672630" sldId="321"/>
            <ac:spMk id="9" creationId="{426FA4C0-B110-2718-38A4-D50D2AE9453F}"/>
          </ac:spMkLst>
        </pc:spChg>
        <pc:grpChg chg="add mod">
          <ac:chgData name="Kirsty Patterson" userId="06c453ef-d90e-4cbc-ba6b-1bf363c3e0a9" providerId="ADAL" clId="{2B52998C-451C-485A-9808-79CB34D495AD}" dt="2026-02-09T20:39:18.108" v="2102" actId="962"/>
          <ac:grpSpMkLst>
            <pc:docMk/>
            <pc:sldMk cId="1623672630" sldId="321"/>
            <ac:grpSpMk id="7" creationId="{4A9BCAA9-D57F-BAB9-DD6A-4BE39A185399}"/>
          </ac:grpSpMkLst>
        </pc:grpChg>
        <pc:picChg chg="mod">
          <ac:chgData name="Kirsty Patterson" userId="06c453ef-d90e-4cbc-ba6b-1bf363c3e0a9" providerId="ADAL" clId="{2B52998C-451C-485A-9808-79CB34D495AD}" dt="2026-02-09T20:38:18.459" v="1680" actId="164"/>
          <ac:picMkLst>
            <pc:docMk/>
            <pc:sldMk cId="1623672630" sldId="321"/>
            <ac:picMk id="2050" creationId="{FC730DB5-92C2-E0AF-3449-E44F997FD22C}"/>
          </ac:picMkLst>
        </pc:picChg>
      </pc:sldChg>
      <pc:sldChg chg="modSp mod">
        <pc:chgData name="Kirsty Patterson" userId="06c453ef-d90e-4cbc-ba6b-1bf363c3e0a9" providerId="ADAL" clId="{2B52998C-451C-485A-9808-79CB34D495AD}" dt="2026-02-09T20:36:12.766" v="1668" actId="20577"/>
        <pc:sldMkLst>
          <pc:docMk/>
          <pc:sldMk cId="1516404104" sldId="322"/>
        </pc:sldMkLst>
        <pc:spChg chg="mod">
          <ac:chgData name="Kirsty Patterson" userId="06c453ef-d90e-4cbc-ba6b-1bf363c3e0a9" providerId="ADAL" clId="{2B52998C-451C-485A-9808-79CB34D495AD}" dt="2026-02-09T20:36:12.766" v="1668" actId="20577"/>
          <ac:spMkLst>
            <pc:docMk/>
            <pc:sldMk cId="1516404104" sldId="322"/>
            <ac:spMk id="3" creationId="{C5680994-E9F3-6EE0-08CB-C84BD2414095}"/>
          </ac:spMkLst>
        </pc:spChg>
      </pc:sldChg>
      <pc:sldChg chg="addSp modSp mod modNotesTx">
        <pc:chgData name="Kirsty Patterson" userId="06c453ef-d90e-4cbc-ba6b-1bf363c3e0a9" providerId="ADAL" clId="{2B52998C-451C-485A-9808-79CB34D495AD}" dt="2026-02-09T20:40:01.318" v="2104" actId="962"/>
        <pc:sldMkLst>
          <pc:docMk/>
          <pc:sldMk cId="3212603314" sldId="323"/>
        </pc:sldMkLst>
        <pc:spChg chg="mod">
          <ac:chgData name="Kirsty Patterson" userId="06c453ef-d90e-4cbc-ba6b-1bf363c3e0a9" providerId="ADAL" clId="{2B52998C-451C-485A-9808-79CB34D495AD}" dt="2026-02-09T20:19:46.893" v="436" actId="6549"/>
          <ac:spMkLst>
            <pc:docMk/>
            <pc:sldMk cId="3212603314" sldId="323"/>
            <ac:spMk id="3" creationId="{0265DA43-3905-B47A-8C89-F20AC63DF9FB}"/>
          </ac:spMkLst>
        </pc:spChg>
        <pc:spChg chg="add mod">
          <ac:chgData name="Kirsty Patterson" userId="06c453ef-d90e-4cbc-ba6b-1bf363c3e0a9" providerId="ADAL" clId="{2B52998C-451C-485A-9808-79CB34D495AD}" dt="2026-02-09T20:20:08.435" v="441" actId="14100"/>
          <ac:spMkLst>
            <pc:docMk/>
            <pc:sldMk cId="3212603314" sldId="323"/>
            <ac:spMk id="5" creationId="{A809F259-8565-FEB9-1AD0-E9D5D4C4ACC8}"/>
          </ac:spMkLst>
        </pc:spChg>
        <pc:picChg chg="mod">
          <ac:chgData name="Kirsty Patterson" userId="06c453ef-d90e-4cbc-ba6b-1bf363c3e0a9" providerId="ADAL" clId="{2B52998C-451C-485A-9808-79CB34D495AD}" dt="2026-02-09T20:40:01.318" v="2104" actId="962"/>
          <ac:picMkLst>
            <pc:docMk/>
            <pc:sldMk cId="3212603314" sldId="323"/>
            <ac:picMk id="5124" creationId="{E0D7F2F1-66CA-F684-A41F-502A2BA0E6A1}"/>
          </ac:picMkLst>
        </pc:picChg>
      </pc:sldChg>
      <pc:sldChg chg="modSp mod">
        <pc:chgData name="Kirsty Patterson" userId="06c453ef-d90e-4cbc-ba6b-1bf363c3e0a9" providerId="ADAL" clId="{2B52998C-451C-485A-9808-79CB34D495AD}" dt="2026-02-09T20:22:35.320" v="685" actId="962"/>
        <pc:sldMkLst>
          <pc:docMk/>
          <pc:sldMk cId="149360102" sldId="324"/>
        </pc:sldMkLst>
        <pc:picChg chg="mod modCrop">
          <ac:chgData name="Kirsty Patterson" userId="06c453ef-d90e-4cbc-ba6b-1bf363c3e0a9" providerId="ADAL" clId="{2B52998C-451C-485A-9808-79CB34D495AD}" dt="2026-02-09T20:22:35.320" v="685" actId="962"/>
          <ac:picMkLst>
            <pc:docMk/>
            <pc:sldMk cId="149360102" sldId="324"/>
            <ac:picMk id="4" creationId="{D5851B2D-2AFB-2AA2-8944-1D8E17E8E9BA}"/>
          </ac:picMkLst>
        </pc:picChg>
      </pc:sldChg>
      <pc:sldChg chg="modSp mod">
        <pc:chgData name="Kirsty Patterson" userId="06c453ef-d90e-4cbc-ba6b-1bf363c3e0a9" providerId="ADAL" clId="{2B52998C-451C-485A-9808-79CB34D495AD}" dt="2026-02-09T20:41:39.303" v="2165" actId="20577"/>
        <pc:sldMkLst>
          <pc:docMk/>
          <pc:sldMk cId="2678781686" sldId="325"/>
        </pc:sldMkLst>
        <pc:spChg chg="mod">
          <ac:chgData name="Kirsty Patterson" userId="06c453ef-d90e-4cbc-ba6b-1bf363c3e0a9" providerId="ADAL" clId="{2B52998C-451C-485A-9808-79CB34D495AD}" dt="2026-02-09T20:41:39.303" v="2165" actId="20577"/>
          <ac:spMkLst>
            <pc:docMk/>
            <pc:sldMk cId="2678781686" sldId="325"/>
            <ac:spMk id="2" creationId="{7772FBD6-6F11-7116-21A9-AF18C691F540}"/>
          </ac:spMkLst>
        </pc:spChg>
        <pc:spChg chg="mod">
          <ac:chgData name="Kirsty Patterson" userId="06c453ef-d90e-4cbc-ba6b-1bf363c3e0a9" providerId="ADAL" clId="{2B52998C-451C-485A-9808-79CB34D495AD}" dt="2026-02-09T20:21:21.476" v="530" actId="6549"/>
          <ac:spMkLst>
            <pc:docMk/>
            <pc:sldMk cId="2678781686" sldId="325"/>
            <ac:spMk id="3" creationId="{0DAD608A-9C9D-E8BA-F9A2-FE24382E29A1}"/>
          </ac:spMkLst>
        </pc:spChg>
      </pc:sldChg>
      <pc:sldChg chg="modSp mod">
        <pc:chgData name="Kirsty Patterson" userId="06c453ef-d90e-4cbc-ba6b-1bf363c3e0a9" providerId="ADAL" clId="{2B52998C-451C-485A-9808-79CB34D495AD}" dt="2026-02-12T14:05:22.111" v="2223" actId="122"/>
        <pc:sldMkLst>
          <pc:docMk/>
          <pc:sldMk cId="681001878" sldId="326"/>
        </pc:sldMkLst>
        <pc:graphicFrameChg chg="modGraphic">
          <ac:chgData name="Kirsty Patterson" userId="06c453ef-d90e-4cbc-ba6b-1bf363c3e0a9" providerId="ADAL" clId="{2B52998C-451C-485A-9808-79CB34D495AD}" dt="2026-02-12T14:05:22.111" v="2223" actId="122"/>
          <ac:graphicFrameMkLst>
            <pc:docMk/>
            <pc:sldMk cId="681001878" sldId="326"/>
            <ac:graphicFrameMk id="5" creationId="{2E0817B7-FFD2-D70E-53F4-704C61D31298}"/>
          </ac:graphicFrameMkLst>
        </pc:graphicFrameChg>
      </pc:sldChg>
    </pc:docChg>
  </pc:docChgLst>
  <pc:docChgLst>
    <pc:chgData name="Jo Pugh" userId="1187eaa31d8c3d2c" providerId="LiveId" clId="{2635C83F-2F05-40DB-9CDE-86F96A3CA64C}"/>
    <pc:docChg chg="undo redo custSel addSld modSld sldOrd">
      <pc:chgData name="Jo Pugh" userId="1187eaa31d8c3d2c" providerId="LiveId" clId="{2635C83F-2F05-40DB-9CDE-86F96A3CA64C}" dt="2026-02-07T18:14:03.284" v="147" actId="5793"/>
      <pc:docMkLst>
        <pc:docMk/>
      </pc:docMkLst>
      <pc:sldChg chg="modSp mod">
        <pc:chgData name="Jo Pugh" userId="1187eaa31d8c3d2c" providerId="LiveId" clId="{2635C83F-2F05-40DB-9CDE-86F96A3CA64C}" dt="2026-02-07T17:47:39.062" v="7" actId="113"/>
        <pc:sldMkLst>
          <pc:docMk/>
          <pc:sldMk cId="1833564579" sldId="287"/>
        </pc:sldMkLst>
        <pc:spChg chg="mod">
          <ac:chgData name="Jo Pugh" userId="1187eaa31d8c3d2c" providerId="LiveId" clId="{2635C83F-2F05-40DB-9CDE-86F96A3CA64C}" dt="2026-02-07T17:47:39.062" v="7" actId="113"/>
          <ac:spMkLst>
            <pc:docMk/>
            <pc:sldMk cId="1833564579" sldId="287"/>
            <ac:spMk id="3" creationId="{A392CD0D-586A-C746-A628-7A9409208494}"/>
          </ac:spMkLst>
        </pc:spChg>
      </pc:sldChg>
      <pc:sldChg chg="modSp mod">
        <pc:chgData name="Jo Pugh" userId="1187eaa31d8c3d2c" providerId="LiveId" clId="{2635C83F-2F05-40DB-9CDE-86F96A3CA64C}" dt="2026-02-07T17:51:30.787" v="64" actId="20577"/>
        <pc:sldMkLst>
          <pc:docMk/>
          <pc:sldMk cId="1629480246" sldId="288"/>
        </pc:sldMkLst>
        <pc:spChg chg="mod">
          <ac:chgData name="Jo Pugh" userId="1187eaa31d8c3d2c" providerId="LiveId" clId="{2635C83F-2F05-40DB-9CDE-86F96A3CA64C}" dt="2026-02-07T17:51:30.787" v="64" actId="20577"/>
          <ac:spMkLst>
            <pc:docMk/>
            <pc:sldMk cId="1629480246" sldId="288"/>
            <ac:spMk id="3" creationId="{B9B1F842-BC16-354A-84F3-BCA1F48752F2}"/>
          </ac:spMkLst>
        </pc:spChg>
      </pc:sldChg>
      <pc:sldChg chg="modSp mod">
        <pc:chgData name="Jo Pugh" userId="1187eaa31d8c3d2c" providerId="LiveId" clId="{2635C83F-2F05-40DB-9CDE-86F96A3CA64C}" dt="2026-02-07T17:52:40.309" v="70" actId="122"/>
        <pc:sldMkLst>
          <pc:docMk/>
          <pc:sldMk cId="2205301744" sldId="315"/>
        </pc:sldMkLst>
        <pc:graphicFrameChg chg="modGraphic">
          <ac:chgData name="Jo Pugh" userId="1187eaa31d8c3d2c" providerId="LiveId" clId="{2635C83F-2F05-40DB-9CDE-86F96A3CA64C}" dt="2026-02-07T17:52:40.309" v="70" actId="122"/>
          <ac:graphicFrameMkLst>
            <pc:docMk/>
            <pc:sldMk cId="2205301744" sldId="315"/>
            <ac:graphicFrameMk id="4" creationId="{43B2AD41-519D-79A1-F158-0D56A4D49029}"/>
          </ac:graphicFrameMkLst>
        </pc:graphicFrameChg>
      </pc:sldChg>
      <pc:sldChg chg="modSp mod">
        <pc:chgData name="Jo Pugh" userId="1187eaa31d8c3d2c" providerId="LiveId" clId="{2635C83F-2F05-40DB-9CDE-86F96A3CA64C}" dt="2026-02-07T17:52:55.264" v="73" actId="20577"/>
        <pc:sldMkLst>
          <pc:docMk/>
          <pc:sldMk cId="154960927" sldId="316"/>
        </pc:sldMkLst>
        <pc:graphicFrameChg chg="modGraphic">
          <ac:chgData name="Jo Pugh" userId="1187eaa31d8c3d2c" providerId="LiveId" clId="{2635C83F-2F05-40DB-9CDE-86F96A3CA64C}" dt="2026-02-07T17:52:55.264" v="73" actId="20577"/>
          <ac:graphicFrameMkLst>
            <pc:docMk/>
            <pc:sldMk cId="154960927" sldId="316"/>
            <ac:graphicFrameMk id="4" creationId="{F1607AF9-C68C-48AA-F9FC-48F412739035}"/>
          </ac:graphicFrameMkLst>
        </pc:graphicFrameChg>
      </pc:sldChg>
      <pc:sldChg chg="modSp mod">
        <pc:chgData name="Jo Pugh" userId="1187eaa31d8c3d2c" providerId="LiveId" clId="{2635C83F-2F05-40DB-9CDE-86F96A3CA64C}" dt="2026-02-07T17:48:03.692" v="8" actId="20577"/>
        <pc:sldMkLst>
          <pc:docMk/>
          <pc:sldMk cId="1086342771" sldId="318"/>
        </pc:sldMkLst>
        <pc:spChg chg="mod">
          <ac:chgData name="Jo Pugh" userId="1187eaa31d8c3d2c" providerId="LiveId" clId="{2635C83F-2F05-40DB-9CDE-86F96A3CA64C}" dt="2026-02-07T17:48:03.692" v="8" actId="20577"/>
          <ac:spMkLst>
            <pc:docMk/>
            <pc:sldMk cId="1086342771" sldId="318"/>
            <ac:spMk id="3" creationId="{40210B39-7373-6E5D-60EA-25D65D0930CA}"/>
          </ac:spMkLst>
        </pc:spChg>
      </pc:sldChg>
      <pc:sldChg chg="addSp delSp modSp mod">
        <pc:chgData name="Jo Pugh" userId="1187eaa31d8c3d2c" providerId="LiveId" clId="{2635C83F-2F05-40DB-9CDE-86F96A3CA64C}" dt="2026-02-07T18:14:03.284" v="147" actId="5793"/>
        <pc:sldMkLst>
          <pc:docMk/>
          <pc:sldMk cId="1516404104" sldId="322"/>
        </pc:sldMkLst>
        <pc:spChg chg="mod">
          <ac:chgData name="Jo Pugh" userId="1187eaa31d8c3d2c" providerId="LiveId" clId="{2635C83F-2F05-40DB-9CDE-86F96A3CA64C}" dt="2026-02-07T18:14:03.284" v="147" actId="5793"/>
          <ac:spMkLst>
            <pc:docMk/>
            <pc:sldMk cId="1516404104" sldId="322"/>
            <ac:spMk id="3" creationId="{C5680994-E9F3-6EE0-08CB-C84BD2414095}"/>
          </ac:spMkLst>
        </pc:spChg>
      </pc:sldChg>
      <pc:sldChg chg="modSp mod">
        <pc:chgData name="Jo Pugh" userId="1187eaa31d8c3d2c" providerId="LiveId" clId="{2635C83F-2F05-40DB-9CDE-86F96A3CA64C}" dt="2026-02-07T18:03:35.875" v="112"/>
        <pc:sldMkLst>
          <pc:docMk/>
          <pc:sldMk cId="3212603314" sldId="323"/>
        </pc:sldMkLst>
        <pc:spChg chg="mod">
          <ac:chgData name="Jo Pugh" userId="1187eaa31d8c3d2c" providerId="LiveId" clId="{2635C83F-2F05-40DB-9CDE-86F96A3CA64C}" dt="2026-02-07T18:03:35.875" v="112"/>
          <ac:spMkLst>
            <pc:docMk/>
            <pc:sldMk cId="3212603314" sldId="323"/>
            <ac:spMk id="3" creationId="{0265DA43-3905-B47A-8C89-F20AC63DF9FB}"/>
          </ac:spMkLst>
        </pc:spChg>
        <pc:spChg chg="mod">
          <ac:chgData name="Jo Pugh" userId="1187eaa31d8c3d2c" providerId="LiveId" clId="{2635C83F-2F05-40DB-9CDE-86F96A3CA64C}" dt="2026-02-07T17:56:13.828" v="84" actId="20577"/>
          <ac:spMkLst>
            <pc:docMk/>
            <pc:sldMk cId="3212603314" sldId="323"/>
            <ac:spMk id="4" creationId="{5289FBFF-DF5C-26CA-A535-4F9836DCDDAD}"/>
          </ac:spMkLst>
        </pc:spChg>
      </pc:sldChg>
      <pc:sldChg chg="addSp modSp mod">
        <pc:chgData name="Jo Pugh" userId="1187eaa31d8c3d2c" providerId="LiveId" clId="{2635C83F-2F05-40DB-9CDE-86F96A3CA64C}" dt="2026-02-07T17:50:59.176" v="32" actId="2711"/>
        <pc:sldMkLst>
          <pc:docMk/>
          <pc:sldMk cId="149360102" sldId="324"/>
        </pc:sldMkLst>
        <pc:spChg chg="add mod">
          <ac:chgData name="Jo Pugh" userId="1187eaa31d8c3d2c" providerId="LiveId" clId="{2635C83F-2F05-40DB-9CDE-86F96A3CA64C}" dt="2026-02-07T17:50:59.176" v="32" actId="2711"/>
          <ac:spMkLst>
            <pc:docMk/>
            <pc:sldMk cId="149360102" sldId="324"/>
            <ac:spMk id="6" creationId="{3651E584-9D88-C4E1-27AD-4FEB0DC45094}"/>
          </ac:spMkLst>
        </pc:spChg>
      </pc:sldChg>
      <pc:sldChg chg="add ord">
        <pc:chgData name="Jo Pugh" userId="1187eaa31d8c3d2c" providerId="LiveId" clId="{2635C83F-2F05-40DB-9CDE-86F96A3CA64C}" dt="2026-02-07T17:59:06.839" v="97" actId="20578"/>
        <pc:sldMkLst>
          <pc:docMk/>
          <pc:sldMk cId="2678781686" sldId="325"/>
        </pc:sldMkLst>
      </pc:sldChg>
      <pc:sldChg chg="addSp delSp modSp new mod">
        <pc:chgData name="Jo Pugh" userId="1187eaa31d8c3d2c" providerId="LiveId" clId="{2635C83F-2F05-40DB-9CDE-86F96A3CA64C}" dt="2026-02-07T18:13:26.274" v="144" actId="1076"/>
        <pc:sldMkLst>
          <pc:docMk/>
          <pc:sldMk cId="681001878" sldId="326"/>
        </pc:sldMkLst>
        <pc:spChg chg="mod">
          <ac:chgData name="Jo Pugh" userId="1187eaa31d8c3d2c" providerId="LiveId" clId="{2635C83F-2F05-40DB-9CDE-86F96A3CA64C}" dt="2026-02-07T18:05:49.012" v="115"/>
          <ac:spMkLst>
            <pc:docMk/>
            <pc:sldMk cId="681001878" sldId="326"/>
            <ac:spMk id="2" creationId="{E54C5730-B61A-23CA-F6C4-440A5E2FD73D}"/>
          </ac:spMkLst>
        </pc:spChg>
        <pc:spChg chg="mod">
          <ac:chgData name="Jo Pugh" userId="1187eaa31d8c3d2c" providerId="LiveId" clId="{2635C83F-2F05-40DB-9CDE-86F96A3CA64C}" dt="2026-02-07T18:08:08.634" v="118"/>
          <ac:spMkLst>
            <pc:docMk/>
            <pc:sldMk cId="681001878" sldId="326"/>
            <ac:spMk id="3" creationId="{6AB6862A-F965-556D-6B29-A259262C3A3B}"/>
          </ac:spMkLst>
        </pc:spChg>
        <pc:spChg chg="add mod">
          <ac:chgData name="Jo Pugh" userId="1187eaa31d8c3d2c" providerId="LiveId" clId="{2635C83F-2F05-40DB-9CDE-86F96A3CA64C}" dt="2026-02-07T18:13:26.274" v="144" actId="1076"/>
          <ac:spMkLst>
            <pc:docMk/>
            <pc:sldMk cId="681001878" sldId="326"/>
            <ac:spMk id="8" creationId="{6F209286-ED89-3D3E-B666-B837AEADBB89}"/>
          </ac:spMkLst>
        </pc:spChg>
        <pc:graphicFrameChg chg="add mod modGraphic">
          <ac:chgData name="Jo Pugh" userId="1187eaa31d8c3d2c" providerId="LiveId" clId="{2635C83F-2F05-40DB-9CDE-86F96A3CA64C}" dt="2026-02-07T18:11:26.500" v="134" actId="255"/>
          <ac:graphicFrameMkLst>
            <pc:docMk/>
            <pc:sldMk cId="681001878" sldId="326"/>
            <ac:graphicFrameMk id="5" creationId="{2E0817B7-FFD2-D70E-53F4-704C61D31298}"/>
          </ac:graphicFrameMkLst>
        </pc:graphicFrameChg>
      </pc:sldChg>
    </pc:docChg>
  </pc:docChgLst>
  <pc:docChgLst>
    <pc:chgData name="Juliet Kennard" userId="171ce03e-ecb9-44f8-bcbb-a85643c4c66a" providerId="ADAL" clId="{B465C642-4312-474E-AB32-4E0013FDAC90}"/>
    <pc:docChg chg="custSel modSld">
      <pc:chgData name="Juliet Kennard" userId="171ce03e-ecb9-44f8-bcbb-a85643c4c66a" providerId="ADAL" clId="{B465C642-4312-474E-AB32-4E0013FDAC90}" dt="2026-02-11T14:02:01.191" v="38" actId="20577"/>
      <pc:docMkLst>
        <pc:docMk/>
      </pc:docMkLst>
      <pc:sldChg chg="modSp mod">
        <pc:chgData name="Juliet Kennard" userId="171ce03e-ecb9-44f8-bcbb-a85643c4c66a" providerId="ADAL" clId="{B465C642-4312-474E-AB32-4E0013FDAC90}" dt="2026-02-11T13:59:33.605" v="29" actId="1036"/>
        <pc:sldMkLst>
          <pc:docMk/>
          <pc:sldMk cId="877057536" sldId="319"/>
        </pc:sldMkLst>
        <pc:spChg chg="mod">
          <ac:chgData name="Juliet Kennard" userId="171ce03e-ecb9-44f8-bcbb-a85643c4c66a" providerId="ADAL" clId="{B465C642-4312-474E-AB32-4E0013FDAC90}" dt="2026-02-11T13:59:33.605" v="29" actId="1036"/>
          <ac:spMkLst>
            <pc:docMk/>
            <pc:sldMk cId="877057536" sldId="319"/>
            <ac:spMk id="3" creationId="{E3C5D677-5C6D-B1BB-672B-D09D49928454}"/>
          </ac:spMkLst>
        </pc:spChg>
      </pc:sldChg>
      <pc:sldChg chg="modSp mod">
        <pc:chgData name="Juliet Kennard" userId="171ce03e-ecb9-44f8-bcbb-a85643c4c66a" providerId="ADAL" clId="{B465C642-4312-474E-AB32-4E0013FDAC90}" dt="2026-02-11T14:02:01.191" v="38" actId="20577"/>
        <pc:sldMkLst>
          <pc:docMk/>
          <pc:sldMk cId="1623672630" sldId="321"/>
        </pc:sldMkLst>
        <pc:spChg chg="mod">
          <ac:chgData name="Juliet Kennard" userId="171ce03e-ecb9-44f8-bcbb-a85643c4c66a" providerId="ADAL" clId="{B465C642-4312-474E-AB32-4E0013FDAC90}" dt="2026-02-11T14:02:01.191" v="38" actId="20577"/>
          <ac:spMkLst>
            <pc:docMk/>
            <pc:sldMk cId="1623672630" sldId="321"/>
            <ac:spMk id="2" creationId="{DCFD8D85-F46B-700B-AFAA-0FA617751D87}"/>
          </ac:spMkLst>
        </pc:spChg>
      </pc:sldChg>
      <pc:sldChg chg="modSp mod">
        <pc:chgData name="Juliet Kennard" userId="171ce03e-ecb9-44f8-bcbb-a85643c4c66a" providerId="ADAL" clId="{B465C642-4312-474E-AB32-4E0013FDAC90}" dt="2026-02-11T14:00:05.435" v="30" actId="255"/>
        <pc:sldMkLst>
          <pc:docMk/>
          <pc:sldMk cId="1516404104" sldId="322"/>
        </pc:sldMkLst>
        <pc:spChg chg="mod">
          <ac:chgData name="Juliet Kennard" userId="171ce03e-ecb9-44f8-bcbb-a85643c4c66a" providerId="ADAL" clId="{B465C642-4312-474E-AB32-4E0013FDAC90}" dt="2026-02-11T14:00:05.435" v="30" actId="255"/>
          <ac:spMkLst>
            <pc:docMk/>
            <pc:sldMk cId="1516404104" sldId="322"/>
            <ac:spMk id="3" creationId="{C5680994-E9F3-6EE0-08CB-C84BD2414095}"/>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9B6E12C-B516-40D6-A992-AA7457FFD72F}" type="datetimeFigureOut">
              <a:rPr lang="en-GB" smtClean="0"/>
              <a:t>12/02/2026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A819B2-4C80-4BBE-9DEA-35C95CB08436}" type="slidenum">
              <a:rPr lang="en-GB" smtClean="0"/>
              <a:t>‹#›</a:t>
            </a:fld>
            <a:endParaRPr lang="en-GB"/>
          </a:p>
        </p:txBody>
      </p:sp>
    </p:spTree>
    <p:extLst>
      <p:ext uri="{BB962C8B-B14F-4D97-AF65-F5344CB8AC3E}">
        <p14:creationId xmlns:p14="http://schemas.microsoft.com/office/powerpoint/2010/main" val="36069868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 1 © Shutterstock/Craig Walton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 2 © Shutterstock/Food Impressions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 3 © Shutterstock/</a:t>
            </a:r>
            <a:r>
              <a:rPr lang="en-GB" dirty="0" err="1"/>
              <a:t>Fablok</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 4 © Shutterstock/</a:t>
            </a:r>
            <a:r>
              <a:rPr lang="en-GB" dirty="0" err="1"/>
              <a:t>Shuttertum</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GB" dirty="0"/>
          </a:p>
        </p:txBody>
      </p:sp>
      <p:sp>
        <p:nvSpPr>
          <p:cNvPr id="4" name="Slide Number Placeholder 3"/>
          <p:cNvSpPr>
            <a:spLocks noGrp="1"/>
          </p:cNvSpPr>
          <p:nvPr>
            <p:ph type="sldNum" sz="quarter" idx="5"/>
          </p:nvPr>
        </p:nvSpPr>
        <p:spPr/>
        <p:txBody>
          <a:bodyPr/>
          <a:lstStyle/>
          <a:p>
            <a:fld id="{AFA819B2-4C80-4BBE-9DEA-35C95CB08436}" type="slidenum">
              <a:rPr lang="en-GB" smtClean="0"/>
              <a:t>3</a:t>
            </a:fld>
            <a:endParaRPr lang="en-GB"/>
          </a:p>
        </p:txBody>
      </p:sp>
    </p:spTree>
    <p:extLst>
      <p:ext uri="{BB962C8B-B14F-4D97-AF65-F5344CB8AC3E}">
        <p14:creationId xmlns:p14="http://schemas.microsoft.com/office/powerpoint/2010/main" val="22604604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 © Shutterstock/Ad Gr</a:t>
            </a:r>
          </a:p>
          <a:p>
            <a:endParaRPr lang="en-GB" dirty="0"/>
          </a:p>
        </p:txBody>
      </p:sp>
      <p:sp>
        <p:nvSpPr>
          <p:cNvPr id="4" name="Slide Number Placeholder 3"/>
          <p:cNvSpPr>
            <a:spLocks noGrp="1"/>
          </p:cNvSpPr>
          <p:nvPr>
            <p:ph type="sldNum" sz="quarter" idx="5"/>
          </p:nvPr>
        </p:nvSpPr>
        <p:spPr/>
        <p:txBody>
          <a:bodyPr/>
          <a:lstStyle/>
          <a:p>
            <a:fld id="{AFA819B2-4C80-4BBE-9DEA-35C95CB08436}" type="slidenum">
              <a:rPr lang="en-GB" smtClean="0"/>
              <a:t>4</a:t>
            </a:fld>
            <a:endParaRPr lang="en-GB"/>
          </a:p>
        </p:txBody>
      </p:sp>
    </p:spTree>
    <p:extLst>
      <p:ext uri="{BB962C8B-B14F-4D97-AF65-F5344CB8AC3E}">
        <p14:creationId xmlns:p14="http://schemas.microsoft.com/office/powerpoint/2010/main" val="26277208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 Royal Society of Chemistry</a:t>
            </a:r>
          </a:p>
        </p:txBody>
      </p:sp>
      <p:sp>
        <p:nvSpPr>
          <p:cNvPr id="4" name="Slide Number Placeholder 3"/>
          <p:cNvSpPr>
            <a:spLocks noGrp="1"/>
          </p:cNvSpPr>
          <p:nvPr>
            <p:ph type="sldNum" sz="quarter" idx="5"/>
          </p:nvPr>
        </p:nvSpPr>
        <p:spPr/>
        <p:txBody>
          <a:bodyPr/>
          <a:lstStyle/>
          <a:p>
            <a:fld id="{AFA819B2-4C80-4BBE-9DEA-35C95CB08436}" type="slidenum">
              <a:rPr lang="en-GB" smtClean="0"/>
              <a:t>5</a:t>
            </a:fld>
            <a:endParaRPr lang="en-GB"/>
          </a:p>
        </p:txBody>
      </p:sp>
    </p:spTree>
    <p:extLst>
      <p:ext uri="{BB962C8B-B14F-4D97-AF65-F5344CB8AC3E}">
        <p14:creationId xmlns:p14="http://schemas.microsoft.com/office/powerpoint/2010/main" val="23503833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Image: </a:t>
            </a:r>
            <a:r>
              <a:rPr lang="en-GB" dirty="0"/>
              <a:t>© Shutterstock/</a:t>
            </a:r>
            <a:r>
              <a:rPr lang="en-GB" dirty="0" err="1"/>
              <a:t>Rabbitmindphoto</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GB" dirty="0"/>
          </a:p>
        </p:txBody>
      </p:sp>
      <p:sp>
        <p:nvSpPr>
          <p:cNvPr id="4" name="Slide Number Placeholder 3"/>
          <p:cNvSpPr>
            <a:spLocks noGrp="1"/>
          </p:cNvSpPr>
          <p:nvPr>
            <p:ph type="sldNum" sz="quarter" idx="5"/>
          </p:nvPr>
        </p:nvSpPr>
        <p:spPr/>
        <p:txBody>
          <a:bodyPr/>
          <a:lstStyle/>
          <a:p>
            <a:fld id="{AFA819B2-4C80-4BBE-9DEA-35C95CB08436}" type="slidenum">
              <a:rPr lang="en-GB" smtClean="0"/>
              <a:t>6</a:t>
            </a:fld>
            <a:endParaRPr lang="en-GB"/>
          </a:p>
        </p:txBody>
      </p:sp>
    </p:spTree>
    <p:extLst>
      <p:ext uri="{BB962C8B-B14F-4D97-AF65-F5344CB8AC3E}">
        <p14:creationId xmlns:p14="http://schemas.microsoft.com/office/powerpoint/2010/main" val="825036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 © Royal Society of Chemistry</a:t>
            </a:r>
          </a:p>
          <a:p>
            <a:endParaRPr lang="en-GB" dirty="0"/>
          </a:p>
        </p:txBody>
      </p:sp>
      <p:sp>
        <p:nvSpPr>
          <p:cNvPr id="4" name="Slide Number Placeholder 3"/>
          <p:cNvSpPr>
            <a:spLocks noGrp="1"/>
          </p:cNvSpPr>
          <p:nvPr>
            <p:ph type="sldNum" sz="quarter" idx="5"/>
          </p:nvPr>
        </p:nvSpPr>
        <p:spPr/>
        <p:txBody>
          <a:bodyPr/>
          <a:lstStyle/>
          <a:p>
            <a:fld id="{AFA819B2-4C80-4BBE-9DEA-35C95CB08436}" type="slidenum">
              <a:rPr lang="en-GB" smtClean="0"/>
              <a:t>8</a:t>
            </a:fld>
            <a:endParaRPr lang="en-GB"/>
          </a:p>
        </p:txBody>
      </p:sp>
    </p:spTree>
    <p:extLst>
      <p:ext uri="{BB962C8B-B14F-4D97-AF65-F5344CB8AC3E}">
        <p14:creationId xmlns:p14="http://schemas.microsoft.com/office/powerpoint/2010/main" val="10338142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A819B2-4C80-4BBE-9DEA-35C95CB08436}" type="slidenum">
              <a:rPr lang="en-GB" smtClean="0"/>
              <a:t>11</a:t>
            </a:fld>
            <a:endParaRPr lang="en-GB"/>
          </a:p>
        </p:txBody>
      </p:sp>
    </p:spTree>
    <p:extLst>
      <p:ext uri="{BB962C8B-B14F-4D97-AF65-F5344CB8AC3E}">
        <p14:creationId xmlns:p14="http://schemas.microsoft.com/office/powerpoint/2010/main" val="23225585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A819B2-4C80-4BBE-9DEA-35C95CB08436}" type="slidenum">
              <a:rPr lang="en-GB" smtClean="0"/>
              <a:t>15</a:t>
            </a:fld>
            <a:endParaRPr lang="en-GB"/>
          </a:p>
        </p:txBody>
      </p:sp>
    </p:spTree>
    <p:extLst>
      <p:ext uri="{BB962C8B-B14F-4D97-AF65-F5344CB8AC3E}">
        <p14:creationId xmlns:p14="http://schemas.microsoft.com/office/powerpoint/2010/main" val="39023532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 Shutterstock/22Ravi22</a:t>
            </a:r>
          </a:p>
        </p:txBody>
      </p:sp>
      <p:sp>
        <p:nvSpPr>
          <p:cNvPr id="4" name="Slide Number Placeholder 3"/>
          <p:cNvSpPr>
            <a:spLocks noGrp="1"/>
          </p:cNvSpPr>
          <p:nvPr>
            <p:ph type="sldNum" sz="quarter" idx="5"/>
          </p:nvPr>
        </p:nvSpPr>
        <p:spPr/>
        <p:txBody>
          <a:bodyPr/>
          <a:lstStyle/>
          <a:p>
            <a:fld id="{AFA819B2-4C80-4BBE-9DEA-35C95CB08436}" type="slidenum">
              <a:rPr lang="en-GB" smtClean="0"/>
              <a:t>16</a:t>
            </a:fld>
            <a:endParaRPr lang="en-GB"/>
          </a:p>
        </p:txBody>
      </p:sp>
    </p:spTree>
    <p:extLst>
      <p:ext uri="{BB962C8B-B14F-4D97-AF65-F5344CB8AC3E}">
        <p14:creationId xmlns:p14="http://schemas.microsoft.com/office/powerpoint/2010/main" val="18594376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A819B2-4C80-4BBE-9DEA-35C95CB08436}" type="slidenum">
              <a:rPr lang="en-GB" smtClean="0"/>
              <a:t>17</a:t>
            </a:fld>
            <a:endParaRPr lang="en-GB"/>
          </a:p>
        </p:txBody>
      </p:sp>
    </p:spTree>
    <p:extLst>
      <p:ext uri="{BB962C8B-B14F-4D97-AF65-F5344CB8AC3E}">
        <p14:creationId xmlns:p14="http://schemas.microsoft.com/office/powerpoint/2010/main" val="364932033"/>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14 years Title, single line, generic photo">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F5168C22-13C5-5042-B68D-D5810F149BD4}"/>
              </a:ext>
            </a:extLst>
          </p:cNvPr>
          <p:cNvGrpSpPr/>
          <p:nvPr userDrawn="1"/>
        </p:nvGrpSpPr>
        <p:grpSpPr>
          <a:xfrm>
            <a:off x="0" y="0"/>
            <a:ext cx="12196800" cy="6858000"/>
            <a:chOff x="0" y="0"/>
            <a:chExt cx="12196800" cy="6858000"/>
          </a:xfrm>
        </p:grpSpPr>
        <p:pic>
          <p:nvPicPr>
            <p:cNvPr id="16" name="Picture 15">
              <a:extLst>
                <a:ext uri="{FF2B5EF4-FFF2-40B4-BE49-F238E27FC236}">
                  <a16:creationId xmlns:a16="http://schemas.microsoft.com/office/drawing/2014/main" id="{01348E18-6A0F-0842-92AA-634472BB458F}"/>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6800" cy="6858000"/>
            </a:xfrm>
            <a:prstGeom prst="rect">
              <a:avLst/>
            </a:prstGeom>
          </p:spPr>
        </p:pic>
        <p:pic>
          <p:nvPicPr>
            <p:cNvPr id="42" name="Picture 41">
              <a:extLst>
                <a:ext uri="{FF2B5EF4-FFF2-40B4-BE49-F238E27FC236}">
                  <a16:creationId xmlns:a16="http://schemas.microsoft.com/office/drawing/2014/main" id="{7D0D226C-0904-EC4D-9B16-19AD25079747}"/>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306038" y="0"/>
              <a:ext cx="6855236" cy="6858000"/>
            </a:xfrm>
            <a:prstGeom prst="rect">
              <a:avLst/>
            </a:prstGeom>
          </p:spPr>
        </p:pic>
      </p:grpSp>
      <p:grpSp>
        <p:nvGrpSpPr>
          <p:cNvPr id="98" name="Group 97">
            <a:extLst>
              <a:ext uri="{FF2B5EF4-FFF2-40B4-BE49-F238E27FC236}">
                <a16:creationId xmlns:a16="http://schemas.microsoft.com/office/drawing/2014/main" id="{D1166B66-EF9F-7F44-B3D5-0039E00DA134}"/>
              </a:ext>
            </a:extLst>
          </p:cNvPr>
          <p:cNvGrpSpPr/>
          <p:nvPr userDrawn="1"/>
        </p:nvGrpSpPr>
        <p:grpSpPr>
          <a:xfrm>
            <a:off x="0" y="-1670"/>
            <a:ext cx="7622497" cy="6859670"/>
            <a:chOff x="0" y="-1670"/>
            <a:chExt cx="7622497" cy="6859670"/>
          </a:xfrm>
        </p:grpSpPr>
        <p:pic>
          <p:nvPicPr>
            <p:cNvPr id="84" name="Picture 83">
              <a:extLst>
                <a:ext uri="{FF2B5EF4-FFF2-40B4-BE49-F238E27FC236}">
                  <a16:creationId xmlns:a16="http://schemas.microsoft.com/office/drawing/2014/main" id="{F1E65715-C07C-5A49-8AE3-55777E91145F}"/>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0"/>
              <a:ext cx="7485972" cy="6858000"/>
            </a:xfrm>
            <a:prstGeom prst="rect">
              <a:avLst/>
            </a:prstGeom>
          </p:spPr>
        </p:pic>
        <p:pic>
          <p:nvPicPr>
            <p:cNvPr id="86" name="Picture 85">
              <a:extLst>
                <a:ext uri="{FF2B5EF4-FFF2-40B4-BE49-F238E27FC236}">
                  <a16:creationId xmlns:a16="http://schemas.microsoft.com/office/drawing/2014/main" id="{2A1E57C7-F139-AD4D-BA28-4F7521ED0599}"/>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3383422" y="-1670"/>
              <a:ext cx="4239075" cy="6858000"/>
            </a:xfrm>
            <a:prstGeom prst="rect">
              <a:avLst/>
            </a:prstGeom>
          </p:spPr>
        </p:pic>
        <p:pic>
          <p:nvPicPr>
            <p:cNvPr id="96" name="Picture 95">
              <a:extLst>
                <a:ext uri="{FF2B5EF4-FFF2-40B4-BE49-F238E27FC236}">
                  <a16:creationId xmlns:a16="http://schemas.microsoft.com/office/drawing/2014/main" id="{6CC0A54E-2863-3942-914D-4D2B8FFDF4BF}"/>
                </a:ext>
              </a:extLst>
            </p:cNvPr>
            <p:cNvPicPr>
              <a:picLocks noChangeAspect="1"/>
            </p:cNvPicPr>
            <p:nvPr userDrawn="1"/>
          </p:nvPicPr>
          <p:blipFill>
            <a:blip r:embed="rId6" cstate="print">
              <a:alphaModFix amt="75000"/>
              <a:extLst>
                <a:ext uri="{28A0092B-C50C-407E-A947-70E740481C1C}">
                  <a14:useLocalDpi xmlns:a14="http://schemas.microsoft.com/office/drawing/2010/main"/>
                </a:ext>
              </a:extLst>
            </a:blip>
            <a:stretch>
              <a:fillRect/>
            </a:stretch>
          </p:blipFill>
          <p:spPr>
            <a:xfrm>
              <a:off x="4023211" y="0"/>
              <a:ext cx="3599286" cy="2832100"/>
            </a:xfrm>
            <a:prstGeom prst="rect">
              <a:avLst/>
            </a:prstGeom>
          </p:spPr>
        </p:pic>
      </p:grpSp>
      <p:sp>
        <p:nvSpPr>
          <p:cNvPr id="2" name="Title 1">
            <a:extLst>
              <a:ext uri="{FF2B5EF4-FFF2-40B4-BE49-F238E27FC236}">
                <a16:creationId xmlns:a16="http://schemas.microsoft.com/office/drawing/2014/main" id="{BB8CB521-08A1-6042-8AA6-46C1C137B9E2}"/>
              </a:ext>
            </a:extLst>
          </p:cNvPr>
          <p:cNvSpPr>
            <a:spLocks noGrp="1"/>
          </p:cNvSpPr>
          <p:nvPr>
            <p:ph type="ctrTitle" hasCustomPrompt="1"/>
          </p:nvPr>
        </p:nvSpPr>
        <p:spPr>
          <a:xfrm>
            <a:off x="540000" y="1238400"/>
            <a:ext cx="5220000" cy="336777"/>
          </a:xfrm>
        </p:spPr>
        <p:txBody>
          <a:bodyPr lIns="0" tIns="0" rIns="0" bIns="0" anchor="t" anchorCtr="0">
            <a:normAutofit/>
          </a:bodyPr>
          <a:lstStyle>
            <a:lvl1pPr algn="l">
              <a:defRPr sz="2400" b="1" i="0">
                <a:latin typeface="Century Gothic" panose="020B0502020202020204" pitchFamily="34" charset="0"/>
              </a:defRPr>
            </a:lvl1pPr>
          </a:lstStyle>
          <a:p>
            <a:r>
              <a:rPr lang="en-GB" dirty="0"/>
              <a:t>11–14 years</a:t>
            </a:r>
            <a:endParaRPr lang="en-US" dirty="0"/>
          </a:p>
        </p:txBody>
      </p:sp>
      <p:sp>
        <p:nvSpPr>
          <p:cNvPr id="3" name="Subtitle 2">
            <a:extLst>
              <a:ext uri="{FF2B5EF4-FFF2-40B4-BE49-F238E27FC236}">
                <a16:creationId xmlns:a16="http://schemas.microsoft.com/office/drawing/2014/main" id="{C274CC80-688D-714B-9546-CAC5C231FAE5}"/>
              </a:ext>
            </a:extLst>
          </p:cNvPr>
          <p:cNvSpPr>
            <a:spLocks noGrp="1"/>
          </p:cNvSpPr>
          <p:nvPr>
            <p:ph type="subTitle" idx="1" hasCustomPrompt="1"/>
          </p:nvPr>
        </p:nvSpPr>
        <p:spPr>
          <a:xfrm>
            <a:off x="540000" y="1980000"/>
            <a:ext cx="5220000" cy="713843"/>
          </a:xfrm>
        </p:spPr>
        <p:txBody>
          <a:bodyPr lIns="0" tIns="0" rIns="0" bIns="0">
            <a:noAutofit/>
          </a:bodyPr>
          <a:lstStyle>
            <a:lvl1pPr marL="0" indent="0" algn="l">
              <a:spcBef>
                <a:spcPts val="0"/>
              </a:spcBef>
              <a:buNone/>
              <a:defRPr sz="5000" b="1" i="0">
                <a:solidFill>
                  <a:srgbClr val="006F62"/>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Single line title</a:t>
            </a:r>
            <a:endParaRPr lang="en-US" dirty="0"/>
          </a:p>
        </p:txBody>
      </p:sp>
      <p:pic>
        <p:nvPicPr>
          <p:cNvPr id="7" name="Picture 6">
            <a:extLst>
              <a:ext uri="{FF2B5EF4-FFF2-40B4-BE49-F238E27FC236}">
                <a16:creationId xmlns:a16="http://schemas.microsoft.com/office/drawing/2014/main" id="{320B49D5-F310-A340-BF5B-AB0D4EB1E384}"/>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40000" y="5640908"/>
            <a:ext cx="2568960" cy="716919"/>
          </a:xfrm>
          <a:prstGeom prst="rect">
            <a:avLst/>
          </a:prstGeom>
        </p:spPr>
      </p:pic>
      <p:pic>
        <p:nvPicPr>
          <p:cNvPr id="38" name="Picture 37">
            <a:extLst>
              <a:ext uri="{FF2B5EF4-FFF2-40B4-BE49-F238E27FC236}">
                <a16:creationId xmlns:a16="http://schemas.microsoft.com/office/drawing/2014/main" id="{14E3DA79-FDC9-7F4B-9277-8C9EB9346AD6}"/>
              </a:ext>
            </a:extLst>
          </p:cNvPr>
          <p:cNvPicPr>
            <a:picLocks noChangeAspect="1"/>
          </p:cNvPicPr>
          <p:nvPr userDrawn="1"/>
        </p:nvPicPr>
        <p:blipFill>
          <a:blip r:embed="rId8" cstate="print">
            <a:extLst>
              <a:ext uri="{28A0092B-C50C-407E-A947-70E740481C1C}">
                <a14:useLocalDpi xmlns:a14="http://schemas.microsoft.com/office/drawing/2010/main"/>
              </a:ext>
            </a:extLst>
          </a:blip>
          <a:stretch>
            <a:fillRect/>
          </a:stretch>
        </p:blipFill>
        <p:spPr>
          <a:xfrm>
            <a:off x="3648960" y="5816600"/>
            <a:ext cx="1754412" cy="417717"/>
          </a:xfrm>
          <a:prstGeom prst="rect">
            <a:avLst/>
          </a:prstGeom>
        </p:spPr>
      </p:pic>
    </p:spTree>
    <p:extLst>
      <p:ext uri="{BB962C8B-B14F-4D97-AF65-F5344CB8AC3E}">
        <p14:creationId xmlns:p14="http://schemas.microsoft.com/office/powerpoint/2010/main" val="12269370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1-14 years Content - single column/smaller tex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0F17FE5-8B45-FD4E-B2AA-D3A399E25B6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7398" y="0"/>
            <a:ext cx="3584602" cy="6858000"/>
          </a:xfrm>
          <a:prstGeom prst="rect">
            <a:avLst/>
          </a:prstGeom>
        </p:spPr>
      </p:pic>
      <p:sp>
        <p:nvSpPr>
          <p:cNvPr id="7" name="Title 1">
            <a:extLst>
              <a:ext uri="{FF2B5EF4-FFF2-40B4-BE49-F238E27FC236}">
                <a16:creationId xmlns:a16="http://schemas.microsoft.com/office/drawing/2014/main" id="{DD3DEB5F-6D25-DB49-A7A3-A2747080F396}"/>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006F62"/>
                </a:solidFill>
                <a:latin typeface="Century Gothic" panose="020B0502020202020204" pitchFamily="34" charset="0"/>
              </a:defRPr>
            </a:lvl1pPr>
          </a:lstStyle>
          <a:p>
            <a:r>
              <a:rPr lang="en-GB" dirty="0"/>
              <a:t>Acknowledgements</a:t>
            </a:r>
            <a:endParaRPr lang="en-US" dirty="0"/>
          </a:p>
        </p:txBody>
      </p:sp>
      <p:sp>
        <p:nvSpPr>
          <p:cNvPr id="8" name="Rectangle 7">
            <a:extLst>
              <a:ext uri="{FF2B5EF4-FFF2-40B4-BE49-F238E27FC236}">
                <a16:creationId xmlns:a16="http://schemas.microsoft.com/office/drawing/2014/main" id="{1246385C-066B-7047-89F4-E951DC4047DE}"/>
              </a:ext>
            </a:extLst>
          </p:cNvPr>
          <p:cNvSpPr/>
          <p:nvPr userDrawn="1"/>
        </p:nvSpPr>
        <p:spPr>
          <a:xfrm>
            <a:off x="11382000" y="0"/>
            <a:ext cx="810000" cy="6858000"/>
          </a:xfrm>
          <a:prstGeom prst="rect">
            <a:avLst/>
          </a:prstGeom>
          <a:solidFill>
            <a:srgbClr val="006F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F9FACF26-A48F-204C-A799-6508E3A7CDD2}"/>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854930" y="4546600"/>
            <a:ext cx="1333500" cy="2311400"/>
          </a:xfrm>
          <a:prstGeom prst="rect">
            <a:avLst/>
          </a:prstGeom>
        </p:spPr>
      </p:pic>
      <p:pic>
        <p:nvPicPr>
          <p:cNvPr id="10" name="Picture 9">
            <a:extLst>
              <a:ext uri="{FF2B5EF4-FFF2-40B4-BE49-F238E27FC236}">
                <a16:creationId xmlns:a16="http://schemas.microsoft.com/office/drawing/2014/main" id="{FB9F82AE-496C-2044-9F60-068845D6F840}"/>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734280" y="4724400"/>
            <a:ext cx="1574800" cy="2133600"/>
          </a:xfrm>
          <a:prstGeom prst="rect">
            <a:avLst/>
          </a:prstGeom>
        </p:spPr>
      </p:pic>
      <p:sp>
        <p:nvSpPr>
          <p:cNvPr id="12" name="Content Placeholder 2">
            <a:extLst>
              <a:ext uri="{FF2B5EF4-FFF2-40B4-BE49-F238E27FC236}">
                <a16:creationId xmlns:a16="http://schemas.microsoft.com/office/drawing/2014/main" id="{C22F2C8A-D7CD-264F-B813-D73766D1865B}"/>
              </a:ext>
            </a:extLst>
          </p:cNvPr>
          <p:cNvSpPr>
            <a:spLocks noGrp="1"/>
          </p:cNvSpPr>
          <p:nvPr>
            <p:ph idx="1" hasCustomPrompt="1"/>
          </p:nvPr>
        </p:nvSpPr>
        <p:spPr>
          <a:xfrm>
            <a:off x="540000" y="1260000"/>
            <a:ext cx="10080000" cy="5040000"/>
          </a:xfrm>
        </p:spPr>
        <p:txBody>
          <a:bodyPr lIns="0" tIns="0" rIns="0" bIns="0">
            <a:normAutofit/>
          </a:bodyPr>
          <a:lstStyle>
            <a:lvl1pPr marL="230400" indent="-230400">
              <a:lnSpc>
                <a:spcPct val="100000"/>
              </a:lnSpc>
              <a:spcBef>
                <a:spcPts val="0"/>
              </a:spcBef>
              <a:spcAft>
                <a:spcPts val="1200"/>
              </a:spcAft>
              <a:buFontTx/>
              <a:buNone/>
              <a:defRPr sz="1800" b="0" i="0">
                <a:latin typeface="Century Gothic" panose="020B0502020202020204" pitchFamily="34" charset="0"/>
              </a:defRPr>
            </a:lvl1pPr>
          </a:lstStyle>
          <a:p>
            <a:r>
              <a:rPr lang="en-US" dirty="0"/>
              <a:t>Here is the text</a:t>
            </a:r>
          </a:p>
        </p:txBody>
      </p:sp>
    </p:spTree>
    <p:extLst>
      <p:ext uri="{BB962C8B-B14F-4D97-AF65-F5344CB8AC3E}">
        <p14:creationId xmlns:p14="http://schemas.microsoft.com/office/powerpoint/2010/main" val="39278523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14-16 years Content - single column/normal tex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583686F-22FD-2C41-A7CA-BC21FE71A1A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Tree>
    <p:extLst>
      <p:ext uri="{BB962C8B-B14F-4D97-AF65-F5344CB8AC3E}">
        <p14:creationId xmlns:p14="http://schemas.microsoft.com/office/powerpoint/2010/main" val="23494005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1-14 years Title, double line, content photo">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411C634-342E-F545-A3E0-966E94C8989E}"/>
              </a:ext>
            </a:extLst>
          </p:cNvPr>
          <p:cNvGrpSpPr/>
          <p:nvPr userDrawn="1"/>
        </p:nvGrpSpPr>
        <p:grpSpPr>
          <a:xfrm>
            <a:off x="0" y="-830"/>
            <a:ext cx="12196800" cy="6858000"/>
            <a:chOff x="0" y="0"/>
            <a:chExt cx="12196800" cy="6858000"/>
          </a:xfrm>
        </p:grpSpPr>
        <p:pic>
          <p:nvPicPr>
            <p:cNvPr id="13" name="Picture 12">
              <a:extLst>
                <a:ext uri="{FF2B5EF4-FFF2-40B4-BE49-F238E27FC236}">
                  <a16:creationId xmlns:a16="http://schemas.microsoft.com/office/drawing/2014/main" id="{F29614DA-6B90-DA48-8139-C28306C4EEAE}"/>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6800" cy="6858000"/>
            </a:xfrm>
            <a:prstGeom prst="rect">
              <a:avLst/>
            </a:prstGeom>
          </p:spPr>
        </p:pic>
        <p:pic>
          <p:nvPicPr>
            <p:cNvPr id="14" name="Picture 13">
              <a:extLst>
                <a:ext uri="{FF2B5EF4-FFF2-40B4-BE49-F238E27FC236}">
                  <a16:creationId xmlns:a16="http://schemas.microsoft.com/office/drawing/2014/main" id="{E83805CC-C213-4B4C-85F7-4F680A3803D0}"/>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306038" y="0"/>
              <a:ext cx="6855236" cy="6858000"/>
            </a:xfrm>
            <a:prstGeom prst="rect">
              <a:avLst/>
            </a:prstGeom>
          </p:spPr>
        </p:pic>
      </p:grpSp>
      <p:grpSp>
        <p:nvGrpSpPr>
          <p:cNvPr id="15" name="Group 14">
            <a:extLst>
              <a:ext uri="{FF2B5EF4-FFF2-40B4-BE49-F238E27FC236}">
                <a16:creationId xmlns:a16="http://schemas.microsoft.com/office/drawing/2014/main" id="{33C7BD55-048E-5B42-AB50-9C11D4877717}"/>
              </a:ext>
            </a:extLst>
          </p:cNvPr>
          <p:cNvGrpSpPr/>
          <p:nvPr userDrawn="1"/>
        </p:nvGrpSpPr>
        <p:grpSpPr>
          <a:xfrm>
            <a:off x="0" y="-1670"/>
            <a:ext cx="7622497" cy="6859670"/>
            <a:chOff x="0" y="-1670"/>
            <a:chExt cx="7622497" cy="6859670"/>
          </a:xfrm>
        </p:grpSpPr>
        <p:pic>
          <p:nvPicPr>
            <p:cNvPr id="16" name="Picture 15">
              <a:extLst>
                <a:ext uri="{FF2B5EF4-FFF2-40B4-BE49-F238E27FC236}">
                  <a16:creationId xmlns:a16="http://schemas.microsoft.com/office/drawing/2014/main" id="{B65C8396-5F45-5649-8B5F-3139EE072DC3}"/>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0"/>
              <a:ext cx="7485972" cy="6858000"/>
            </a:xfrm>
            <a:prstGeom prst="rect">
              <a:avLst/>
            </a:prstGeom>
          </p:spPr>
        </p:pic>
        <p:pic>
          <p:nvPicPr>
            <p:cNvPr id="23" name="Picture 22">
              <a:extLst>
                <a:ext uri="{FF2B5EF4-FFF2-40B4-BE49-F238E27FC236}">
                  <a16:creationId xmlns:a16="http://schemas.microsoft.com/office/drawing/2014/main" id="{5213ADDD-C006-594E-8C60-820DE61636A5}"/>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3383422" y="-1670"/>
              <a:ext cx="4239075" cy="6858000"/>
            </a:xfrm>
            <a:prstGeom prst="rect">
              <a:avLst/>
            </a:prstGeom>
          </p:spPr>
        </p:pic>
        <p:pic>
          <p:nvPicPr>
            <p:cNvPr id="24" name="Picture 23">
              <a:extLst>
                <a:ext uri="{FF2B5EF4-FFF2-40B4-BE49-F238E27FC236}">
                  <a16:creationId xmlns:a16="http://schemas.microsoft.com/office/drawing/2014/main" id="{026E7407-F898-5142-88BB-7D8A2BEEAE05}"/>
                </a:ext>
              </a:extLst>
            </p:cNvPr>
            <p:cNvPicPr>
              <a:picLocks noChangeAspect="1"/>
            </p:cNvPicPr>
            <p:nvPr userDrawn="1"/>
          </p:nvPicPr>
          <p:blipFill>
            <a:blip r:embed="rId6" cstate="print">
              <a:alphaModFix amt="75000"/>
              <a:extLst>
                <a:ext uri="{28A0092B-C50C-407E-A947-70E740481C1C}">
                  <a14:useLocalDpi xmlns:a14="http://schemas.microsoft.com/office/drawing/2010/main"/>
                </a:ext>
              </a:extLst>
            </a:blip>
            <a:stretch>
              <a:fillRect/>
            </a:stretch>
          </p:blipFill>
          <p:spPr>
            <a:xfrm>
              <a:off x="4023211" y="0"/>
              <a:ext cx="3599286" cy="2832100"/>
            </a:xfrm>
            <a:prstGeom prst="rect">
              <a:avLst/>
            </a:prstGeom>
          </p:spPr>
        </p:pic>
      </p:grpSp>
      <p:sp>
        <p:nvSpPr>
          <p:cNvPr id="25" name="Title 1">
            <a:extLst>
              <a:ext uri="{FF2B5EF4-FFF2-40B4-BE49-F238E27FC236}">
                <a16:creationId xmlns:a16="http://schemas.microsoft.com/office/drawing/2014/main" id="{0197BF56-5D37-7C46-9B8F-1EC239150133}"/>
              </a:ext>
            </a:extLst>
          </p:cNvPr>
          <p:cNvSpPr>
            <a:spLocks noGrp="1"/>
          </p:cNvSpPr>
          <p:nvPr>
            <p:ph type="ctrTitle" hasCustomPrompt="1"/>
          </p:nvPr>
        </p:nvSpPr>
        <p:spPr>
          <a:xfrm>
            <a:off x="540000" y="1238400"/>
            <a:ext cx="5220000" cy="336777"/>
          </a:xfrm>
        </p:spPr>
        <p:txBody>
          <a:bodyPr lIns="0" tIns="0" rIns="0" bIns="0" anchor="t" anchorCtr="0">
            <a:normAutofit/>
          </a:bodyPr>
          <a:lstStyle>
            <a:lvl1pPr algn="l">
              <a:defRPr sz="2400" b="1" i="0">
                <a:latin typeface="Century Gothic" panose="020B0502020202020204" pitchFamily="34" charset="0"/>
              </a:defRPr>
            </a:lvl1pPr>
          </a:lstStyle>
          <a:p>
            <a:r>
              <a:rPr lang="en-GB" dirty="0"/>
              <a:t>11–14 years</a:t>
            </a:r>
            <a:endParaRPr lang="en-US" dirty="0"/>
          </a:p>
        </p:txBody>
      </p:sp>
      <p:sp>
        <p:nvSpPr>
          <p:cNvPr id="26" name="Subtitle 2">
            <a:extLst>
              <a:ext uri="{FF2B5EF4-FFF2-40B4-BE49-F238E27FC236}">
                <a16:creationId xmlns:a16="http://schemas.microsoft.com/office/drawing/2014/main" id="{AA51607E-49B0-7845-BF9B-B79131425320}"/>
              </a:ext>
            </a:extLst>
          </p:cNvPr>
          <p:cNvSpPr>
            <a:spLocks noGrp="1"/>
          </p:cNvSpPr>
          <p:nvPr>
            <p:ph type="subTitle" idx="1" hasCustomPrompt="1"/>
          </p:nvPr>
        </p:nvSpPr>
        <p:spPr>
          <a:xfrm>
            <a:off x="540000" y="1980000"/>
            <a:ext cx="5220000" cy="1652200"/>
          </a:xfrm>
        </p:spPr>
        <p:txBody>
          <a:bodyPr lIns="0" tIns="0" rIns="0" bIns="0">
            <a:noAutofit/>
          </a:bodyPr>
          <a:lstStyle>
            <a:lvl1pPr marL="0" indent="0" algn="l">
              <a:spcBef>
                <a:spcPts val="0"/>
              </a:spcBef>
              <a:buNone/>
              <a:defRPr sz="5000" b="1" i="0">
                <a:solidFill>
                  <a:srgbClr val="006F62"/>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Double line title with turnover</a:t>
            </a:r>
            <a:endParaRPr lang="en-US" dirty="0"/>
          </a:p>
        </p:txBody>
      </p:sp>
      <p:pic>
        <p:nvPicPr>
          <p:cNvPr id="27" name="Picture 26">
            <a:extLst>
              <a:ext uri="{FF2B5EF4-FFF2-40B4-BE49-F238E27FC236}">
                <a16:creationId xmlns:a16="http://schemas.microsoft.com/office/drawing/2014/main" id="{07D73AB0-DEF7-4046-847B-A28ADD104FA2}"/>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40000" y="5640908"/>
            <a:ext cx="2568960" cy="716919"/>
          </a:xfrm>
          <a:prstGeom prst="rect">
            <a:avLst/>
          </a:prstGeom>
        </p:spPr>
      </p:pic>
      <p:pic>
        <p:nvPicPr>
          <p:cNvPr id="28" name="Picture 27">
            <a:extLst>
              <a:ext uri="{FF2B5EF4-FFF2-40B4-BE49-F238E27FC236}">
                <a16:creationId xmlns:a16="http://schemas.microsoft.com/office/drawing/2014/main" id="{1D2D02F5-2384-7B49-A386-3ED4975FF971}"/>
              </a:ext>
            </a:extLst>
          </p:cNvPr>
          <p:cNvPicPr>
            <a:picLocks noChangeAspect="1"/>
          </p:cNvPicPr>
          <p:nvPr userDrawn="1"/>
        </p:nvPicPr>
        <p:blipFill>
          <a:blip r:embed="rId8" cstate="print">
            <a:extLst>
              <a:ext uri="{28A0092B-C50C-407E-A947-70E740481C1C}">
                <a14:useLocalDpi xmlns:a14="http://schemas.microsoft.com/office/drawing/2010/main"/>
              </a:ext>
            </a:extLst>
          </a:blip>
          <a:stretch>
            <a:fillRect/>
          </a:stretch>
        </p:blipFill>
        <p:spPr>
          <a:xfrm>
            <a:off x="3648960" y="5816600"/>
            <a:ext cx="1754412" cy="417717"/>
          </a:xfrm>
          <a:prstGeom prst="rect">
            <a:avLst/>
          </a:prstGeom>
        </p:spPr>
      </p:pic>
    </p:spTree>
    <p:extLst>
      <p:ext uri="{BB962C8B-B14F-4D97-AF65-F5344CB8AC3E}">
        <p14:creationId xmlns:p14="http://schemas.microsoft.com/office/powerpoint/2010/main" val="2557262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1-14 years Title, triple line, no photo">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C3214C2A-CA33-A842-888E-B812F12CF807}"/>
              </a:ext>
            </a:extLst>
          </p:cNvPr>
          <p:cNvGrpSpPr/>
          <p:nvPr userDrawn="1"/>
        </p:nvGrpSpPr>
        <p:grpSpPr>
          <a:xfrm>
            <a:off x="0" y="0"/>
            <a:ext cx="12196800" cy="6858000"/>
            <a:chOff x="0" y="0"/>
            <a:chExt cx="12196800" cy="6858000"/>
          </a:xfrm>
        </p:grpSpPr>
        <p:pic>
          <p:nvPicPr>
            <p:cNvPr id="7" name="Picture 6">
              <a:extLst>
                <a:ext uri="{FF2B5EF4-FFF2-40B4-BE49-F238E27FC236}">
                  <a16:creationId xmlns:a16="http://schemas.microsoft.com/office/drawing/2014/main" id="{4327CC39-9374-7A48-B80F-E35EE9CF0B37}"/>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6800" cy="6858000"/>
            </a:xfrm>
            <a:prstGeom prst="rect">
              <a:avLst/>
            </a:prstGeom>
          </p:spPr>
        </p:pic>
        <p:pic>
          <p:nvPicPr>
            <p:cNvPr id="8" name="Picture 7">
              <a:extLst>
                <a:ext uri="{FF2B5EF4-FFF2-40B4-BE49-F238E27FC236}">
                  <a16:creationId xmlns:a16="http://schemas.microsoft.com/office/drawing/2014/main" id="{66772C03-ED45-D342-93E9-6EBA673FF738}"/>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306038" y="0"/>
              <a:ext cx="6855236" cy="6858000"/>
            </a:xfrm>
            <a:prstGeom prst="rect">
              <a:avLst/>
            </a:prstGeom>
          </p:spPr>
        </p:pic>
      </p:grpSp>
      <p:grpSp>
        <p:nvGrpSpPr>
          <p:cNvPr id="9" name="Group 8">
            <a:extLst>
              <a:ext uri="{FF2B5EF4-FFF2-40B4-BE49-F238E27FC236}">
                <a16:creationId xmlns:a16="http://schemas.microsoft.com/office/drawing/2014/main" id="{32422E4D-C8B1-F447-93AA-3FD97F2A6C7C}"/>
              </a:ext>
            </a:extLst>
          </p:cNvPr>
          <p:cNvGrpSpPr/>
          <p:nvPr userDrawn="1"/>
        </p:nvGrpSpPr>
        <p:grpSpPr>
          <a:xfrm>
            <a:off x="0" y="-1670"/>
            <a:ext cx="7622497" cy="6859670"/>
            <a:chOff x="0" y="-1670"/>
            <a:chExt cx="7622497" cy="6859670"/>
          </a:xfrm>
        </p:grpSpPr>
        <p:pic>
          <p:nvPicPr>
            <p:cNvPr id="10" name="Picture 9">
              <a:extLst>
                <a:ext uri="{FF2B5EF4-FFF2-40B4-BE49-F238E27FC236}">
                  <a16:creationId xmlns:a16="http://schemas.microsoft.com/office/drawing/2014/main" id="{1D282529-8467-4F47-ADC0-2356B7041C81}"/>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0"/>
              <a:ext cx="7485972" cy="6858000"/>
            </a:xfrm>
            <a:prstGeom prst="rect">
              <a:avLst/>
            </a:prstGeom>
          </p:spPr>
        </p:pic>
        <p:pic>
          <p:nvPicPr>
            <p:cNvPr id="11" name="Picture 10">
              <a:extLst>
                <a:ext uri="{FF2B5EF4-FFF2-40B4-BE49-F238E27FC236}">
                  <a16:creationId xmlns:a16="http://schemas.microsoft.com/office/drawing/2014/main" id="{6F51DED8-6D16-3546-BB8A-1A86FBB8734D}"/>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3383422" y="-1670"/>
              <a:ext cx="4239075" cy="6858000"/>
            </a:xfrm>
            <a:prstGeom prst="rect">
              <a:avLst/>
            </a:prstGeom>
          </p:spPr>
        </p:pic>
        <p:pic>
          <p:nvPicPr>
            <p:cNvPr id="12" name="Picture 11">
              <a:extLst>
                <a:ext uri="{FF2B5EF4-FFF2-40B4-BE49-F238E27FC236}">
                  <a16:creationId xmlns:a16="http://schemas.microsoft.com/office/drawing/2014/main" id="{D2202739-A959-9744-A152-EB3C529DE1BF}"/>
                </a:ext>
              </a:extLst>
            </p:cNvPr>
            <p:cNvPicPr>
              <a:picLocks noChangeAspect="1"/>
            </p:cNvPicPr>
            <p:nvPr userDrawn="1"/>
          </p:nvPicPr>
          <p:blipFill>
            <a:blip r:embed="rId6" cstate="print">
              <a:alphaModFix amt="75000"/>
              <a:extLst>
                <a:ext uri="{28A0092B-C50C-407E-A947-70E740481C1C}">
                  <a14:useLocalDpi xmlns:a14="http://schemas.microsoft.com/office/drawing/2010/main"/>
                </a:ext>
              </a:extLst>
            </a:blip>
            <a:stretch>
              <a:fillRect/>
            </a:stretch>
          </p:blipFill>
          <p:spPr>
            <a:xfrm>
              <a:off x="4023211" y="0"/>
              <a:ext cx="3599286" cy="2832100"/>
            </a:xfrm>
            <a:prstGeom prst="rect">
              <a:avLst/>
            </a:prstGeom>
          </p:spPr>
        </p:pic>
      </p:grpSp>
      <p:sp>
        <p:nvSpPr>
          <p:cNvPr id="13" name="Title 1">
            <a:extLst>
              <a:ext uri="{FF2B5EF4-FFF2-40B4-BE49-F238E27FC236}">
                <a16:creationId xmlns:a16="http://schemas.microsoft.com/office/drawing/2014/main" id="{2AE1447F-978F-5E49-B247-75A265105BE3}"/>
              </a:ext>
            </a:extLst>
          </p:cNvPr>
          <p:cNvSpPr>
            <a:spLocks noGrp="1"/>
          </p:cNvSpPr>
          <p:nvPr>
            <p:ph type="ctrTitle" hasCustomPrompt="1"/>
          </p:nvPr>
        </p:nvSpPr>
        <p:spPr>
          <a:xfrm>
            <a:off x="540000" y="1238400"/>
            <a:ext cx="5220000" cy="336777"/>
          </a:xfrm>
        </p:spPr>
        <p:txBody>
          <a:bodyPr lIns="0" tIns="0" rIns="0" bIns="0" anchor="t" anchorCtr="0">
            <a:normAutofit/>
          </a:bodyPr>
          <a:lstStyle>
            <a:lvl1pPr algn="l">
              <a:defRPr sz="2400" b="1" i="0">
                <a:latin typeface="Century Gothic" panose="020B0502020202020204" pitchFamily="34" charset="0"/>
              </a:defRPr>
            </a:lvl1pPr>
          </a:lstStyle>
          <a:p>
            <a:r>
              <a:rPr lang="en-GB" dirty="0"/>
              <a:t>11–14 years</a:t>
            </a:r>
            <a:endParaRPr lang="en-US" dirty="0"/>
          </a:p>
        </p:txBody>
      </p:sp>
      <p:sp>
        <p:nvSpPr>
          <p:cNvPr id="14" name="Subtitle 2">
            <a:extLst>
              <a:ext uri="{FF2B5EF4-FFF2-40B4-BE49-F238E27FC236}">
                <a16:creationId xmlns:a16="http://schemas.microsoft.com/office/drawing/2014/main" id="{DFA8AA5F-D49E-F447-96D3-96799541904A}"/>
              </a:ext>
            </a:extLst>
          </p:cNvPr>
          <p:cNvSpPr>
            <a:spLocks noGrp="1"/>
          </p:cNvSpPr>
          <p:nvPr>
            <p:ph type="subTitle" idx="1" hasCustomPrompt="1"/>
          </p:nvPr>
        </p:nvSpPr>
        <p:spPr>
          <a:xfrm>
            <a:off x="540000" y="1979999"/>
            <a:ext cx="5220000" cy="2579677"/>
          </a:xfrm>
        </p:spPr>
        <p:txBody>
          <a:bodyPr lIns="0" tIns="0" rIns="0" bIns="0">
            <a:noAutofit/>
          </a:bodyPr>
          <a:lstStyle>
            <a:lvl1pPr marL="0" indent="0" algn="l">
              <a:spcBef>
                <a:spcPts val="0"/>
              </a:spcBef>
              <a:buNone/>
              <a:defRPr sz="5000" b="1" i="0">
                <a:solidFill>
                  <a:srgbClr val="006F62"/>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Triple line title with turnover on three lines</a:t>
            </a:r>
            <a:endParaRPr lang="en-US" dirty="0"/>
          </a:p>
        </p:txBody>
      </p:sp>
      <p:pic>
        <p:nvPicPr>
          <p:cNvPr id="15" name="Picture 14">
            <a:extLst>
              <a:ext uri="{FF2B5EF4-FFF2-40B4-BE49-F238E27FC236}">
                <a16:creationId xmlns:a16="http://schemas.microsoft.com/office/drawing/2014/main" id="{36F012F8-82AF-D84F-84FF-3F72B976A026}"/>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40000" y="5640908"/>
            <a:ext cx="2568960" cy="716919"/>
          </a:xfrm>
          <a:prstGeom prst="rect">
            <a:avLst/>
          </a:prstGeom>
        </p:spPr>
      </p:pic>
      <p:pic>
        <p:nvPicPr>
          <p:cNvPr id="16" name="Picture 15">
            <a:extLst>
              <a:ext uri="{FF2B5EF4-FFF2-40B4-BE49-F238E27FC236}">
                <a16:creationId xmlns:a16="http://schemas.microsoft.com/office/drawing/2014/main" id="{A6E46DDE-04FF-0948-9D74-AAEC5E80044D}"/>
              </a:ext>
            </a:extLst>
          </p:cNvPr>
          <p:cNvPicPr>
            <a:picLocks noChangeAspect="1"/>
          </p:cNvPicPr>
          <p:nvPr userDrawn="1"/>
        </p:nvPicPr>
        <p:blipFill>
          <a:blip r:embed="rId8" cstate="print">
            <a:extLst>
              <a:ext uri="{28A0092B-C50C-407E-A947-70E740481C1C}">
                <a14:useLocalDpi xmlns:a14="http://schemas.microsoft.com/office/drawing/2010/main"/>
              </a:ext>
            </a:extLst>
          </a:blip>
          <a:stretch>
            <a:fillRect/>
          </a:stretch>
        </p:blipFill>
        <p:spPr>
          <a:xfrm>
            <a:off x="3648960" y="5816600"/>
            <a:ext cx="1754412" cy="417717"/>
          </a:xfrm>
          <a:prstGeom prst="rect">
            <a:avLst/>
          </a:prstGeom>
        </p:spPr>
      </p:pic>
    </p:spTree>
    <p:extLst>
      <p:ext uri="{BB962C8B-B14F-4D97-AF65-F5344CB8AC3E}">
        <p14:creationId xmlns:p14="http://schemas.microsoft.com/office/powerpoint/2010/main" val="41502965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1-14 years Content - single column/normal text">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FB3C68B3-D9CA-3F4E-AB37-44F8784A9790}"/>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7398" y="0"/>
            <a:ext cx="3584602"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006F62"/>
                </a:solidFill>
                <a:latin typeface="Century Gothic" panose="020B0502020202020204" pitchFamily="34" charset="0"/>
              </a:defRPr>
            </a:lvl1pPr>
          </a:lstStyle>
          <a:p>
            <a:r>
              <a:rPr lang="en-GB" dirty="0"/>
              <a:t>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10080000" cy="5040000"/>
          </a:xfrm>
        </p:spPr>
        <p:txBody>
          <a:bodyPr lIns="0" tIns="0" rIns="0" bIns="0">
            <a:normAutofit/>
          </a:bodyPr>
          <a:lstStyle>
            <a:lvl1pPr marL="0" indent="0">
              <a:lnSpc>
                <a:spcPct val="100000"/>
              </a:lnSpc>
              <a:spcBef>
                <a:spcPts val="0"/>
              </a:spcBef>
              <a:spcAft>
                <a:spcPts val="1200"/>
              </a:spcAft>
              <a:buFontTx/>
              <a:buNone/>
              <a:defRPr sz="2200" b="0" i="0">
                <a:latin typeface="Century Gothic" panose="020B0502020202020204" pitchFamily="34" charset="0"/>
              </a:defRPr>
            </a:lvl1pPr>
          </a:lstStyle>
          <a:p>
            <a:pPr lvl="0"/>
            <a:r>
              <a:rPr lang="en-GB" dirty="0"/>
              <a:t>Here is the text.</a:t>
            </a:r>
          </a:p>
        </p:txBody>
      </p:sp>
      <p:sp>
        <p:nvSpPr>
          <p:cNvPr id="4" name="Rectangle 3">
            <a:extLst>
              <a:ext uri="{FF2B5EF4-FFF2-40B4-BE49-F238E27FC236}">
                <a16:creationId xmlns:a16="http://schemas.microsoft.com/office/drawing/2014/main" id="{54CCCEF2-E4E2-AB4E-966D-3747A105D043}"/>
              </a:ext>
            </a:extLst>
          </p:cNvPr>
          <p:cNvSpPr/>
          <p:nvPr userDrawn="1"/>
        </p:nvSpPr>
        <p:spPr>
          <a:xfrm>
            <a:off x="11382000" y="0"/>
            <a:ext cx="810000" cy="6858000"/>
          </a:xfrm>
          <a:prstGeom prst="rect">
            <a:avLst/>
          </a:prstGeom>
          <a:solidFill>
            <a:srgbClr val="006F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4F873693-78A3-8645-95F7-A9D39792FFA3}"/>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854930" y="4546600"/>
            <a:ext cx="1333500" cy="2311400"/>
          </a:xfrm>
          <a:prstGeom prst="rect">
            <a:avLst/>
          </a:prstGeom>
        </p:spPr>
      </p:pic>
      <p:pic>
        <p:nvPicPr>
          <p:cNvPr id="19" name="Picture 18">
            <a:extLst>
              <a:ext uri="{FF2B5EF4-FFF2-40B4-BE49-F238E27FC236}">
                <a16:creationId xmlns:a16="http://schemas.microsoft.com/office/drawing/2014/main" id="{F43BE5EB-3D41-8042-848B-10165D64792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734280" y="4724400"/>
            <a:ext cx="1574800" cy="2133600"/>
          </a:xfrm>
          <a:prstGeom prst="rect">
            <a:avLst/>
          </a:prstGeom>
        </p:spPr>
      </p:pic>
      <p:sp>
        <p:nvSpPr>
          <p:cNvPr id="7" name="Vertical Title 1">
            <a:extLst>
              <a:ext uri="{FF2B5EF4-FFF2-40B4-BE49-F238E27FC236}">
                <a16:creationId xmlns:a16="http://schemas.microsoft.com/office/drawing/2014/main" id="{A91184F5-33EC-7208-FE1A-06C0CB089621}"/>
              </a:ext>
            </a:extLst>
          </p:cNvPr>
          <p:cNvSpPr txBox="1">
            <a:spLocks/>
          </p:cNvSpPr>
          <p:nvPr userDrawn="1"/>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dirty="0">
                <a:solidFill>
                  <a:schemeClr val="bg1"/>
                </a:solidFill>
                <a:latin typeface="Century Gothic" panose="020B0502020202020204" pitchFamily="34" charset="0"/>
              </a:rPr>
              <a:t>Introduction</a:t>
            </a:r>
            <a:endParaRPr lang="en-US" sz="2200" b="1" i="0"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32267021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1-14 years Content - single column/bulleted lis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1067C70-ACA3-B14D-96A0-0D77B8CFC9DB}"/>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7398" y="0"/>
            <a:ext cx="3584602" cy="6858000"/>
          </a:xfrm>
          <a:prstGeom prst="rect">
            <a:avLst/>
          </a:prstGeom>
        </p:spPr>
      </p:pic>
      <p:sp>
        <p:nvSpPr>
          <p:cNvPr id="9" name="Title 1">
            <a:extLst>
              <a:ext uri="{FF2B5EF4-FFF2-40B4-BE49-F238E27FC236}">
                <a16:creationId xmlns:a16="http://schemas.microsoft.com/office/drawing/2014/main" id="{02CD3606-77CB-6E4D-9323-AB8EF1219EFD}"/>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006F62"/>
                </a:solidFill>
                <a:latin typeface="Century Gothic" panose="020B0502020202020204" pitchFamily="34" charset="0"/>
              </a:defRPr>
            </a:lvl1pPr>
          </a:lstStyle>
          <a:p>
            <a:r>
              <a:rPr lang="en-GB" dirty="0"/>
              <a:t>Heading</a:t>
            </a:r>
            <a:endParaRPr lang="en-US" dirty="0"/>
          </a:p>
        </p:txBody>
      </p:sp>
      <p:sp>
        <p:nvSpPr>
          <p:cNvPr id="11" name="Rectangle 10">
            <a:extLst>
              <a:ext uri="{FF2B5EF4-FFF2-40B4-BE49-F238E27FC236}">
                <a16:creationId xmlns:a16="http://schemas.microsoft.com/office/drawing/2014/main" id="{7E4FF0AC-E9DB-1248-A929-F5456D977C3B}"/>
              </a:ext>
            </a:extLst>
          </p:cNvPr>
          <p:cNvSpPr/>
          <p:nvPr userDrawn="1"/>
        </p:nvSpPr>
        <p:spPr>
          <a:xfrm>
            <a:off x="11382000" y="0"/>
            <a:ext cx="810000" cy="6858000"/>
          </a:xfrm>
          <a:prstGeom prst="rect">
            <a:avLst/>
          </a:prstGeom>
          <a:solidFill>
            <a:srgbClr val="006F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18028020-C193-574C-845B-55DE20C710D8}"/>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854930" y="4546600"/>
            <a:ext cx="1333500" cy="2311400"/>
          </a:xfrm>
          <a:prstGeom prst="rect">
            <a:avLst/>
          </a:prstGeom>
        </p:spPr>
      </p:pic>
      <p:pic>
        <p:nvPicPr>
          <p:cNvPr id="14" name="Picture 13">
            <a:extLst>
              <a:ext uri="{FF2B5EF4-FFF2-40B4-BE49-F238E27FC236}">
                <a16:creationId xmlns:a16="http://schemas.microsoft.com/office/drawing/2014/main" id="{C18A1EB2-8DF8-6542-A7A9-0F3B0C8FD39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734280" y="4724400"/>
            <a:ext cx="1574800" cy="2133600"/>
          </a:xfrm>
          <a:prstGeom prst="rect">
            <a:avLst/>
          </a:prstGeom>
        </p:spPr>
      </p:pic>
      <p:sp>
        <p:nvSpPr>
          <p:cNvPr id="15" name="Content Placeholder 2">
            <a:extLst>
              <a:ext uri="{FF2B5EF4-FFF2-40B4-BE49-F238E27FC236}">
                <a16:creationId xmlns:a16="http://schemas.microsoft.com/office/drawing/2014/main" id="{BA650EB0-B31B-E84E-ABFC-1CF9FBE832D1}"/>
              </a:ext>
            </a:extLst>
          </p:cNvPr>
          <p:cNvSpPr>
            <a:spLocks noGrp="1"/>
          </p:cNvSpPr>
          <p:nvPr>
            <p:ph idx="1" hasCustomPrompt="1"/>
          </p:nvPr>
        </p:nvSpPr>
        <p:spPr>
          <a:xfrm>
            <a:off x="540000" y="1260000"/>
            <a:ext cx="10080000" cy="5040000"/>
          </a:xfrm>
        </p:spPr>
        <p:txBody>
          <a:bodyPr lIns="0" tIns="0" rIns="0" bIns="0">
            <a:normAutofit/>
          </a:bodyPr>
          <a:lstStyle>
            <a:lvl1pPr marL="342900" indent="-342900">
              <a:lnSpc>
                <a:spcPct val="100000"/>
              </a:lnSpc>
              <a:spcBef>
                <a:spcPts val="0"/>
              </a:spcBef>
              <a:spcAft>
                <a:spcPts val="1200"/>
              </a:spcAft>
              <a:buClr>
                <a:srgbClr val="006F62"/>
              </a:buClr>
              <a:buSzPct val="125000"/>
              <a:buFont typeface="Arial" panose="020B0604020202020204" pitchFamily="34" charset="0"/>
              <a:buChar char="•"/>
              <a:defRPr sz="22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36487092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1-14 years Content - single column/numbered lis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B543E3E-01B2-EB46-845D-1381317D3CB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7398" y="0"/>
            <a:ext cx="3584602" cy="6858000"/>
          </a:xfrm>
          <a:prstGeom prst="rect">
            <a:avLst/>
          </a:prstGeom>
        </p:spPr>
      </p:pic>
      <p:sp>
        <p:nvSpPr>
          <p:cNvPr id="9" name="Title 1">
            <a:extLst>
              <a:ext uri="{FF2B5EF4-FFF2-40B4-BE49-F238E27FC236}">
                <a16:creationId xmlns:a16="http://schemas.microsoft.com/office/drawing/2014/main" id="{C87EC78B-5880-3945-9FAD-DABB5B4826E6}"/>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006F62"/>
                </a:solidFill>
                <a:latin typeface="Century Gothic" panose="020B0502020202020204" pitchFamily="34" charset="0"/>
              </a:defRPr>
            </a:lvl1pPr>
          </a:lstStyle>
          <a:p>
            <a:r>
              <a:rPr lang="en-GB" dirty="0"/>
              <a:t>Heading</a:t>
            </a:r>
            <a:endParaRPr lang="en-US" dirty="0"/>
          </a:p>
        </p:txBody>
      </p:sp>
      <p:sp>
        <p:nvSpPr>
          <p:cNvPr id="10" name="Rectangle 9">
            <a:extLst>
              <a:ext uri="{FF2B5EF4-FFF2-40B4-BE49-F238E27FC236}">
                <a16:creationId xmlns:a16="http://schemas.microsoft.com/office/drawing/2014/main" id="{0D89EB5B-F66A-3E48-BD79-D27C96AA6218}"/>
              </a:ext>
            </a:extLst>
          </p:cNvPr>
          <p:cNvSpPr/>
          <p:nvPr userDrawn="1"/>
        </p:nvSpPr>
        <p:spPr>
          <a:xfrm>
            <a:off x="11382000" y="0"/>
            <a:ext cx="810000" cy="6858000"/>
          </a:xfrm>
          <a:prstGeom prst="rect">
            <a:avLst/>
          </a:prstGeom>
          <a:solidFill>
            <a:srgbClr val="006F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2F046732-56CB-9E44-BD4C-38016D2A9A7F}"/>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854930" y="4546600"/>
            <a:ext cx="1333500" cy="2311400"/>
          </a:xfrm>
          <a:prstGeom prst="rect">
            <a:avLst/>
          </a:prstGeom>
        </p:spPr>
      </p:pic>
      <p:pic>
        <p:nvPicPr>
          <p:cNvPr id="13" name="Picture 12">
            <a:extLst>
              <a:ext uri="{FF2B5EF4-FFF2-40B4-BE49-F238E27FC236}">
                <a16:creationId xmlns:a16="http://schemas.microsoft.com/office/drawing/2014/main" id="{F989A2B9-415B-2F4C-8BC6-1CD03508DFA0}"/>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734280" y="4724400"/>
            <a:ext cx="1574800" cy="2133600"/>
          </a:xfrm>
          <a:prstGeom prst="rect">
            <a:avLst/>
          </a:prstGeom>
        </p:spPr>
      </p:pic>
      <p:sp>
        <p:nvSpPr>
          <p:cNvPr id="15" name="Content Placeholder 2">
            <a:extLst>
              <a:ext uri="{FF2B5EF4-FFF2-40B4-BE49-F238E27FC236}">
                <a16:creationId xmlns:a16="http://schemas.microsoft.com/office/drawing/2014/main" id="{21F1670D-5751-0349-B530-C491658DFB72}"/>
              </a:ext>
            </a:extLst>
          </p:cNvPr>
          <p:cNvSpPr>
            <a:spLocks noGrp="1"/>
          </p:cNvSpPr>
          <p:nvPr>
            <p:ph idx="1" hasCustomPrompt="1"/>
          </p:nvPr>
        </p:nvSpPr>
        <p:spPr>
          <a:xfrm>
            <a:off x="540000" y="1260000"/>
            <a:ext cx="10080000" cy="5040000"/>
          </a:xfrm>
        </p:spPr>
        <p:txBody>
          <a:bodyPr lIns="0" tIns="0" rIns="0" bIns="0">
            <a:normAutofit/>
          </a:bodyPr>
          <a:lstStyle>
            <a:lvl1pPr marL="457200" indent="-457200">
              <a:lnSpc>
                <a:spcPct val="100000"/>
              </a:lnSpc>
              <a:spcBef>
                <a:spcPts val="0"/>
              </a:spcBef>
              <a:spcAft>
                <a:spcPts val="1200"/>
              </a:spcAft>
              <a:buClr>
                <a:srgbClr val="006F62"/>
              </a:buClr>
              <a:buSzPct val="100000"/>
              <a:buFont typeface="+mj-lt"/>
              <a:buAutoNum type="arabicPeriod"/>
              <a:defRPr sz="22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33603492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1-14 years Content - two columns/normal text">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FB3C68B3-D9CA-3F4E-AB37-44F8784A9790}"/>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7398" y="0"/>
            <a:ext cx="3584602"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006F62"/>
                </a:solidFill>
                <a:latin typeface="Century Gothic" panose="020B0502020202020204" pitchFamily="34" charset="0"/>
              </a:defRPr>
            </a:lvl1pPr>
          </a:lstStyle>
          <a:p>
            <a:r>
              <a:rPr lang="en-GB" dirty="0"/>
              <a:t>Heading</a:t>
            </a:r>
            <a:endParaRPr lang="en-US" dirty="0"/>
          </a:p>
        </p:txBody>
      </p:sp>
      <p:sp>
        <p:nvSpPr>
          <p:cNvPr id="4" name="Rectangle 3">
            <a:extLst>
              <a:ext uri="{FF2B5EF4-FFF2-40B4-BE49-F238E27FC236}">
                <a16:creationId xmlns:a16="http://schemas.microsoft.com/office/drawing/2014/main" id="{54CCCEF2-E4E2-AB4E-966D-3747A105D043}"/>
              </a:ext>
            </a:extLst>
          </p:cNvPr>
          <p:cNvSpPr/>
          <p:nvPr userDrawn="1"/>
        </p:nvSpPr>
        <p:spPr>
          <a:xfrm>
            <a:off x="11382000" y="0"/>
            <a:ext cx="810000" cy="6858000"/>
          </a:xfrm>
          <a:prstGeom prst="rect">
            <a:avLst/>
          </a:prstGeom>
          <a:solidFill>
            <a:srgbClr val="006F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4F873693-78A3-8645-95F7-A9D39792FFA3}"/>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854930" y="4546600"/>
            <a:ext cx="1333500" cy="2311400"/>
          </a:xfrm>
          <a:prstGeom prst="rect">
            <a:avLst/>
          </a:prstGeom>
        </p:spPr>
      </p:pic>
      <p:pic>
        <p:nvPicPr>
          <p:cNvPr id="19" name="Picture 18">
            <a:extLst>
              <a:ext uri="{FF2B5EF4-FFF2-40B4-BE49-F238E27FC236}">
                <a16:creationId xmlns:a16="http://schemas.microsoft.com/office/drawing/2014/main" id="{F43BE5EB-3D41-8042-848B-10165D64792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734280" y="4724400"/>
            <a:ext cx="1574800" cy="2133600"/>
          </a:xfrm>
          <a:prstGeom prst="rect">
            <a:avLst/>
          </a:prstGeom>
        </p:spPr>
      </p:pic>
      <p:sp>
        <p:nvSpPr>
          <p:cNvPr id="9" name="Content Placeholder 2">
            <a:extLst>
              <a:ext uri="{FF2B5EF4-FFF2-40B4-BE49-F238E27FC236}">
                <a16:creationId xmlns:a16="http://schemas.microsoft.com/office/drawing/2014/main" id="{44CF73D6-3D48-1B45-A993-9ADA7101AA45}"/>
              </a:ext>
            </a:extLst>
          </p:cNvPr>
          <p:cNvSpPr>
            <a:spLocks noGrp="1"/>
          </p:cNvSpPr>
          <p:nvPr>
            <p:ph idx="1" hasCustomPrompt="1"/>
          </p:nvPr>
        </p:nvSpPr>
        <p:spPr>
          <a:xfrm>
            <a:off x="540000" y="1260000"/>
            <a:ext cx="4770000" cy="5040000"/>
          </a:xfrm>
        </p:spPr>
        <p:txBody>
          <a:bodyPr lIns="0" tIns="0" rIns="0" bIns="0">
            <a:normAutofit/>
          </a:bodyPr>
          <a:lstStyle>
            <a:lvl1pPr marL="0" indent="0">
              <a:lnSpc>
                <a:spcPct val="100000"/>
              </a:lnSpc>
              <a:spcBef>
                <a:spcPts val="0"/>
              </a:spcBef>
              <a:spcAft>
                <a:spcPts val="1200"/>
              </a:spcAft>
              <a:buFontTx/>
              <a:buNone/>
              <a:defRPr sz="2200" b="0" i="0">
                <a:latin typeface="Century Gothic" panose="020B0502020202020204" pitchFamily="34" charset="0"/>
              </a:defRPr>
            </a:lvl1pPr>
          </a:lstStyle>
          <a:p>
            <a:pPr lvl="0"/>
            <a:r>
              <a:rPr lang="en-GB" dirty="0"/>
              <a:t>Here is two-column text.</a:t>
            </a:r>
          </a:p>
        </p:txBody>
      </p:sp>
      <p:sp>
        <p:nvSpPr>
          <p:cNvPr id="10" name="Content Placeholder 2">
            <a:extLst>
              <a:ext uri="{FF2B5EF4-FFF2-40B4-BE49-F238E27FC236}">
                <a16:creationId xmlns:a16="http://schemas.microsoft.com/office/drawing/2014/main" id="{D3DEFFEE-B12C-0C46-9DD2-0B32699A7C75}"/>
              </a:ext>
            </a:extLst>
          </p:cNvPr>
          <p:cNvSpPr>
            <a:spLocks noGrp="1"/>
          </p:cNvSpPr>
          <p:nvPr>
            <p:ph idx="10" hasCustomPrompt="1"/>
          </p:nvPr>
        </p:nvSpPr>
        <p:spPr>
          <a:xfrm>
            <a:off x="5850000" y="1260000"/>
            <a:ext cx="4770000" cy="5040000"/>
          </a:xfrm>
        </p:spPr>
        <p:txBody>
          <a:bodyPr lIns="0" tIns="0" rIns="0" bIns="0">
            <a:normAutofit/>
          </a:bodyPr>
          <a:lstStyle>
            <a:lvl1pPr marL="0" indent="0">
              <a:lnSpc>
                <a:spcPct val="100000"/>
              </a:lnSpc>
              <a:spcBef>
                <a:spcPts val="0"/>
              </a:spcBef>
              <a:spcAft>
                <a:spcPts val="1200"/>
              </a:spcAft>
              <a:buFontTx/>
              <a:buNone/>
              <a:defRPr sz="2200" b="0" i="0">
                <a:latin typeface="Century Gothic" panose="020B0502020202020204" pitchFamily="34" charset="0"/>
              </a:defRPr>
            </a:lvl1pPr>
          </a:lstStyle>
          <a:p>
            <a:pPr lvl="0"/>
            <a:r>
              <a:rPr lang="en-GB" dirty="0"/>
              <a:t>Here is two-column text.</a:t>
            </a:r>
          </a:p>
        </p:txBody>
      </p:sp>
    </p:spTree>
    <p:extLst>
      <p:ext uri="{BB962C8B-B14F-4D97-AF65-F5344CB8AC3E}">
        <p14:creationId xmlns:p14="http://schemas.microsoft.com/office/powerpoint/2010/main" val="7523188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1-14 years Content plus image - single column/normal text">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FB3C68B3-D9CA-3F4E-AB37-44F8784A9790}"/>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7398" y="0"/>
            <a:ext cx="3584602"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006F62"/>
                </a:solidFill>
                <a:latin typeface="Century Gothic" panose="020B0502020202020204" pitchFamily="34" charset="0"/>
              </a:defRPr>
            </a:lvl1pPr>
          </a:lstStyle>
          <a:p>
            <a:r>
              <a:rPr lang="en-GB" dirty="0"/>
              <a:t>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5670000" cy="5040000"/>
          </a:xfrm>
        </p:spPr>
        <p:txBody>
          <a:bodyPr lIns="0" tIns="0" rIns="0" bIns="0">
            <a:normAutofit/>
          </a:bodyPr>
          <a:lstStyle>
            <a:lvl1pPr marL="0" indent="0">
              <a:lnSpc>
                <a:spcPct val="100000"/>
              </a:lnSpc>
              <a:spcBef>
                <a:spcPts val="0"/>
              </a:spcBef>
              <a:spcAft>
                <a:spcPts val="1200"/>
              </a:spcAft>
              <a:buFontTx/>
              <a:buNone/>
              <a:defRPr sz="2200" b="0" i="0">
                <a:latin typeface="Century Gothic" panose="020B0502020202020204" pitchFamily="34" charset="0"/>
              </a:defRPr>
            </a:lvl1pPr>
          </a:lstStyle>
          <a:p>
            <a:pPr lvl="0"/>
            <a:r>
              <a:rPr lang="en-GB" dirty="0"/>
              <a:t>Here is the text.</a:t>
            </a:r>
          </a:p>
        </p:txBody>
      </p:sp>
      <p:sp>
        <p:nvSpPr>
          <p:cNvPr id="4" name="Rectangle 3">
            <a:extLst>
              <a:ext uri="{FF2B5EF4-FFF2-40B4-BE49-F238E27FC236}">
                <a16:creationId xmlns:a16="http://schemas.microsoft.com/office/drawing/2014/main" id="{54CCCEF2-E4E2-AB4E-966D-3747A105D043}"/>
              </a:ext>
            </a:extLst>
          </p:cNvPr>
          <p:cNvSpPr/>
          <p:nvPr userDrawn="1"/>
        </p:nvSpPr>
        <p:spPr>
          <a:xfrm>
            <a:off x="11382000" y="0"/>
            <a:ext cx="810000" cy="6858000"/>
          </a:xfrm>
          <a:prstGeom prst="rect">
            <a:avLst/>
          </a:prstGeom>
          <a:solidFill>
            <a:srgbClr val="006F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4F873693-78A3-8645-95F7-A9D39792FFA3}"/>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854930" y="4546600"/>
            <a:ext cx="1333500" cy="2311400"/>
          </a:xfrm>
          <a:prstGeom prst="rect">
            <a:avLst/>
          </a:prstGeom>
        </p:spPr>
      </p:pic>
      <p:pic>
        <p:nvPicPr>
          <p:cNvPr id="19" name="Picture 18">
            <a:extLst>
              <a:ext uri="{FF2B5EF4-FFF2-40B4-BE49-F238E27FC236}">
                <a16:creationId xmlns:a16="http://schemas.microsoft.com/office/drawing/2014/main" id="{F43BE5EB-3D41-8042-848B-10165D64792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734280" y="4724400"/>
            <a:ext cx="1574800" cy="2133600"/>
          </a:xfrm>
          <a:prstGeom prst="rect">
            <a:avLst/>
          </a:prstGeom>
        </p:spPr>
      </p:pic>
      <p:sp>
        <p:nvSpPr>
          <p:cNvPr id="10" name="Content Placeholder 2">
            <a:extLst>
              <a:ext uri="{FF2B5EF4-FFF2-40B4-BE49-F238E27FC236}">
                <a16:creationId xmlns:a16="http://schemas.microsoft.com/office/drawing/2014/main" id="{BBDB531A-9234-7C46-9D42-ED30499DD1E7}"/>
              </a:ext>
            </a:extLst>
          </p:cNvPr>
          <p:cNvSpPr>
            <a:spLocks noGrp="1"/>
          </p:cNvSpPr>
          <p:nvPr>
            <p:ph idx="10" hasCustomPrompt="1"/>
          </p:nvPr>
        </p:nvSpPr>
        <p:spPr>
          <a:xfrm>
            <a:off x="6593800" y="1260000"/>
            <a:ext cx="4023400" cy="5040000"/>
          </a:xfrm>
        </p:spPr>
        <p:txBody>
          <a:bodyPr lIns="0" tIns="0" rIns="0" bIns="0" anchor="ctr" anchorCtr="0">
            <a:normAutofit/>
          </a:bodyPr>
          <a:lstStyle>
            <a:lvl1pPr marL="0" indent="0" algn="ctr">
              <a:lnSpc>
                <a:spcPct val="100000"/>
              </a:lnSpc>
              <a:spcBef>
                <a:spcPts val="0"/>
              </a:spcBef>
              <a:spcAft>
                <a:spcPts val="1200"/>
              </a:spcAft>
              <a:buFontTx/>
              <a:buNone/>
              <a:defRPr sz="1200" b="1" i="0">
                <a:latin typeface="Century Gothic" panose="020B0502020202020204" pitchFamily="34" charset="0"/>
              </a:defRPr>
            </a:lvl1pPr>
          </a:lstStyle>
          <a:p>
            <a:pPr lvl="0"/>
            <a:r>
              <a:rPr lang="en-GB" dirty="0"/>
              <a:t>Image goes here.</a:t>
            </a:r>
          </a:p>
        </p:txBody>
      </p:sp>
    </p:spTree>
    <p:extLst>
      <p:ext uri="{BB962C8B-B14F-4D97-AF65-F5344CB8AC3E}">
        <p14:creationId xmlns:p14="http://schemas.microsoft.com/office/powerpoint/2010/main" val="42728077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14 years Table">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FB3C68B3-D9CA-3F4E-AB37-44F8784A9790}"/>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7398" y="0"/>
            <a:ext cx="3584602" cy="6858000"/>
          </a:xfrm>
          <a:prstGeom prst="rect">
            <a:avLst/>
          </a:prstGeom>
        </p:spPr>
      </p:pic>
      <p:sp>
        <p:nvSpPr>
          <p:cNvPr id="4" name="Rectangle 3">
            <a:extLst>
              <a:ext uri="{FF2B5EF4-FFF2-40B4-BE49-F238E27FC236}">
                <a16:creationId xmlns:a16="http://schemas.microsoft.com/office/drawing/2014/main" id="{54CCCEF2-E4E2-AB4E-966D-3747A105D043}"/>
              </a:ext>
            </a:extLst>
          </p:cNvPr>
          <p:cNvSpPr/>
          <p:nvPr userDrawn="1"/>
        </p:nvSpPr>
        <p:spPr>
          <a:xfrm>
            <a:off x="11382000" y="0"/>
            <a:ext cx="810000" cy="6858000"/>
          </a:xfrm>
          <a:prstGeom prst="rect">
            <a:avLst/>
          </a:prstGeom>
          <a:solidFill>
            <a:srgbClr val="006F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4F873693-78A3-8645-95F7-A9D39792FFA3}"/>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854930" y="4546600"/>
            <a:ext cx="1333500" cy="2311400"/>
          </a:xfrm>
          <a:prstGeom prst="rect">
            <a:avLst/>
          </a:prstGeom>
        </p:spPr>
      </p:pic>
      <p:pic>
        <p:nvPicPr>
          <p:cNvPr id="19" name="Picture 18">
            <a:extLst>
              <a:ext uri="{FF2B5EF4-FFF2-40B4-BE49-F238E27FC236}">
                <a16:creationId xmlns:a16="http://schemas.microsoft.com/office/drawing/2014/main" id="{F43BE5EB-3D41-8042-848B-10165D64792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734280" y="4724400"/>
            <a:ext cx="1574800" cy="2133600"/>
          </a:xfrm>
          <a:prstGeom prst="rect">
            <a:avLst/>
          </a:prstGeom>
        </p:spPr>
      </p:pic>
      <p:sp>
        <p:nvSpPr>
          <p:cNvPr id="8" name="Content Placeholder 2">
            <a:extLst>
              <a:ext uri="{FF2B5EF4-FFF2-40B4-BE49-F238E27FC236}">
                <a16:creationId xmlns:a16="http://schemas.microsoft.com/office/drawing/2014/main" id="{C0BE649A-7EEA-FA47-B309-34656CF95BAB}"/>
              </a:ext>
            </a:extLst>
          </p:cNvPr>
          <p:cNvSpPr>
            <a:spLocks noGrp="1"/>
          </p:cNvSpPr>
          <p:nvPr>
            <p:ph idx="1" hasCustomPrompt="1"/>
          </p:nvPr>
        </p:nvSpPr>
        <p:spPr>
          <a:xfrm>
            <a:off x="540000" y="1260000"/>
            <a:ext cx="10080000" cy="5040000"/>
          </a:xfrm>
        </p:spPr>
        <p:txBody>
          <a:bodyPr lIns="0" tIns="0" rIns="0" bIns="0" anchor="ctr" anchorCtr="0">
            <a:normAutofit/>
          </a:bodyPr>
          <a:lstStyle>
            <a:lvl1pPr marL="0" indent="0" algn="ctr">
              <a:lnSpc>
                <a:spcPct val="100000"/>
              </a:lnSpc>
              <a:spcBef>
                <a:spcPts val="0"/>
              </a:spcBef>
              <a:spcAft>
                <a:spcPts val="1200"/>
              </a:spcAft>
              <a:buFontTx/>
              <a:buNone/>
              <a:defRPr sz="1200" b="1" i="0">
                <a:latin typeface="Century Gothic" panose="020B0502020202020204" pitchFamily="34" charset="0"/>
              </a:defRPr>
            </a:lvl1pPr>
          </a:lstStyle>
          <a:p>
            <a:pPr lvl="0"/>
            <a:r>
              <a:rPr lang="en-GB" dirty="0"/>
              <a:t>Table goes here.</a:t>
            </a:r>
          </a:p>
        </p:txBody>
      </p:sp>
      <p:sp>
        <p:nvSpPr>
          <p:cNvPr id="9" name="Title 1">
            <a:extLst>
              <a:ext uri="{FF2B5EF4-FFF2-40B4-BE49-F238E27FC236}">
                <a16:creationId xmlns:a16="http://schemas.microsoft.com/office/drawing/2014/main" id="{DDF54D36-4C6E-4A4A-9D38-7C20B2EB3ECC}"/>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006F62"/>
                </a:solidFill>
                <a:latin typeface="Century Gothic" panose="020B0502020202020204" pitchFamily="34" charset="0"/>
              </a:defRPr>
            </a:lvl1pPr>
          </a:lstStyle>
          <a:p>
            <a:r>
              <a:rPr lang="en-GB" dirty="0"/>
              <a:t>Heading</a:t>
            </a:r>
            <a:endParaRPr lang="en-US" dirty="0"/>
          </a:p>
        </p:txBody>
      </p:sp>
    </p:spTree>
    <p:extLst>
      <p:ext uri="{BB962C8B-B14F-4D97-AF65-F5344CB8AC3E}">
        <p14:creationId xmlns:p14="http://schemas.microsoft.com/office/powerpoint/2010/main" val="39817909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FE5FE99-04D4-864B-A80A-C8A4E40F4D1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3A6DAB5F-D1BC-0941-A323-571F5198174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DCBC3C7-2FB0-4543-87F4-792C792E801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8D5C9B-1D41-4B4A-8E9D-54021847FEFA}" type="datetimeFigureOut">
              <a:rPr lang="en-US" smtClean="0"/>
              <a:t>2/12/2026</a:t>
            </a:fld>
            <a:endParaRPr lang="en-US"/>
          </a:p>
        </p:txBody>
      </p:sp>
      <p:sp>
        <p:nvSpPr>
          <p:cNvPr id="5" name="Footer Placeholder 4">
            <a:extLst>
              <a:ext uri="{FF2B5EF4-FFF2-40B4-BE49-F238E27FC236}">
                <a16:creationId xmlns:a16="http://schemas.microsoft.com/office/drawing/2014/main" id="{E0A315A7-5034-7B47-AC42-72B007F5CF4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48891DA-332A-A543-AACF-9B3ADDF2215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F4554D-C745-0D49-B311-95A2F21E8E70}" type="slidenum">
              <a:rPr lang="en-US" smtClean="0"/>
              <a:t>‹#›</a:t>
            </a:fld>
            <a:endParaRPr lang="en-US"/>
          </a:p>
        </p:txBody>
      </p:sp>
      <p:sp>
        <p:nvSpPr>
          <p:cNvPr id="7" name="Rectangle 6">
            <a:extLst>
              <a:ext uri="{FF2B5EF4-FFF2-40B4-BE49-F238E27FC236}">
                <a16:creationId xmlns:a16="http://schemas.microsoft.com/office/drawing/2014/main" id="{32B1A816-D175-C045-A883-B30BA8D52EAD}"/>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05364243"/>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82" r:id="rId3"/>
    <p:sldLayoutId id="2147483650" r:id="rId4"/>
    <p:sldLayoutId id="2147483671" r:id="rId5"/>
    <p:sldLayoutId id="2147483667" r:id="rId6"/>
    <p:sldLayoutId id="2147483687" r:id="rId7"/>
    <p:sldLayoutId id="2147483690" r:id="rId8"/>
    <p:sldLayoutId id="2147483694" r:id="rId9"/>
    <p:sldLayoutId id="2147483685"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creativecommons.org/licenses/by-nc-sa/2.0/uk/" TargetMode="External"/><Relationship Id="rId2" Type="http://schemas.openxmlformats.org/officeDocument/2006/relationships/image" Target="../media/image28.png"/><Relationship Id="rId1" Type="http://schemas.openxmlformats.org/officeDocument/2006/relationships/slideLayout" Target="../slideLayouts/slideLayout11.xml"/><Relationship Id="rId4" Type="http://schemas.openxmlformats.org/officeDocument/2006/relationships/image" Target="../media/image29.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80.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jpg"/><Relationship Id="rId7" Type="http://schemas.openxmlformats.org/officeDocument/2006/relationships/image" Target="../media/image23.sv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22.png"/><Relationship Id="rId11" Type="http://schemas.openxmlformats.org/officeDocument/2006/relationships/image" Target="../media/image27.svg"/><Relationship Id="rId5" Type="http://schemas.openxmlformats.org/officeDocument/2006/relationships/image" Target="../media/image21.sv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sv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1A534B-AC17-764F-BD66-5740010F8A34}"/>
              </a:ext>
            </a:extLst>
          </p:cNvPr>
          <p:cNvSpPr>
            <a:spLocks noGrp="1"/>
          </p:cNvSpPr>
          <p:nvPr>
            <p:ph type="ctrTitle"/>
          </p:nvPr>
        </p:nvSpPr>
        <p:spPr/>
        <p:txBody>
          <a:bodyPr/>
          <a:lstStyle/>
          <a:p>
            <a:r>
              <a:rPr lang="en-US" dirty="0"/>
              <a:t>11–14 years</a:t>
            </a:r>
          </a:p>
        </p:txBody>
      </p:sp>
      <p:sp>
        <p:nvSpPr>
          <p:cNvPr id="3" name="Subtitle 2">
            <a:extLst>
              <a:ext uri="{FF2B5EF4-FFF2-40B4-BE49-F238E27FC236}">
                <a16:creationId xmlns:a16="http://schemas.microsoft.com/office/drawing/2014/main" id="{F1271DC6-EF13-2848-9EDB-505FAEE426A5}"/>
              </a:ext>
            </a:extLst>
          </p:cNvPr>
          <p:cNvSpPr>
            <a:spLocks noGrp="1"/>
          </p:cNvSpPr>
          <p:nvPr>
            <p:ph type="subTitle" idx="1"/>
          </p:nvPr>
        </p:nvSpPr>
        <p:spPr/>
        <p:txBody>
          <a:bodyPr/>
          <a:lstStyle/>
          <a:p>
            <a:r>
              <a:rPr lang="en-US" dirty="0"/>
              <a:t>Heating chocolate and egg</a:t>
            </a:r>
          </a:p>
        </p:txBody>
      </p:sp>
      <p:sp>
        <p:nvSpPr>
          <p:cNvPr id="8" name="Oval 7" descr="Eggs being heated in a frying pan.">
            <a:extLst>
              <a:ext uri="{FF2B5EF4-FFF2-40B4-BE49-F238E27FC236}">
                <a16:creationId xmlns:a16="http://schemas.microsoft.com/office/drawing/2014/main" id="{A7335F0B-29F5-2648-9B20-470CA4A491D6}"/>
              </a:ext>
            </a:extLst>
          </p:cNvPr>
          <p:cNvSpPr/>
          <p:nvPr/>
        </p:nvSpPr>
        <p:spPr>
          <a:xfrm flipH="1">
            <a:off x="8827625" y="-870363"/>
            <a:ext cx="4320000" cy="4320000"/>
          </a:xfrm>
          <a:prstGeom prst="ellipse">
            <a:avLst/>
          </a:prstGeom>
          <a:blipFill>
            <a:blip r:embed="rId2">
              <a:extLst>
                <a:ext uri="{28A0092B-C50C-407E-A947-70E740481C1C}">
                  <a14:useLocalDpi xmlns:a14="http://schemas.microsoft.com/office/drawing/2010/main" val="0"/>
                </a:ext>
              </a:extLst>
            </a:blip>
            <a:stretch>
              <a:fillRect/>
            </a:stretch>
          </a:blipFill>
          <a:ln w="127000">
            <a:solidFill>
              <a:srgbClr val="006F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02D774F2-AE91-AFC1-05BC-B317EEDBDBE6}"/>
              </a:ext>
            </a:extLst>
          </p:cNvPr>
          <p:cNvSpPr txBox="1">
            <a:spLocks/>
          </p:cNvSpPr>
          <p:nvPr/>
        </p:nvSpPr>
        <p:spPr>
          <a:xfrm>
            <a:off x="7377855" y="5850000"/>
            <a:ext cx="4320000" cy="336777"/>
          </a:xfrm>
          <a:prstGeom prst="rect">
            <a:avLst/>
          </a:prstGeom>
        </p:spPr>
        <p:txBody>
          <a:bodyPr vert="horz" lIns="0" tIns="0" rIns="0" bIns="0" rtlCol="0" anchor="b" anchorCtr="0">
            <a:normAutofit/>
          </a:bodyPr>
          <a:lstStyle>
            <a:lvl1pPr algn="l" defTabSz="914400" rtl="0" eaLnBrk="1" latinLnBrk="0" hangingPunct="1">
              <a:lnSpc>
                <a:spcPct val="90000"/>
              </a:lnSpc>
              <a:spcBef>
                <a:spcPct val="0"/>
              </a:spcBef>
              <a:buNone/>
              <a:defRPr sz="2400" b="1" i="0" kern="1200">
                <a:solidFill>
                  <a:schemeClr val="tx1"/>
                </a:solidFill>
                <a:latin typeface="Century Gothic" panose="020B0502020202020204" pitchFamily="34" charset="0"/>
                <a:ea typeface="+mj-ea"/>
                <a:cs typeface="+mj-cs"/>
              </a:defRPr>
            </a:lvl1pPr>
          </a:lstStyle>
          <a:p>
            <a:pPr algn="r"/>
            <a:r>
              <a:rPr lang="en-GB" sz="1600" dirty="0">
                <a:solidFill>
                  <a:schemeClr val="bg1"/>
                </a:solidFill>
              </a:rPr>
              <a:t>Available </a:t>
            </a:r>
            <a:r>
              <a:rPr lang="en-GB" sz="1600">
                <a:solidFill>
                  <a:schemeClr val="bg1"/>
                </a:solidFill>
              </a:rPr>
              <a:t>to download </a:t>
            </a:r>
            <a:r>
              <a:rPr lang="en-GB" sz="1600" dirty="0">
                <a:solidFill>
                  <a:schemeClr val="bg1"/>
                </a:solidFill>
              </a:rPr>
              <a:t>from: </a:t>
            </a:r>
            <a:r>
              <a:rPr lang="en-GB" sz="1600" b="1" i="0" u="sng" kern="1200" dirty="0">
                <a:solidFill>
                  <a:schemeClr val="bg1"/>
                </a:solidFill>
                <a:effectLst/>
                <a:latin typeface="Century Gothic" panose="020B0502020202020204" pitchFamily="34" charset="0"/>
                <a:ea typeface="+mj-ea"/>
                <a:cs typeface="+mj-cs"/>
              </a:rPr>
              <a:t>rsc.li/405Rtjn </a:t>
            </a:r>
            <a:endParaRPr lang="en-US" sz="1600" u="sng" dirty="0">
              <a:solidFill>
                <a:schemeClr val="bg1"/>
              </a:solidFill>
            </a:endParaRPr>
          </a:p>
        </p:txBody>
      </p:sp>
    </p:spTree>
    <p:extLst>
      <p:ext uri="{BB962C8B-B14F-4D97-AF65-F5344CB8AC3E}">
        <p14:creationId xmlns:p14="http://schemas.microsoft.com/office/powerpoint/2010/main" val="18836109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9" name="Arc 148">
            <a:extLst>
              <a:ext uri="{FF2B5EF4-FFF2-40B4-BE49-F238E27FC236}">
                <a16:creationId xmlns:a16="http://schemas.microsoft.com/office/drawing/2014/main" id="{44210732-E19B-C410-BC88-F3379D0AB33E}"/>
              </a:ext>
              <a:ext uri="{C183D7F6-B498-43B3-948B-1728B52AA6E4}">
                <adec:decorative xmlns:adec="http://schemas.microsoft.com/office/drawing/2017/decorative" val="1"/>
              </a:ext>
            </a:extLst>
          </p:cNvPr>
          <p:cNvSpPr/>
          <p:nvPr/>
        </p:nvSpPr>
        <p:spPr>
          <a:xfrm rot="158593" flipH="1">
            <a:off x="5749343" y="-504243"/>
            <a:ext cx="5429318" cy="6699816"/>
          </a:xfrm>
          <a:prstGeom prst="arc">
            <a:avLst>
              <a:gd name="adj1" fmla="val 6517171"/>
              <a:gd name="adj2" fmla="val 12230472"/>
            </a:avLst>
          </a:prstGeom>
          <a:ln w="228600">
            <a:solidFill>
              <a:schemeClr val="bg1">
                <a:lumMod val="75000"/>
              </a:schemeClr>
            </a:solidFill>
            <a:prstDash val="solid"/>
            <a:tailEnd type="stealth"/>
            <a:extLst>
              <a:ext uri="{C807C97D-BFC1-408E-A445-0C87EB9F89A2}">
                <ask:lineSketchStyleProps xmlns:ask="http://schemas.microsoft.com/office/drawing/2018/sketchyshapes" sd="1219033472">
                  <a:custGeom>
                    <a:avLst/>
                    <a:gdLst>
                      <a:gd name="connsiteX0" fmla="*/ 5537878 w 6712941"/>
                      <a:gd name="connsiteY0" fmla="*/ 583568 h 4863274"/>
                      <a:gd name="connsiteX1" fmla="*/ 5874621 w 6712941"/>
                      <a:gd name="connsiteY1" fmla="*/ 4039360 h 4863274"/>
                      <a:gd name="connsiteX2" fmla="*/ 2700340 w 6712941"/>
                      <a:gd name="connsiteY2" fmla="*/ 4816362 h 4863274"/>
                      <a:gd name="connsiteX3" fmla="*/ 3115 w 6712941"/>
                      <a:gd name="connsiteY3" fmla="*/ 2536377 h 4863274"/>
                      <a:gd name="connsiteX4" fmla="*/ 606719 w 6712941"/>
                      <a:gd name="connsiteY4" fmla="*/ 2517524 h 4863274"/>
                      <a:gd name="connsiteX5" fmla="*/ 1344457 w 6712941"/>
                      <a:gd name="connsiteY5" fmla="*/ 2494481 h 4863274"/>
                      <a:gd name="connsiteX6" fmla="*/ 1948061 w 6712941"/>
                      <a:gd name="connsiteY6" fmla="*/ 2475628 h 4863274"/>
                      <a:gd name="connsiteX7" fmla="*/ 2685800 w 6712941"/>
                      <a:gd name="connsiteY7" fmla="*/ 2452585 h 4863274"/>
                      <a:gd name="connsiteX8" fmla="*/ 3356471 w 6712941"/>
                      <a:gd name="connsiteY8" fmla="*/ 2431637 h 4863274"/>
                      <a:gd name="connsiteX9" fmla="*/ 3792752 w 6712941"/>
                      <a:gd name="connsiteY9" fmla="*/ 2062023 h 4863274"/>
                      <a:gd name="connsiteX10" fmla="*/ 4229034 w 6712941"/>
                      <a:gd name="connsiteY10" fmla="*/ 1692409 h 4863274"/>
                      <a:gd name="connsiteX11" fmla="*/ 4687129 w 6712941"/>
                      <a:gd name="connsiteY11" fmla="*/ 1304315 h 4863274"/>
                      <a:gd name="connsiteX12" fmla="*/ 5057968 w 6712941"/>
                      <a:gd name="connsiteY12" fmla="*/ 990143 h 4863274"/>
                      <a:gd name="connsiteX13" fmla="*/ 5537878 w 6712941"/>
                      <a:gd name="connsiteY13" fmla="*/ 583568 h 4863274"/>
                      <a:gd name="connsiteX0" fmla="*/ 5537878 w 6712941"/>
                      <a:gd name="connsiteY0" fmla="*/ 583568 h 4863274"/>
                      <a:gd name="connsiteX1" fmla="*/ 5874621 w 6712941"/>
                      <a:gd name="connsiteY1" fmla="*/ 4039360 h 4863274"/>
                      <a:gd name="connsiteX2" fmla="*/ 2700340 w 6712941"/>
                      <a:gd name="connsiteY2" fmla="*/ 4816362 h 4863274"/>
                      <a:gd name="connsiteX3" fmla="*/ 3115 w 6712941"/>
                      <a:gd name="connsiteY3" fmla="*/ 2536377 h 4863274"/>
                    </a:gdLst>
                    <a:ahLst/>
                    <a:cxnLst>
                      <a:cxn ang="0">
                        <a:pos x="connsiteX0" y="connsiteY0"/>
                      </a:cxn>
                      <a:cxn ang="0">
                        <a:pos x="connsiteX1" y="connsiteY1"/>
                      </a:cxn>
                      <a:cxn ang="0">
                        <a:pos x="connsiteX2" y="connsiteY2"/>
                      </a:cxn>
                      <a:cxn ang="0">
                        <a:pos x="connsiteX3" y="connsiteY3"/>
                      </a:cxn>
                    </a:cxnLst>
                    <a:rect l="l" t="t" r="r" b="b"/>
                    <a:pathLst>
                      <a:path w="6712941" h="4863274" stroke="0" extrusionOk="0">
                        <a:moveTo>
                          <a:pt x="5537878" y="583568"/>
                        </a:moveTo>
                        <a:cubicBezTo>
                          <a:pt x="6841623" y="1391577"/>
                          <a:pt x="7054728" y="3043127"/>
                          <a:pt x="5874621" y="4039360"/>
                        </a:cubicBezTo>
                        <a:cubicBezTo>
                          <a:pt x="5285774" y="4732407"/>
                          <a:pt x="3825124" y="4987394"/>
                          <a:pt x="2700340" y="4816362"/>
                        </a:cubicBezTo>
                        <a:cubicBezTo>
                          <a:pt x="1055597" y="4722298"/>
                          <a:pt x="52278" y="3752279"/>
                          <a:pt x="3115" y="2536377"/>
                        </a:cubicBezTo>
                        <a:cubicBezTo>
                          <a:pt x="124249" y="2521723"/>
                          <a:pt x="423572" y="2502097"/>
                          <a:pt x="606719" y="2517524"/>
                        </a:cubicBezTo>
                        <a:cubicBezTo>
                          <a:pt x="789866" y="2532951"/>
                          <a:pt x="989337" y="2506625"/>
                          <a:pt x="1344457" y="2494481"/>
                        </a:cubicBezTo>
                        <a:cubicBezTo>
                          <a:pt x="1699577" y="2482337"/>
                          <a:pt x="1660741" y="2478639"/>
                          <a:pt x="1948061" y="2475628"/>
                        </a:cubicBezTo>
                        <a:cubicBezTo>
                          <a:pt x="2235381" y="2472616"/>
                          <a:pt x="2379326" y="2429479"/>
                          <a:pt x="2685800" y="2452585"/>
                        </a:cubicBezTo>
                        <a:cubicBezTo>
                          <a:pt x="2992274" y="2475691"/>
                          <a:pt x="3067472" y="2410681"/>
                          <a:pt x="3356471" y="2431637"/>
                        </a:cubicBezTo>
                        <a:cubicBezTo>
                          <a:pt x="3512560" y="2269174"/>
                          <a:pt x="3591513" y="2211097"/>
                          <a:pt x="3792752" y="2062023"/>
                        </a:cubicBezTo>
                        <a:cubicBezTo>
                          <a:pt x="3993992" y="1912949"/>
                          <a:pt x="4047483" y="1874118"/>
                          <a:pt x="4229034" y="1692409"/>
                        </a:cubicBezTo>
                        <a:cubicBezTo>
                          <a:pt x="4410585" y="1510700"/>
                          <a:pt x="4486441" y="1469375"/>
                          <a:pt x="4687129" y="1304315"/>
                        </a:cubicBezTo>
                        <a:cubicBezTo>
                          <a:pt x="4887817" y="1139255"/>
                          <a:pt x="4994140" y="1071077"/>
                          <a:pt x="5057968" y="990143"/>
                        </a:cubicBezTo>
                        <a:cubicBezTo>
                          <a:pt x="5121796" y="909209"/>
                          <a:pt x="5316796" y="743212"/>
                          <a:pt x="5537878" y="583568"/>
                        </a:cubicBezTo>
                        <a:close/>
                      </a:path>
                      <a:path w="6712941" h="4863274" fill="none" extrusionOk="0">
                        <a:moveTo>
                          <a:pt x="5537878" y="583568"/>
                        </a:moveTo>
                        <a:cubicBezTo>
                          <a:pt x="7021254" y="1185012"/>
                          <a:pt x="7063836" y="3029290"/>
                          <a:pt x="5874621" y="4039360"/>
                        </a:cubicBezTo>
                        <a:cubicBezTo>
                          <a:pt x="5043404" y="4662213"/>
                          <a:pt x="3622671" y="4968003"/>
                          <a:pt x="2700340" y="4816362"/>
                        </a:cubicBezTo>
                        <a:cubicBezTo>
                          <a:pt x="1112331" y="4452125"/>
                          <a:pt x="72632" y="3616594"/>
                          <a:pt x="3115" y="2536377"/>
                        </a:cubicBezTo>
                      </a:path>
                    </a:pathLst>
                  </a:custGeom>
                  <ask:type>
                    <ask:lineSketchNone/>
                  </ask:type>
                </ask:lineSketchStyleProps>
              </a:ext>
            </a:extLst>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GB"/>
          </a:p>
        </p:txBody>
      </p:sp>
      <p:sp>
        <p:nvSpPr>
          <p:cNvPr id="64" name="Arc 63">
            <a:extLst>
              <a:ext uri="{FF2B5EF4-FFF2-40B4-BE49-F238E27FC236}">
                <a16:creationId xmlns:a16="http://schemas.microsoft.com/office/drawing/2014/main" id="{FD4CD3AB-5B28-DD60-B730-F8237AE5D90F}"/>
              </a:ext>
              <a:ext uri="{C183D7F6-B498-43B3-948B-1728B52AA6E4}">
                <adec:decorative xmlns:adec="http://schemas.microsoft.com/office/drawing/2017/decorative" val="1"/>
              </a:ext>
            </a:extLst>
          </p:cNvPr>
          <p:cNvSpPr/>
          <p:nvPr/>
        </p:nvSpPr>
        <p:spPr>
          <a:xfrm rot="5400000" flipH="1">
            <a:off x="1678330" y="131316"/>
            <a:ext cx="5429318" cy="6699816"/>
          </a:xfrm>
          <a:prstGeom prst="arc">
            <a:avLst>
              <a:gd name="adj1" fmla="val 19950508"/>
              <a:gd name="adj2" fmla="val 12308476"/>
            </a:avLst>
          </a:prstGeom>
          <a:ln w="228600">
            <a:solidFill>
              <a:schemeClr val="bg1">
                <a:lumMod val="75000"/>
              </a:schemeClr>
            </a:solidFill>
            <a:prstDash val="solid"/>
            <a:tailEnd type="stealth"/>
            <a:extLst>
              <a:ext uri="{C807C97D-BFC1-408E-A445-0C87EB9F89A2}">
                <ask:lineSketchStyleProps xmlns:ask="http://schemas.microsoft.com/office/drawing/2018/sketchyshapes" sd="1219033472">
                  <a:custGeom>
                    <a:avLst/>
                    <a:gdLst>
                      <a:gd name="connsiteX0" fmla="*/ 5537878 w 6712941"/>
                      <a:gd name="connsiteY0" fmla="*/ 583568 h 4863274"/>
                      <a:gd name="connsiteX1" fmla="*/ 5874621 w 6712941"/>
                      <a:gd name="connsiteY1" fmla="*/ 4039360 h 4863274"/>
                      <a:gd name="connsiteX2" fmla="*/ 2700340 w 6712941"/>
                      <a:gd name="connsiteY2" fmla="*/ 4816362 h 4863274"/>
                      <a:gd name="connsiteX3" fmla="*/ 3115 w 6712941"/>
                      <a:gd name="connsiteY3" fmla="*/ 2536377 h 4863274"/>
                      <a:gd name="connsiteX4" fmla="*/ 606719 w 6712941"/>
                      <a:gd name="connsiteY4" fmla="*/ 2517524 h 4863274"/>
                      <a:gd name="connsiteX5" fmla="*/ 1344457 w 6712941"/>
                      <a:gd name="connsiteY5" fmla="*/ 2494481 h 4863274"/>
                      <a:gd name="connsiteX6" fmla="*/ 1948061 w 6712941"/>
                      <a:gd name="connsiteY6" fmla="*/ 2475628 h 4863274"/>
                      <a:gd name="connsiteX7" fmla="*/ 2685800 w 6712941"/>
                      <a:gd name="connsiteY7" fmla="*/ 2452585 h 4863274"/>
                      <a:gd name="connsiteX8" fmla="*/ 3356471 w 6712941"/>
                      <a:gd name="connsiteY8" fmla="*/ 2431637 h 4863274"/>
                      <a:gd name="connsiteX9" fmla="*/ 3792752 w 6712941"/>
                      <a:gd name="connsiteY9" fmla="*/ 2062023 h 4863274"/>
                      <a:gd name="connsiteX10" fmla="*/ 4229034 w 6712941"/>
                      <a:gd name="connsiteY10" fmla="*/ 1692409 h 4863274"/>
                      <a:gd name="connsiteX11" fmla="*/ 4687129 w 6712941"/>
                      <a:gd name="connsiteY11" fmla="*/ 1304315 h 4863274"/>
                      <a:gd name="connsiteX12" fmla="*/ 5057968 w 6712941"/>
                      <a:gd name="connsiteY12" fmla="*/ 990143 h 4863274"/>
                      <a:gd name="connsiteX13" fmla="*/ 5537878 w 6712941"/>
                      <a:gd name="connsiteY13" fmla="*/ 583568 h 4863274"/>
                      <a:gd name="connsiteX0" fmla="*/ 5537878 w 6712941"/>
                      <a:gd name="connsiteY0" fmla="*/ 583568 h 4863274"/>
                      <a:gd name="connsiteX1" fmla="*/ 5874621 w 6712941"/>
                      <a:gd name="connsiteY1" fmla="*/ 4039360 h 4863274"/>
                      <a:gd name="connsiteX2" fmla="*/ 2700340 w 6712941"/>
                      <a:gd name="connsiteY2" fmla="*/ 4816362 h 4863274"/>
                      <a:gd name="connsiteX3" fmla="*/ 3115 w 6712941"/>
                      <a:gd name="connsiteY3" fmla="*/ 2536377 h 4863274"/>
                    </a:gdLst>
                    <a:ahLst/>
                    <a:cxnLst>
                      <a:cxn ang="0">
                        <a:pos x="connsiteX0" y="connsiteY0"/>
                      </a:cxn>
                      <a:cxn ang="0">
                        <a:pos x="connsiteX1" y="connsiteY1"/>
                      </a:cxn>
                      <a:cxn ang="0">
                        <a:pos x="connsiteX2" y="connsiteY2"/>
                      </a:cxn>
                      <a:cxn ang="0">
                        <a:pos x="connsiteX3" y="connsiteY3"/>
                      </a:cxn>
                    </a:cxnLst>
                    <a:rect l="l" t="t" r="r" b="b"/>
                    <a:pathLst>
                      <a:path w="6712941" h="4863274" stroke="0" extrusionOk="0">
                        <a:moveTo>
                          <a:pt x="5537878" y="583568"/>
                        </a:moveTo>
                        <a:cubicBezTo>
                          <a:pt x="6841623" y="1391577"/>
                          <a:pt x="7054728" y="3043127"/>
                          <a:pt x="5874621" y="4039360"/>
                        </a:cubicBezTo>
                        <a:cubicBezTo>
                          <a:pt x="5285774" y="4732407"/>
                          <a:pt x="3825124" y="4987394"/>
                          <a:pt x="2700340" y="4816362"/>
                        </a:cubicBezTo>
                        <a:cubicBezTo>
                          <a:pt x="1055597" y="4722298"/>
                          <a:pt x="52278" y="3752279"/>
                          <a:pt x="3115" y="2536377"/>
                        </a:cubicBezTo>
                        <a:cubicBezTo>
                          <a:pt x="124249" y="2521723"/>
                          <a:pt x="423572" y="2502097"/>
                          <a:pt x="606719" y="2517524"/>
                        </a:cubicBezTo>
                        <a:cubicBezTo>
                          <a:pt x="789866" y="2532951"/>
                          <a:pt x="989337" y="2506625"/>
                          <a:pt x="1344457" y="2494481"/>
                        </a:cubicBezTo>
                        <a:cubicBezTo>
                          <a:pt x="1699577" y="2482337"/>
                          <a:pt x="1660741" y="2478639"/>
                          <a:pt x="1948061" y="2475628"/>
                        </a:cubicBezTo>
                        <a:cubicBezTo>
                          <a:pt x="2235381" y="2472616"/>
                          <a:pt x="2379326" y="2429479"/>
                          <a:pt x="2685800" y="2452585"/>
                        </a:cubicBezTo>
                        <a:cubicBezTo>
                          <a:pt x="2992274" y="2475691"/>
                          <a:pt x="3067472" y="2410681"/>
                          <a:pt x="3356471" y="2431637"/>
                        </a:cubicBezTo>
                        <a:cubicBezTo>
                          <a:pt x="3512560" y="2269174"/>
                          <a:pt x="3591513" y="2211097"/>
                          <a:pt x="3792752" y="2062023"/>
                        </a:cubicBezTo>
                        <a:cubicBezTo>
                          <a:pt x="3993992" y="1912949"/>
                          <a:pt x="4047483" y="1874118"/>
                          <a:pt x="4229034" y="1692409"/>
                        </a:cubicBezTo>
                        <a:cubicBezTo>
                          <a:pt x="4410585" y="1510700"/>
                          <a:pt x="4486441" y="1469375"/>
                          <a:pt x="4687129" y="1304315"/>
                        </a:cubicBezTo>
                        <a:cubicBezTo>
                          <a:pt x="4887817" y="1139255"/>
                          <a:pt x="4994140" y="1071077"/>
                          <a:pt x="5057968" y="990143"/>
                        </a:cubicBezTo>
                        <a:cubicBezTo>
                          <a:pt x="5121796" y="909209"/>
                          <a:pt x="5316796" y="743212"/>
                          <a:pt x="5537878" y="583568"/>
                        </a:cubicBezTo>
                        <a:close/>
                      </a:path>
                      <a:path w="6712941" h="4863274" fill="none" extrusionOk="0">
                        <a:moveTo>
                          <a:pt x="5537878" y="583568"/>
                        </a:moveTo>
                        <a:cubicBezTo>
                          <a:pt x="7021254" y="1185012"/>
                          <a:pt x="7063836" y="3029290"/>
                          <a:pt x="5874621" y="4039360"/>
                        </a:cubicBezTo>
                        <a:cubicBezTo>
                          <a:pt x="5043404" y="4662213"/>
                          <a:pt x="3622671" y="4968003"/>
                          <a:pt x="2700340" y="4816362"/>
                        </a:cubicBezTo>
                        <a:cubicBezTo>
                          <a:pt x="1112331" y="4452125"/>
                          <a:pt x="72632" y="3616594"/>
                          <a:pt x="3115" y="2536377"/>
                        </a:cubicBezTo>
                      </a:path>
                    </a:pathLst>
                  </a:custGeom>
                  <ask:type>
                    <ask:lineSketchNone/>
                  </ask:type>
                </ask:lineSketchStyleProps>
              </a:ext>
            </a:extLst>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GB"/>
          </a:p>
        </p:txBody>
      </p:sp>
      <p:sp>
        <p:nvSpPr>
          <p:cNvPr id="148" name="TextBox 147">
            <a:extLst>
              <a:ext uri="{FF2B5EF4-FFF2-40B4-BE49-F238E27FC236}">
                <a16:creationId xmlns:a16="http://schemas.microsoft.com/office/drawing/2014/main" id="{D64895E9-95BC-C72B-FF8C-FB78F90330AA}"/>
              </a:ext>
            </a:extLst>
          </p:cNvPr>
          <p:cNvSpPr txBox="1"/>
          <p:nvPr/>
        </p:nvSpPr>
        <p:spPr>
          <a:xfrm>
            <a:off x="52758" y="5966381"/>
            <a:ext cx="4033707" cy="800754"/>
          </a:xfrm>
          <a:prstGeom prst="rect">
            <a:avLst/>
          </a:prstGeom>
          <a:solidFill>
            <a:schemeClr val="bg1"/>
          </a:solidFill>
          <a:ln>
            <a:solidFill>
              <a:schemeClr val="tx1"/>
            </a:solidFill>
          </a:ln>
        </p:spPr>
        <p:txBody>
          <a:bodyPr wrap="square" rtlCol="0">
            <a:noAutofit/>
          </a:bodyPr>
          <a:lstStyle/>
          <a:p>
            <a:r>
              <a:rPr lang="en-GB" sz="1400" b="1" dirty="0">
                <a:solidFill>
                  <a:srgbClr val="006F62"/>
                </a:solidFill>
                <a:latin typeface="Century Gothic" panose="020B0502020202020204" pitchFamily="34" charset="0"/>
                <a:sym typeface="Wingdings 2" panose="05020102010507070707" pitchFamily="18" charset="2"/>
              </a:rPr>
              <a:t>Royal Society of Chemistry</a:t>
            </a:r>
          </a:p>
          <a:p>
            <a:r>
              <a:rPr lang="en-GB" sz="1400" dirty="0">
                <a:latin typeface="Century Gothic" panose="020B0502020202020204" pitchFamily="34" charset="0"/>
                <a:sym typeface="Wingdings 2" panose="05020102010507070707" pitchFamily="18" charset="2"/>
              </a:rPr>
              <a:t>Heating chocolate and egg</a:t>
            </a:r>
          </a:p>
          <a:p>
            <a:r>
              <a:rPr lang="en-GB" sz="1400" u="sng" dirty="0">
                <a:solidFill>
                  <a:srgbClr val="006F62"/>
                </a:solidFill>
                <a:latin typeface="Century Gothic" panose="020B0502020202020204" pitchFamily="34" charset="0"/>
              </a:rPr>
              <a:t>rsc.li/405Rtjn </a:t>
            </a:r>
            <a:endParaRPr lang="en-GB" sz="1400" u="sng" dirty="0">
              <a:solidFill>
                <a:srgbClr val="006F62"/>
              </a:solidFill>
              <a:latin typeface="Century Gothic" panose="020B0502020202020204" pitchFamily="34" charset="0"/>
              <a:sym typeface="Wingdings 2" panose="05020102010507070707" pitchFamily="18" charset="2"/>
            </a:endParaRPr>
          </a:p>
          <a:p>
            <a:endParaRPr lang="en-GB" sz="1200" dirty="0">
              <a:sym typeface="Wingdings 2" panose="05020102010507070707" pitchFamily="18" charset="2"/>
            </a:endParaRPr>
          </a:p>
        </p:txBody>
      </p:sp>
      <p:sp>
        <p:nvSpPr>
          <p:cNvPr id="53" name="Bent Arrow 118">
            <a:extLst>
              <a:ext uri="{FF2B5EF4-FFF2-40B4-BE49-F238E27FC236}">
                <a16:creationId xmlns:a16="http://schemas.microsoft.com/office/drawing/2014/main" id="{4931DE1C-D2D3-5900-01AC-53AEB71D5E7F}"/>
              </a:ext>
            </a:extLst>
          </p:cNvPr>
          <p:cNvSpPr/>
          <p:nvPr/>
        </p:nvSpPr>
        <p:spPr>
          <a:xfrm rot="5400000">
            <a:off x="3519133" y="21304"/>
            <a:ext cx="1104948" cy="1611293"/>
          </a:xfrm>
          <a:prstGeom prst="bentArrow">
            <a:avLst>
              <a:gd name="adj1" fmla="val 9043"/>
              <a:gd name="adj2" fmla="val 9556"/>
              <a:gd name="adj3" fmla="val 13876"/>
              <a:gd name="adj4" fmla="val 3226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solidFill>
                <a:schemeClr val="tx1"/>
              </a:solidFill>
            </a:endParaRPr>
          </a:p>
        </p:txBody>
      </p:sp>
      <p:sp>
        <p:nvSpPr>
          <p:cNvPr id="54" name="Bent Arrow 118">
            <a:extLst>
              <a:ext uri="{FF2B5EF4-FFF2-40B4-BE49-F238E27FC236}">
                <a16:creationId xmlns:a16="http://schemas.microsoft.com/office/drawing/2014/main" id="{8B6A6605-2E0D-9759-6308-5E0FC01CD0F7}"/>
              </a:ext>
            </a:extLst>
          </p:cNvPr>
          <p:cNvSpPr/>
          <p:nvPr/>
        </p:nvSpPr>
        <p:spPr>
          <a:xfrm rot="5400000" flipV="1">
            <a:off x="4516577" y="1172044"/>
            <a:ext cx="786146" cy="1345117"/>
          </a:xfrm>
          <a:prstGeom prst="bentArrow">
            <a:avLst>
              <a:gd name="adj1" fmla="val 9043"/>
              <a:gd name="adj2" fmla="val 9556"/>
              <a:gd name="adj3" fmla="val 13876"/>
              <a:gd name="adj4" fmla="val 3226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solidFill>
                <a:schemeClr val="tx1"/>
              </a:solidFill>
            </a:endParaRPr>
          </a:p>
        </p:txBody>
      </p:sp>
      <p:sp>
        <p:nvSpPr>
          <p:cNvPr id="52" name="Bent Arrow 118">
            <a:extLst>
              <a:ext uri="{FF2B5EF4-FFF2-40B4-BE49-F238E27FC236}">
                <a16:creationId xmlns:a16="http://schemas.microsoft.com/office/drawing/2014/main" id="{C147DDC3-4F6C-4E7B-B39A-B305D621271A}"/>
              </a:ext>
            </a:extLst>
          </p:cNvPr>
          <p:cNvSpPr/>
          <p:nvPr/>
        </p:nvSpPr>
        <p:spPr>
          <a:xfrm rot="5400000">
            <a:off x="2989159" y="399162"/>
            <a:ext cx="493440" cy="1611293"/>
          </a:xfrm>
          <a:prstGeom prst="bentArrow">
            <a:avLst>
              <a:gd name="adj1" fmla="val 18217"/>
              <a:gd name="adj2" fmla="val 19647"/>
              <a:gd name="adj3" fmla="val 26720"/>
              <a:gd name="adj4" fmla="val 3226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solidFill>
                <a:schemeClr val="tx1"/>
              </a:solidFill>
            </a:endParaRPr>
          </a:p>
        </p:txBody>
      </p:sp>
      <p:grpSp>
        <p:nvGrpSpPr>
          <p:cNvPr id="2" name="Group 1">
            <a:extLst>
              <a:ext uri="{FF2B5EF4-FFF2-40B4-BE49-F238E27FC236}">
                <a16:creationId xmlns:a16="http://schemas.microsoft.com/office/drawing/2014/main" id="{ACD5F06B-879C-E9DE-C10F-13A712A15E47}"/>
              </a:ext>
            </a:extLst>
          </p:cNvPr>
          <p:cNvGrpSpPr/>
          <p:nvPr/>
        </p:nvGrpSpPr>
        <p:grpSpPr>
          <a:xfrm>
            <a:off x="3115669" y="3625007"/>
            <a:ext cx="2284019" cy="2001679"/>
            <a:chOff x="9772017" y="4369320"/>
            <a:chExt cx="2284019" cy="2001679"/>
          </a:xfrm>
        </p:grpSpPr>
        <p:grpSp>
          <p:nvGrpSpPr>
            <p:cNvPr id="3" name="Group 2">
              <a:extLst>
                <a:ext uri="{FF2B5EF4-FFF2-40B4-BE49-F238E27FC236}">
                  <a16:creationId xmlns:a16="http://schemas.microsoft.com/office/drawing/2014/main" id="{AD7DC448-092C-FDD1-6C87-DCEB1350B4F2}"/>
                </a:ext>
              </a:extLst>
            </p:cNvPr>
            <p:cNvGrpSpPr/>
            <p:nvPr/>
          </p:nvGrpSpPr>
          <p:grpSpPr>
            <a:xfrm>
              <a:off x="9945878" y="4514794"/>
              <a:ext cx="2039122" cy="1731947"/>
              <a:chOff x="6059170" y="385936"/>
              <a:chExt cx="2039122" cy="1731947"/>
            </a:xfrm>
          </p:grpSpPr>
          <p:cxnSp>
            <p:nvCxnSpPr>
              <p:cNvPr id="27" name="Straight Connector 26">
                <a:extLst>
                  <a:ext uri="{FF2B5EF4-FFF2-40B4-BE49-F238E27FC236}">
                    <a16:creationId xmlns:a16="http://schemas.microsoft.com/office/drawing/2014/main" id="{C4E6EB0D-E685-A539-BDE9-2943231596FE}"/>
                  </a:ext>
                </a:extLst>
              </p:cNvPr>
              <p:cNvCxnSpPr/>
              <p:nvPr/>
            </p:nvCxnSpPr>
            <p:spPr>
              <a:xfrm flipH="1" flipV="1">
                <a:off x="6059170" y="385936"/>
                <a:ext cx="2039122" cy="1993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B62BC4F3-C192-EF1C-EC84-463E94AFD97B}"/>
                  </a:ext>
                </a:extLst>
              </p:cNvPr>
              <p:cNvCxnSpPr/>
              <p:nvPr/>
            </p:nvCxnSpPr>
            <p:spPr>
              <a:xfrm flipH="1" flipV="1">
                <a:off x="7757181" y="407092"/>
                <a:ext cx="179714" cy="171079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F15EEE4C-2899-7BDD-30E6-216065DC4963}"/>
                  </a:ext>
                </a:extLst>
              </p:cNvPr>
              <p:cNvCxnSpPr/>
              <p:nvPr/>
            </p:nvCxnSpPr>
            <p:spPr>
              <a:xfrm flipH="1">
                <a:off x="6213521" y="407092"/>
                <a:ext cx="179714" cy="171079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 name="Group 3">
              <a:extLst>
                <a:ext uri="{FF2B5EF4-FFF2-40B4-BE49-F238E27FC236}">
                  <a16:creationId xmlns:a16="http://schemas.microsoft.com/office/drawing/2014/main" id="{FC60CF9C-BF48-457F-61B3-3E2C6B64869D}"/>
                </a:ext>
              </a:extLst>
            </p:cNvPr>
            <p:cNvGrpSpPr/>
            <p:nvPr/>
          </p:nvGrpSpPr>
          <p:grpSpPr>
            <a:xfrm flipH="1">
              <a:off x="10164193" y="4670175"/>
              <a:ext cx="1360187" cy="1581017"/>
              <a:chOff x="7383146" y="1745457"/>
              <a:chExt cx="1475106" cy="2121692"/>
            </a:xfrm>
          </p:grpSpPr>
          <p:sp>
            <p:nvSpPr>
              <p:cNvPr id="21" name="Oval 20">
                <a:extLst>
                  <a:ext uri="{FF2B5EF4-FFF2-40B4-BE49-F238E27FC236}">
                    <a16:creationId xmlns:a16="http://schemas.microsoft.com/office/drawing/2014/main" id="{AF2EE1B8-5CD6-D838-5933-9B53D8396D02}"/>
                  </a:ext>
                </a:extLst>
              </p:cNvPr>
              <p:cNvSpPr/>
              <p:nvPr/>
            </p:nvSpPr>
            <p:spPr>
              <a:xfrm>
                <a:off x="7830186" y="1745457"/>
                <a:ext cx="190500" cy="8096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b="1"/>
              </a:p>
            </p:txBody>
          </p:sp>
          <p:sp>
            <p:nvSpPr>
              <p:cNvPr id="22" name="Oval 21">
                <a:extLst>
                  <a:ext uri="{FF2B5EF4-FFF2-40B4-BE49-F238E27FC236}">
                    <a16:creationId xmlns:a16="http://schemas.microsoft.com/office/drawing/2014/main" id="{C86802F1-AC0C-CE08-92F6-96EBF9DF709C}"/>
                  </a:ext>
                </a:extLst>
              </p:cNvPr>
              <p:cNvSpPr/>
              <p:nvPr/>
            </p:nvSpPr>
            <p:spPr>
              <a:xfrm>
                <a:off x="7830186" y="2044304"/>
                <a:ext cx="190500" cy="80962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b="1"/>
              </a:p>
            </p:txBody>
          </p:sp>
          <p:sp>
            <p:nvSpPr>
              <p:cNvPr id="23" name="Rectangle 22">
                <a:extLst>
                  <a:ext uri="{FF2B5EF4-FFF2-40B4-BE49-F238E27FC236}">
                    <a16:creationId xmlns:a16="http://schemas.microsoft.com/office/drawing/2014/main" id="{5D1F03BD-7C1E-6610-5D3D-2BECB0D5DB9E}"/>
                  </a:ext>
                </a:extLst>
              </p:cNvPr>
              <p:cNvSpPr/>
              <p:nvPr/>
            </p:nvSpPr>
            <p:spPr>
              <a:xfrm>
                <a:off x="7830186" y="2200274"/>
                <a:ext cx="190500" cy="152400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b="1"/>
              </a:p>
            </p:txBody>
          </p:sp>
          <p:sp>
            <p:nvSpPr>
              <p:cNvPr id="24" name="Rectangle 23">
                <a:extLst>
                  <a:ext uri="{FF2B5EF4-FFF2-40B4-BE49-F238E27FC236}">
                    <a16:creationId xmlns:a16="http://schemas.microsoft.com/office/drawing/2014/main" id="{DEF234B5-9EAE-4B96-8DA6-81073126BB9D}"/>
                  </a:ext>
                </a:extLst>
              </p:cNvPr>
              <p:cNvSpPr/>
              <p:nvPr/>
            </p:nvSpPr>
            <p:spPr>
              <a:xfrm rot="16200000">
                <a:off x="7853999" y="3253421"/>
                <a:ext cx="142875" cy="1084582"/>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b="1"/>
              </a:p>
            </p:txBody>
          </p:sp>
          <p:sp>
            <p:nvSpPr>
              <p:cNvPr id="25" name="Oval 24">
                <a:extLst>
                  <a:ext uri="{FF2B5EF4-FFF2-40B4-BE49-F238E27FC236}">
                    <a16:creationId xmlns:a16="http://schemas.microsoft.com/office/drawing/2014/main" id="{E7F6C391-8DA8-3EB2-1FEE-BB4F4FC0BC0C}"/>
                  </a:ext>
                </a:extLst>
              </p:cNvPr>
              <p:cNvSpPr/>
              <p:nvPr/>
            </p:nvSpPr>
            <p:spPr>
              <a:xfrm>
                <a:off x="7854561" y="3438525"/>
                <a:ext cx="144000" cy="144000"/>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b="1"/>
              </a:p>
            </p:txBody>
          </p:sp>
          <p:sp>
            <p:nvSpPr>
              <p:cNvPr id="26" name="Rectangle 25">
                <a:extLst>
                  <a:ext uri="{FF2B5EF4-FFF2-40B4-BE49-F238E27FC236}">
                    <a16:creationId xmlns:a16="http://schemas.microsoft.com/office/drawing/2014/main" id="{4348EFCD-4FFE-7387-26CA-D7AE8DE70C1F}"/>
                  </a:ext>
                </a:extLst>
              </p:cNvPr>
              <p:cNvSpPr/>
              <p:nvPr/>
            </p:nvSpPr>
            <p:spPr>
              <a:xfrm rot="16200000">
                <a:off x="8428797" y="3098213"/>
                <a:ext cx="45719" cy="813191"/>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b="1"/>
              </a:p>
            </p:txBody>
          </p:sp>
        </p:grpSp>
        <p:sp>
          <p:nvSpPr>
            <p:cNvPr id="5" name="Rectangle 4">
              <a:extLst>
                <a:ext uri="{FF2B5EF4-FFF2-40B4-BE49-F238E27FC236}">
                  <a16:creationId xmlns:a16="http://schemas.microsoft.com/office/drawing/2014/main" id="{0CED554A-C450-5C2E-E1F5-7927494E164D}"/>
                </a:ext>
              </a:extLst>
            </p:cNvPr>
            <p:cNvSpPr/>
            <p:nvPr/>
          </p:nvSpPr>
          <p:spPr>
            <a:xfrm>
              <a:off x="9772017" y="6305257"/>
              <a:ext cx="2284019" cy="65742"/>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b="1"/>
            </a:p>
          </p:txBody>
        </p:sp>
        <p:grpSp>
          <p:nvGrpSpPr>
            <p:cNvPr id="6" name="Group 5">
              <a:extLst>
                <a:ext uri="{FF2B5EF4-FFF2-40B4-BE49-F238E27FC236}">
                  <a16:creationId xmlns:a16="http://schemas.microsoft.com/office/drawing/2014/main" id="{BFAF24C4-2AA4-C482-8469-EF7067D168AA}"/>
                </a:ext>
              </a:extLst>
            </p:cNvPr>
            <p:cNvGrpSpPr/>
            <p:nvPr/>
          </p:nvGrpSpPr>
          <p:grpSpPr>
            <a:xfrm>
              <a:off x="9957439" y="4369320"/>
              <a:ext cx="2016000" cy="144000"/>
              <a:chOff x="9128430" y="4070951"/>
              <a:chExt cx="2016000" cy="144000"/>
            </a:xfrm>
          </p:grpSpPr>
          <p:sp>
            <p:nvSpPr>
              <p:cNvPr id="7" name="Multiplication Sign 6">
                <a:extLst>
                  <a:ext uri="{FF2B5EF4-FFF2-40B4-BE49-F238E27FC236}">
                    <a16:creationId xmlns:a16="http://schemas.microsoft.com/office/drawing/2014/main" id="{0DCDCC30-F111-884E-D518-B3921789AA73}"/>
                  </a:ext>
                </a:extLst>
              </p:cNvPr>
              <p:cNvSpPr/>
              <p:nvPr/>
            </p:nvSpPr>
            <p:spPr>
              <a:xfrm>
                <a:off x="9128430" y="4070951"/>
                <a:ext cx="144000" cy="144000"/>
              </a:xfrm>
              <a:prstGeom prst="mathMultipl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8" name="Multiplication Sign 7">
                <a:extLst>
                  <a:ext uri="{FF2B5EF4-FFF2-40B4-BE49-F238E27FC236}">
                    <a16:creationId xmlns:a16="http://schemas.microsoft.com/office/drawing/2014/main" id="{F6D24416-BB8D-255D-EB81-3D34FDAECF83}"/>
                  </a:ext>
                </a:extLst>
              </p:cNvPr>
              <p:cNvSpPr/>
              <p:nvPr/>
            </p:nvSpPr>
            <p:spPr>
              <a:xfrm>
                <a:off x="9272430" y="4070951"/>
                <a:ext cx="144000" cy="144000"/>
              </a:xfrm>
              <a:prstGeom prst="mathMultipl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9" name="Multiplication Sign 8">
                <a:extLst>
                  <a:ext uri="{FF2B5EF4-FFF2-40B4-BE49-F238E27FC236}">
                    <a16:creationId xmlns:a16="http://schemas.microsoft.com/office/drawing/2014/main" id="{7C24CFEC-77CF-3E00-D257-D667716B16C5}"/>
                  </a:ext>
                </a:extLst>
              </p:cNvPr>
              <p:cNvSpPr/>
              <p:nvPr/>
            </p:nvSpPr>
            <p:spPr>
              <a:xfrm>
                <a:off x="9416430" y="4070951"/>
                <a:ext cx="144000" cy="144000"/>
              </a:xfrm>
              <a:prstGeom prst="mathMultipl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10" name="Multiplication Sign 9">
                <a:extLst>
                  <a:ext uri="{FF2B5EF4-FFF2-40B4-BE49-F238E27FC236}">
                    <a16:creationId xmlns:a16="http://schemas.microsoft.com/office/drawing/2014/main" id="{EEC40762-6264-4597-8046-DD815B120820}"/>
                  </a:ext>
                </a:extLst>
              </p:cNvPr>
              <p:cNvSpPr/>
              <p:nvPr/>
            </p:nvSpPr>
            <p:spPr>
              <a:xfrm>
                <a:off x="9560430" y="4070951"/>
                <a:ext cx="144000" cy="144000"/>
              </a:xfrm>
              <a:prstGeom prst="mathMultipl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11" name="Multiplication Sign 10">
                <a:extLst>
                  <a:ext uri="{FF2B5EF4-FFF2-40B4-BE49-F238E27FC236}">
                    <a16:creationId xmlns:a16="http://schemas.microsoft.com/office/drawing/2014/main" id="{AD939A98-EA76-F9D4-A30E-8355DB8F50E9}"/>
                  </a:ext>
                </a:extLst>
              </p:cNvPr>
              <p:cNvSpPr/>
              <p:nvPr/>
            </p:nvSpPr>
            <p:spPr>
              <a:xfrm>
                <a:off x="9704430" y="4070951"/>
                <a:ext cx="144000" cy="144000"/>
              </a:xfrm>
              <a:prstGeom prst="mathMultipl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12" name="Multiplication Sign 11">
                <a:extLst>
                  <a:ext uri="{FF2B5EF4-FFF2-40B4-BE49-F238E27FC236}">
                    <a16:creationId xmlns:a16="http://schemas.microsoft.com/office/drawing/2014/main" id="{EE5A34E8-731E-54E9-C509-A70E08FEBACB}"/>
                  </a:ext>
                </a:extLst>
              </p:cNvPr>
              <p:cNvSpPr/>
              <p:nvPr/>
            </p:nvSpPr>
            <p:spPr>
              <a:xfrm>
                <a:off x="9848430" y="4070951"/>
                <a:ext cx="144000" cy="144000"/>
              </a:xfrm>
              <a:prstGeom prst="mathMultipl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13" name="Multiplication Sign 12">
                <a:extLst>
                  <a:ext uri="{FF2B5EF4-FFF2-40B4-BE49-F238E27FC236}">
                    <a16:creationId xmlns:a16="http://schemas.microsoft.com/office/drawing/2014/main" id="{D9506CF0-7A1D-D323-CDA0-AD10C26C9208}"/>
                  </a:ext>
                </a:extLst>
              </p:cNvPr>
              <p:cNvSpPr/>
              <p:nvPr/>
            </p:nvSpPr>
            <p:spPr>
              <a:xfrm>
                <a:off x="9992430" y="4070951"/>
                <a:ext cx="144000" cy="144000"/>
              </a:xfrm>
              <a:prstGeom prst="mathMultipl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14" name="Multiplication Sign 13">
                <a:extLst>
                  <a:ext uri="{FF2B5EF4-FFF2-40B4-BE49-F238E27FC236}">
                    <a16:creationId xmlns:a16="http://schemas.microsoft.com/office/drawing/2014/main" id="{C324CA16-1B7A-2B66-CA2C-7F6967ED0D49}"/>
                  </a:ext>
                </a:extLst>
              </p:cNvPr>
              <p:cNvSpPr/>
              <p:nvPr/>
            </p:nvSpPr>
            <p:spPr>
              <a:xfrm>
                <a:off x="10136430" y="4070951"/>
                <a:ext cx="144000" cy="144000"/>
              </a:xfrm>
              <a:prstGeom prst="mathMultipl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15" name="Multiplication Sign 14">
                <a:extLst>
                  <a:ext uri="{FF2B5EF4-FFF2-40B4-BE49-F238E27FC236}">
                    <a16:creationId xmlns:a16="http://schemas.microsoft.com/office/drawing/2014/main" id="{4B4B6F1E-14AA-60AE-4535-0B4D817C30FF}"/>
                  </a:ext>
                </a:extLst>
              </p:cNvPr>
              <p:cNvSpPr/>
              <p:nvPr/>
            </p:nvSpPr>
            <p:spPr>
              <a:xfrm>
                <a:off x="10280430" y="4070951"/>
                <a:ext cx="144000" cy="144000"/>
              </a:xfrm>
              <a:prstGeom prst="mathMultipl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16" name="Multiplication Sign 15">
                <a:extLst>
                  <a:ext uri="{FF2B5EF4-FFF2-40B4-BE49-F238E27FC236}">
                    <a16:creationId xmlns:a16="http://schemas.microsoft.com/office/drawing/2014/main" id="{CE0F8658-E687-F944-C175-DEB881A8F301}"/>
                  </a:ext>
                </a:extLst>
              </p:cNvPr>
              <p:cNvSpPr/>
              <p:nvPr/>
            </p:nvSpPr>
            <p:spPr>
              <a:xfrm>
                <a:off x="10424430" y="4070951"/>
                <a:ext cx="144000" cy="144000"/>
              </a:xfrm>
              <a:prstGeom prst="mathMultipl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17" name="Multiplication Sign 16">
                <a:extLst>
                  <a:ext uri="{FF2B5EF4-FFF2-40B4-BE49-F238E27FC236}">
                    <a16:creationId xmlns:a16="http://schemas.microsoft.com/office/drawing/2014/main" id="{0E937F6D-5D26-76A8-1316-9CF3DDA7ED2C}"/>
                  </a:ext>
                </a:extLst>
              </p:cNvPr>
              <p:cNvSpPr/>
              <p:nvPr/>
            </p:nvSpPr>
            <p:spPr>
              <a:xfrm>
                <a:off x="10568430" y="4070951"/>
                <a:ext cx="144000" cy="144000"/>
              </a:xfrm>
              <a:prstGeom prst="mathMultipl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18" name="Multiplication Sign 17">
                <a:extLst>
                  <a:ext uri="{FF2B5EF4-FFF2-40B4-BE49-F238E27FC236}">
                    <a16:creationId xmlns:a16="http://schemas.microsoft.com/office/drawing/2014/main" id="{2F069E01-BECA-F76A-28F9-9CD70599A14D}"/>
                  </a:ext>
                </a:extLst>
              </p:cNvPr>
              <p:cNvSpPr/>
              <p:nvPr/>
            </p:nvSpPr>
            <p:spPr>
              <a:xfrm>
                <a:off x="10712430" y="4070951"/>
                <a:ext cx="144000" cy="144000"/>
              </a:xfrm>
              <a:prstGeom prst="mathMultipl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19" name="Multiplication Sign 18">
                <a:extLst>
                  <a:ext uri="{FF2B5EF4-FFF2-40B4-BE49-F238E27FC236}">
                    <a16:creationId xmlns:a16="http://schemas.microsoft.com/office/drawing/2014/main" id="{57B2E154-E369-69DF-7C46-5CBA64CFEF67}"/>
                  </a:ext>
                </a:extLst>
              </p:cNvPr>
              <p:cNvSpPr/>
              <p:nvPr/>
            </p:nvSpPr>
            <p:spPr>
              <a:xfrm>
                <a:off x="10856430" y="4070951"/>
                <a:ext cx="144000" cy="144000"/>
              </a:xfrm>
              <a:prstGeom prst="mathMultipl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20" name="Multiplication Sign 19">
                <a:extLst>
                  <a:ext uri="{FF2B5EF4-FFF2-40B4-BE49-F238E27FC236}">
                    <a16:creationId xmlns:a16="http://schemas.microsoft.com/office/drawing/2014/main" id="{25D9DED9-910A-62E7-3664-A71D9DEC2E45}"/>
                  </a:ext>
                </a:extLst>
              </p:cNvPr>
              <p:cNvSpPr/>
              <p:nvPr/>
            </p:nvSpPr>
            <p:spPr>
              <a:xfrm>
                <a:off x="11000430" y="4070951"/>
                <a:ext cx="144000" cy="144000"/>
              </a:xfrm>
              <a:prstGeom prst="mathMultipl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grpSp>
      </p:grpSp>
      <p:grpSp>
        <p:nvGrpSpPr>
          <p:cNvPr id="30" name="Group 29">
            <a:extLst>
              <a:ext uri="{FF2B5EF4-FFF2-40B4-BE49-F238E27FC236}">
                <a16:creationId xmlns:a16="http://schemas.microsoft.com/office/drawing/2014/main" id="{FE434B55-9615-7EA5-B39B-FB385456817E}"/>
              </a:ext>
            </a:extLst>
          </p:cNvPr>
          <p:cNvGrpSpPr/>
          <p:nvPr/>
        </p:nvGrpSpPr>
        <p:grpSpPr>
          <a:xfrm>
            <a:off x="3623595" y="1940464"/>
            <a:ext cx="1319412" cy="1663378"/>
            <a:chOff x="6674476" y="980026"/>
            <a:chExt cx="1319412" cy="1663378"/>
          </a:xfrm>
        </p:grpSpPr>
        <p:sp>
          <p:nvSpPr>
            <p:cNvPr id="31" name="Rectangle 30">
              <a:extLst>
                <a:ext uri="{FF2B5EF4-FFF2-40B4-BE49-F238E27FC236}">
                  <a16:creationId xmlns:a16="http://schemas.microsoft.com/office/drawing/2014/main" id="{5F852BA3-C96B-B6DA-E6D8-3DC786BBB06E}"/>
                </a:ext>
              </a:extLst>
            </p:cNvPr>
            <p:cNvSpPr/>
            <p:nvPr/>
          </p:nvSpPr>
          <p:spPr>
            <a:xfrm>
              <a:off x="6736588" y="2073020"/>
              <a:ext cx="1257300" cy="57038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32" name="Freeform 54">
              <a:extLst>
                <a:ext uri="{FF2B5EF4-FFF2-40B4-BE49-F238E27FC236}">
                  <a16:creationId xmlns:a16="http://schemas.microsoft.com/office/drawing/2014/main" id="{62E10C13-1B08-2203-5314-23FA1202FE30}"/>
                </a:ext>
              </a:extLst>
            </p:cNvPr>
            <p:cNvSpPr/>
            <p:nvPr/>
          </p:nvSpPr>
          <p:spPr>
            <a:xfrm>
              <a:off x="6674476" y="980026"/>
              <a:ext cx="1319412" cy="1663378"/>
            </a:xfrm>
            <a:custGeom>
              <a:avLst/>
              <a:gdLst>
                <a:gd name="connsiteX0" fmla="*/ 56149 w 1978947"/>
                <a:gd name="connsiteY0" fmla="*/ 265800 h 2483180"/>
                <a:gd name="connsiteX1" fmla="*/ 132349 w 1978947"/>
                <a:gd name="connsiteY1" fmla="*/ 166740 h 2483180"/>
                <a:gd name="connsiteX2" fmla="*/ 117109 w 1978947"/>
                <a:gd name="connsiteY2" fmla="*/ 2208900 h 2483180"/>
                <a:gd name="connsiteX3" fmla="*/ 1793509 w 1978947"/>
                <a:gd name="connsiteY3" fmla="*/ 2231760 h 2483180"/>
                <a:gd name="connsiteX4" fmla="*/ 1862089 w 1978947"/>
                <a:gd name="connsiteY4" fmla="*/ 75300 h 2483180"/>
                <a:gd name="connsiteX0" fmla="*/ 56149 w 1978947"/>
                <a:gd name="connsiteY0" fmla="*/ 265800 h 2483180"/>
                <a:gd name="connsiteX1" fmla="*/ 132349 w 1978947"/>
                <a:gd name="connsiteY1" fmla="*/ 166740 h 2483180"/>
                <a:gd name="connsiteX2" fmla="*/ 117109 w 1978947"/>
                <a:gd name="connsiteY2" fmla="*/ 2208900 h 2483180"/>
                <a:gd name="connsiteX3" fmla="*/ 1793509 w 1978947"/>
                <a:gd name="connsiteY3" fmla="*/ 2231760 h 2483180"/>
                <a:gd name="connsiteX4" fmla="*/ 1862089 w 1978947"/>
                <a:gd name="connsiteY4" fmla="*/ 75300 h 2483180"/>
                <a:gd name="connsiteX0" fmla="*/ 56149 w 1978947"/>
                <a:gd name="connsiteY0" fmla="*/ 265800 h 2483180"/>
                <a:gd name="connsiteX1" fmla="*/ 132349 w 1978947"/>
                <a:gd name="connsiteY1" fmla="*/ 166740 h 2483180"/>
                <a:gd name="connsiteX2" fmla="*/ 117109 w 1978947"/>
                <a:gd name="connsiteY2" fmla="*/ 2208900 h 2483180"/>
                <a:gd name="connsiteX3" fmla="*/ 1793509 w 1978947"/>
                <a:gd name="connsiteY3" fmla="*/ 2231760 h 2483180"/>
                <a:gd name="connsiteX4" fmla="*/ 1862089 w 1978947"/>
                <a:gd name="connsiteY4" fmla="*/ 75300 h 2483180"/>
                <a:gd name="connsiteX0" fmla="*/ 56149 w 1978947"/>
                <a:gd name="connsiteY0" fmla="*/ 265800 h 2483180"/>
                <a:gd name="connsiteX1" fmla="*/ 132349 w 1978947"/>
                <a:gd name="connsiteY1" fmla="*/ 166740 h 2483180"/>
                <a:gd name="connsiteX2" fmla="*/ 117109 w 1978947"/>
                <a:gd name="connsiteY2" fmla="*/ 2208900 h 2483180"/>
                <a:gd name="connsiteX3" fmla="*/ 1793509 w 1978947"/>
                <a:gd name="connsiteY3" fmla="*/ 2231760 h 2483180"/>
                <a:gd name="connsiteX4" fmla="*/ 1862089 w 1978947"/>
                <a:gd name="connsiteY4" fmla="*/ 75300 h 2483180"/>
                <a:gd name="connsiteX0" fmla="*/ 56149 w 1944568"/>
                <a:gd name="connsiteY0" fmla="*/ 265800 h 2483180"/>
                <a:gd name="connsiteX1" fmla="*/ 132349 w 1944568"/>
                <a:gd name="connsiteY1" fmla="*/ 166740 h 2483180"/>
                <a:gd name="connsiteX2" fmla="*/ 117109 w 1944568"/>
                <a:gd name="connsiteY2" fmla="*/ 2208900 h 2483180"/>
                <a:gd name="connsiteX3" fmla="*/ 1793509 w 1944568"/>
                <a:gd name="connsiteY3" fmla="*/ 2231760 h 2483180"/>
                <a:gd name="connsiteX4" fmla="*/ 1862089 w 1944568"/>
                <a:gd name="connsiteY4" fmla="*/ 75300 h 2483180"/>
                <a:gd name="connsiteX0" fmla="*/ 56149 w 2003693"/>
                <a:gd name="connsiteY0" fmla="*/ 265800 h 2487254"/>
                <a:gd name="connsiteX1" fmla="*/ 132349 w 2003693"/>
                <a:gd name="connsiteY1" fmla="*/ 166740 h 2487254"/>
                <a:gd name="connsiteX2" fmla="*/ 117109 w 2003693"/>
                <a:gd name="connsiteY2" fmla="*/ 2208900 h 2487254"/>
                <a:gd name="connsiteX3" fmla="*/ 1877329 w 2003693"/>
                <a:gd name="connsiteY3" fmla="*/ 2239380 h 2487254"/>
                <a:gd name="connsiteX4" fmla="*/ 1862089 w 2003693"/>
                <a:gd name="connsiteY4" fmla="*/ 75300 h 2487254"/>
                <a:gd name="connsiteX0" fmla="*/ 56149 w 1877329"/>
                <a:gd name="connsiteY0" fmla="*/ 265800 h 2487254"/>
                <a:gd name="connsiteX1" fmla="*/ 132349 w 1877329"/>
                <a:gd name="connsiteY1" fmla="*/ 166740 h 2487254"/>
                <a:gd name="connsiteX2" fmla="*/ 117109 w 1877329"/>
                <a:gd name="connsiteY2" fmla="*/ 2208900 h 2487254"/>
                <a:gd name="connsiteX3" fmla="*/ 1877329 w 1877329"/>
                <a:gd name="connsiteY3" fmla="*/ 2239380 h 2487254"/>
                <a:gd name="connsiteX4" fmla="*/ 1862089 w 1877329"/>
                <a:gd name="connsiteY4" fmla="*/ 75300 h 2487254"/>
                <a:gd name="connsiteX0" fmla="*/ 56149 w 1877329"/>
                <a:gd name="connsiteY0" fmla="*/ 265800 h 2369571"/>
                <a:gd name="connsiteX1" fmla="*/ 132349 w 1877329"/>
                <a:gd name="connsiteY1" fmla="*/ 166740 h 2369571"/>
                <a:gd name="connsiteX2" fmla="*/ 117109 w 1877329"/>
                <a:gd name="connsiteY2" fmla="*/ 2208900 h 2369571"/>
                <a:gd name="connsiteX3" fmla="*/ 1877329 w 1877329"/>
                <a:gd name="connsiteY3" fmla="*/ 2239380 h 2369571"/>
                <a:gd name="connsiteX4" fmla="*/ 1862089 w 1877329"/>
                <a:gd name="connsiteY4" fmla="*/ 75300 h 2369571"/>
                <a:gd name="connsiteX0" fmla="*/ 56149 w 1877329"/>
                <a:gd name="connsiteY0" fmla="*/ 265800 h 2239380"/>
                <a:gd name="connsiteX1" fmla="*/ 132349 w 1877329"/>
                <a:gd name="connsiteY1" fmla="*/ 166740 h 2239380"/>
                <a:gd name="connsiteX2" fmla="*/ 117109 w 1877329"/>
                <a:gd name="connsiteY2" fmla="*/ 2208900 h 2239380"/>
                <a:gd name="connsiteX3" fmla="*/ 1877329 w 1877329"/>
                <a:gd name="connsiteY3" fmla="*/ 2239380 h 2239380"/>
                <a:gd name="connsiteX4" fmla="*/ 1862089 w 1877329"/>
                <a:gd name="connsiteY4" fmla="*/ 75300 h 2239380"/>
                <a:gd name="connsiteX0" fmla="*/ 0 w 1821180"/>
                <a:gd name="connsiteY0" fmla="*/ 265800 h 2239380"/>
                <a:gd name="connsiteX1" fmla="*/ 76200 w 1821180"/>
                <a:gd name="connsiteY1" fmla="*/ 166740 h 2239380"/>
                <a:gd name="connsiteX2" fmla="*/ 60960 w 1821180"/>
                <a:gd name="connsiteY2" fmla="*/ 2208900 h 2239380"/>
                <a:gd name="connsiteX3" fmla="*/ 1821180 w 1821180"/>
                <a:gd name="connsiteY3" fmla="*/ 2239380 h 2239380"/>
                <a:gd name="connsiteX4" fmla="*/ 1805940 w 1821180"/>
                <a:gd name="connsiteY4" fmla="*/ 75300 h 2239380"/>
                <a:gd name="connsiteX0" fmla="*/ 0 w 1821180"/>
                <a:gd name="connsiteY0" fmla="*/ 265800 h 2248128"/>
                <a:gd name="connsiteX1" fmla="*/ 76200 w 1821180"/>
                <a:gd name="connsiteY1" fmla="*/ 166740 h 2248128"/>
                <a:gd name="connsiteX2" fmla="*/ 70485 w 1821180"/>
                <a:gd name="connsiteY2" fmla="*/ 2237475 h 2248128"/>
                <a:gd name="connsiteX3" fmla="*/ 1821180 w 1821180"/>
                <a:gd name="connsiteY3" fmla="*/ 2239380 h 2248128"/>
                <a:gd name="connsiteX4" fmla="*/ 1805940 w 1821180"/>
                <a:gd name="connsiteY4" fmla="*/ 75300 h 2248128"/>
                <a:gd name="connsiteX0" fmla="*/ 0 w 1821180"/>
                <a:gd name="connsiteY0" fmla="*/ 265800 h 2239380"/>
                <a:gd name="connsiteX1" fmla="*/ 76200 w 1821180"/>
                <a:gd name="connsiteY1" fmla="*/ 166740 h 2239380"/>
                <a:gd name="connsiteX2" fmla="*/ 70485 w 1821180"/>
                <a:gd name="connsiteY2" fmla="*/ 2237475 h 2239380"/>
                <a:gd name="connsiteX3" fmla="*/ 1821180 w 1821180"/>
                <a:gd name="connsiteY3" fmla="*/ 2239380 h 2239380"/>
                <a:gd name="connsiteX4" fmla="*/ 1805940 w 1821180"/>
                <a:gd name="connsiteY4" fmla="*/ 75300 h 2239380"/>
                <a:gd name="connsiteX0" fmla="*/ 0 w 1821180"/>
                <a:gd name="connsiteY0" fmla="*/ 342674 h 2316254"/>
                <a:gd name="connsiteX1" fmla="*/ 76200 w 1821180"/>
                <a:gd name="connsiteY1" fmla="*/ 138839 h 2316254"/>
                <a:gd name="connsiteX2" fmla="*/ 70485 w 1821180"/>
                <a:gd name="connsiteY2" fmla="*/ 2314349 h 2316254"/>
                <a:gd name="connsiteX3" fmla="*/ 1821180 w 1821180"/>
                <a:gd name="connsiteY3" fmla="*/ 2316254 h 2316254"/>
                <a:gd name="connsiteX4" fmla="*/ 1805940 w 1821180"/>
                <a:gd name="connsiteY4" fmla="*/ 152174 h 2316254"/>
                <a:gd name="connsiteX0" fmla="*/ 0 w 2002155"/>
                <a:gd name="connsiteY0" fmla="*/ 338997 h 2317340"/>
                <a:gd name="connsiteX1" fmla="*/ 257175 w 2002155"/>
                <a:gd name="connsiteY1" fmla="*/ 139925 h 2317340"/>
                <a:gd name="connsiteX2" fmla="*/ 251460 w 2002155"/>
                <a:gd name="connsiteY2" fmla="*/ 2315435 h 2317340"/>
                <a:gd name="connsiteX3" fmla="*/ 2002155 w 2002155"/>
                <a:gd name="connsiteY3" fmla="*/ 2317340 h 2317340"/>
                <a:gd name="connsiteX4" fmla="*/ 1986915 w 2002155"/>
                <a:gd name="connsiteY4" fmla="*/ 153260 h 2317340"/>
                <a:gd name="connsiteX0" fmla="*/ 0 w 2002155"/>
                <a:gd name="connsiteY0" fmla="*/ 269561 h 2247904"/>
                <a:gd name="connsiteX1" fmla="*/ 257175 w 2002155"/>
                <a:gd name="connsiteY1" fmla="*/ 70489 h 2247904"/>
                <a:gd name="connsiteX2" fmla="*/ 251460 w 2002155"/>
                <a:gd name="connsiteY2" fmla="*/ 2245999 h 2247904"/>
                <a:gd name="connsiteX3" fmla="*/ 2002155 w 2002155"/>
                <a:gd name="connsiteY3" fmla="*/ 2247904 h 2247904"/>
                <a:gd name="connsiteX4" fmla="*/ 1986915 w 2002155"/>
                <a:gd name="connsiteY4" fmla="*/ 83824 h 2247904"/>
                <a:gd name="connsiteX0" fmla="*/ 0 w 1968818"/>
                <a:gd name="connsiteY0" fmla="*/ 262089 h 2249957"/>
                <a:gd name="connsiteX1" fmla="*/ 223838 w 1968818"/>
                <a:gd name="connsiteY1" fmla="*/ 72542 h 2249957"/>
                <a:gd name="connsiteX2" fmla="*/ 218123 w 1968818"/>
                <a:gd name="connsiteY2" fmla="*/ 2248052 h 2249957"/>
                <a:gd name="connsiteX3" fmla="*/ 1968818 w 1968818"/>
                <a:gd name="connsiteY3" fmla="*/ 2249957 h 2249957"/>
                <a:gd name="connsiteX4" fmla="*/ 1953578 w 1968818"/>
                <a:gd name="connsiteY4" fmla="*/ 85877 h 2249957"/>
                <a:gd name="connsiteX0" fmla="*/ 0 w 1973581"/>
                <a:gd name="connsiteY0" fmla="*/ 213006 h 2267549"/>
                <a:gd name="connsiteX1" fmla="*/ 228601 w 1973581"/>
                <a:gd name="connsiteY1" fmla="*/ 90134 h 2267549"/>
                <a:gd name="connsiteX2" fmla="*/ 222886 w 1973581"/>
                <a:gd name="connsiteY2" fmla="*/ 2265644 h 2267549"/>
                <a:gd name="connsiteX3" fmla="*/ 1973581 w 1973581"/>
                <a:gd name="connsiteY3" fmla="*/ 2267549 h 2267549"/>
                <a:gd name="connsiteX4" fmla="*/ 1958341 w 1973581"/>
                <a:gd name="connsiteY4" fmla="*/ 103469 h 2267549"/>
                <a:gd name="connsiteX0" fmla="*/ 0 w 1973581"/>
                <a:gd name="connsiteY0" fmla="*/ 195480 h 2250023"/>
                <a:gd name="connsiteX1" fmla="*/ 228601 w 1973581"/>
                <a:gd name="connsiteY1" fmla="*/ 72608 h 2250023"/>
                <a:gd name="connsiteX2" fmla="*/ 222886 w 1973581"/>
                <a:gd name="connsiteY2" fmla="*/ 2248118 h 2250023"/>
                <a:gd name="connsiteX3" fmla="*/ 1973581 w 1973581"/>
                <a:gd name="connsiteY3" fmla="*/ 2250023 h 2250023"/>
                <a:gd name="connsiteX4" fmla="*/ 1958341 w 1973581"/>
                <a:gd name="connsiteY4" fmla="*/ 85943 h 2250023"/>
                <a:gd name="connsiteX0" fmla="*/ 0 w 1964056"/>
                <a:gd name="connsiteY0" fmla="*/ 195480 h 2250023"/>
                <a:gd name="connsiteX1" fmla="*/ 228601 w 1964056"/>
                <a:gd name="connsiteY1" fmla="*/ 72608 h 2250023"/>
                <a:gd name="connsiteX2" fmla="*/ 222886 w 1964056"/>
                <a:gd name="connsiteY2" fmla="*/ 2248118 h 2250023"/>
                <a:gd name="connsiteX3" fmla="*/ 1964056 w 1964056"/>
                <a:gd name="connsiteY3" fmla="*/ 2250023 h 2250023"/>
                <a:gd name="connsiteX4" fmla="*/ 1958341 w 1964056"/>
                <a:gd name="connsiteY4" fmla="*/ 85943 h 2250023"/>
                <a:gd name="connsiteX0" fmla="*/ 0 w 1966757"/>
                <a:gd name="connsiteY0" fmla="*/ 195480 h 2250023"/>
                <a:gd name="connsiteX1" fmla="*/ 228601 w 1966757"/>
                <a:gd name="connsiteY1" fmla="*/ 72608 h 2250023"/>
                <a:gd name="connsiteX2" fmla="*/ 222886 w 1966757"/>
                <a:gd name="connsiteY2" fmla="*/ 2248118 h 2250023"/>
                <a:gd name="connsiteX3" fmla="*/ 1964056 w 1966757"/>
                <a:gd name="connsiteY3" fmla="*/ 2250023 h 2250023"/>
                <a:gd name="connsiteX4" fmla="*/ 1958341 w 1966757"/>
                <a:gd name="connsiteY4" fmla="*/ 85943 h 2250023"/>
                <a:gd name="connsiteX0" fmla="*/ 0 w 1852457"/>
                <a:gd name="connsiteY0" fmla="*/ 137159 h 2274252"/>
                <a:gd name="connsiteX1" fmla="*/ 114301 w 1852457"/>
                <a:gd name="connsiteY1" fmla="*/ 96837 h 2274252"/>
                <a:gd name="connsiteX2" fmla="*/ 108586 w 1852457"/>
                <a:gd name="connsiteY2" fmla="*/ 2272347 h 2274252"/>
                <a:gd name="connsiteX3" fmla="*/ 1849756 w 1852457"/>
                <a:gd name="connsiteY3" fmla="*/ 2274252 h 2274252"/>
                <a:gd name="connsiteX4" fmla="*/ 1844041 w 1852457"/>
                <a:gd name="connsiteY4" fmla="*/ 110172 h 2274252"/>
                <a:gd name="connsiteX0" fmla="*/ 0 w 1852457"/>
                <a:gd name="connsiteY0" fmla="*/ 123163 h 2260256"/>
                <a:gd name="connsiteX1" fmla="*/ 114301 w 1852457"/>
                <a:gd name="connsiteY1" fmla="*/ 82841 h 2260256"/>
                <a:gd name="connsiteX2" fmla="*/ 108586 w 1852457"/>
                <a:gd name="connsiteY2" fmla="*/ 2258351 h 2260256"/>
                <a:gd name="connsiteX3" fmla="*/ 1849756 w 1852457"/>
                <a:gd name="connsiteY3" fmla="*/ 2260256 h 2260256"/>
                <a:gd name="connsiteX4" fmla="*/ 1844041 w 1852457"/>
                <a:gd name="connsiteY4" fmla="*/ 96176 h 2260256"/>
                <a:gd name="connsiteX0" fmla="*/ 7825 w 1860282"/>
                <a:gd name="connsiteY0" fmla="*/ 117450 h 2254543"/>
                <a:gd name="connsiteX1" fmla="*/ 122126 w 1860282"/>
                <a:gd name="connsiteY1" fmla="*/ 77128 h 2254543"/>
                <a:gd name="connsiteX2" fmla="*/ 116411 w 1860282"/>
                <a:gd name="connsiteY2" fmla="*/ 2252638 h 2254543"/>
                <a:gd name="connsiteX3" fmla="*/ 1857581 w 1860282"/>
                <a:gd name="connsiteY3" fmla="*/ 2254543 h 2254543"/>
                <a:gd name="connsiteX4" fmla="*/ 1851866 w 1860282"/>
                <a:gd name="connsiteY4" fmla="*/ 90463 h 2254543"/>
                <a:gd name="connsiteX0" fmla="*/ 1215 w 1853672"/>
                <a:gd name="connsiteY0" fmla="*/ 83599 h 2220692"/>
                <a:gd name="connsiteX1" fmla="*/ 115516 w 1853672"/>
                <a:gd name="connsiteY1" fmla="*/ 43277 h 2220692"/>
                <a:gd name="connsiteX2" fmla="*/ 109801 w 1853672"/>
                <a:gd name="connsiteY2" fmla="*/ 2218787 h 2220692"/>
                <a:gd name="connsiteX3" fmla="*/ 1850971 w 1853672"/>
                <a:gd name="connsiteY3" fmla="*/ 2220692 h 2220692"/>
                <a:gd name="connsiteX4" fmla="*/ 1845256 w 1853672"/>
                <a:gd name="connsiteY4" fmla="*/ 56612 h 2220692"/>
                <a:gd name="connsiteX0" fmla="*/ 1434 w 1839604"/>
                <a:gd name="connsiteY0" fmla="*/ 57124 h 2234698"/>
                <a:gd name="connsiteX1" fmla="*/ 101448 w 1839604"/>
                <a:gd name="connsiteY1" fmla="*/ 57283 h 2234698"/>
                <a:gd name="connsiteX2" fmla="*/ 95733 w 1839604"/>
                <a:gd name="connsiteY2" fmla="*/ 2232793 h 2234698"/>
                <a:gd name="connsiteX3" fmla="*/ 1836903 w 1839604"/>
                <a:gd name="connsiteY3" fmla="*/ 2234698 h 2234698"/>
                <a:gd name="connsiteX4" fmla="*/ 1831188 w 1839604"/>
                <a:gd name="connsiteY4" fmla="*/ 70618 h 2234698"/>
                <a:gd name="connsiteX0" fmla="*/ 0 w 1838170"/>
                <a:gd name="connsiteY0" fmla="*/ 65540 h 2243114"/>
                <a:gd name="connsiteX1" fmla="*/ 100014 w 1838170"/>
                <a:gd name="connsiteY1" fmla="*/ 65699 h 2243114"/>
                <a:gd name="connsiteX2" fmla="*/ 94299 w 1838170"/>
                <a:gd name="connsiteY2" fmla="*/ 2241209 h 2243114"/>
                <a:gd name="connsiteX3" fmla="*/ 1835469 w 1838170"/>
                <a:gd name="connsiteY3" fmla="*/ 2243114 h 2243114"/>
                <a:gd name="connsiteX4" fmla="*/ 1829754 w 1838170"/>
                <a:gd name="connsiteY4" fmla="*/ 79034 h 2243114"/>
                <a:gd name="connsiteX0" fmla="*/ 0 w 1838170"/>
                <a:gd name="connsiteY0" fmla="*/ 66450 h 2244024"/>
                <a:gd name="connsiteX1" fmla="*/ 100014 w 1838170"/>
                <a:gd name="connsiteY1" fmla="*/ 66609 h 2244024"/>
                <a:gd name="connsiteX2" fmla="*/ 94299 w 1838170"/>
                <a:gd name="connsiteY2" fmla="*/ 2242119 h 2244024"/>
                <a:gd name="connsiteX3" fmla="*/ 1835469 w 1838170"/>
                <a:gd name="connsiteY3" fmla="*/ 2244024 h 2244024"/>
                <a:gd name="connsiteX4" fmla="*/ 1829754 w 1838170"/>
                <a:gd name="connsiteY4" fmla="*/ 79944 h 2244024"/>
                <a:gd name="connsiteX0" fmla="*/ 0 w 1838170"/>
                <a:gd name="connsiteY0" fmla="*/ 66450 h 2244024"/>
                <a:gd name="connsiteX1" fmla="*/ 100014 w 1838170"/>
                <a:gd name="connsiteY1" fmla="*/ 66609 h 2244024"/>
                <a:gd name="connsiteX2" fmla="*/ 94299 w 1838170"/>
                <a:gd name="connsiteY2" fmla="*/ 2242119 h 2244024"/>
                <a:gd name="connsiteX3" fmla="*/ 1835469 w 1838170"/>
                <a:gd name="connsiteY3" fmla="*/ 2244024 h 2244024"/>
                <a:gd name="connsiteX4" fmla="*/ 1829754 w 1838170"/>
                <a:gd name="connsiteY4" fmla="*/ 6126 h 2244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8170" h="2244024">
                  <a:moveTo>
                    <a:pt x="0" y="66450"/>
                  </a:moveTo>
                  <a:cubicBezTo>
                    <a:pt x="2063" y="-18004"/>
                    <a:pt x="101760" y="-26259"/>
                    <a:pt x="100014" y="66609"/>
                  </a:cubicBezTo>
                  <a:cubicBezTo>
                    <a:pt x="110174" y="390459"/>
                    <a:pt x="99379" y="1852229"/>
                    <a:pt x="94299" y="2242119"/>
                  </a:cubicBezTo>
                  <a:lnTo>
                    <a:pt x="1835469" y="2244024"/>
                  </a:lnTo>
                  <a:cubicBezTo>
                    <a:pt x="1842454" y="1776029"/>
                    <a:pt x="1834199" y="975136"/>
                    <a:pt x="1829754" y="6126"/>
                  </a:cubicBez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grpSp>
      <p:grpSp>
        <p:nvGrpSpPr>
          <p:cNvPr id="33" name="Group 32">
            <a:extLst>
              <a:ext uri="{FF2B5EF4-FFF2-40B4-BE49-F238E27FC236}">
                <a16:creationId xmlns:a16="http://schemas.microsoft.com/office/drawing/2014/main" id="{4A4A6D66-0F1B-D833-ADC3-7DF7A94B42BB}"/>
              </a:ext>
            </a:extLst>
          </p:cNvPr>
          <p:cNvGrpSpPr/>
          <p:nvPr/>
        </p:nvGrpSpPr>
        <p:grpSpPr>
          <a:xfrm rot="676151">
            <a:off x="4349345" y="1646144"/>
            <a:ext cx="440987" cy="1896039"/>
            <a:chOff x="9006678" y="3719901"/>
            <a:chExt cx="530901" cy="2096776"/>
          </a:xfrm>
        </p:grpSpPr>
        <p:sp>
          <p:nvSpPr>
            <p:cNvPr id="34" name="Freeform: Shape 165">
              <a:extLst>
                <a:ext uri="{FF2B5EF4-FFF2-40B4-BE49-F238E27FC236}">
                  <a16:creationId xmlns:a16="http://schemas.microsoft.com/office/drawing/2014/main" id="{B70AD742-DF5D-C8D2-AF7F-063F9336A4D5}"/>
                </a:ext>
              </a:extLst>
            </p:cNvPr>
            <p:cNvSpPr/>
            <p:nvPr/>
          </p:nvSpPr>
          <p:spPr>
            <a:xfrm>
              <a:off x="9006678" y="5236478"/>
              <a:ext cx="530901" cy="580199"/>
            </a:xfrm>
            <a:custGeom>
              <a:avLst/>
              <a:gdLst>
                <a:gd name="connsiteX0" fmla="*/ 34022 w 728966"/>
                <a:gd name="connsiteY0" fmla="*/ 0 h 2610214"/>
                <a:gd name="connsiteX1" fmla="*/ 34022 w 728966"/>
                <a:gd name="connsiteY1" fmla="*/ 2133600 h 2610214"/>
                <a:gd name="connsiteX2" fmla="*/ 387590 w 728966"/>
                <a:gd name="connsiteY2" fmla="*/ 2609088 h 2610214"/>
                <a:gd name="connsiteX3" fmla="*/ 655814 w 728966"/>
                <a:gd name="connsiteY3" fmla="*/ 2072640 h 2610214"/>
                <a:gd name="connsiteX4" fmla="*/ 728966 w 728966"/>
                <a:gd name="connsiteY4" fmla="*/ 24384 h 2610214"/>
                <a:gd name="connsiteX0" fmla="*/ 1019 w 1472251"/>
                <a:gd name="connsiteY0" fmla="*/ 0 h 2600668"/>
                <a:gd name="connsiteX1" fmla="*/ 777307 w 1472251"/>
                <a:gd name="connsiteY1" fmla="*/ 2124075 h 2600668"/>
                <a:gd name="connsiteX2" fmla="*/ 1130875 w 1472251"/>
                <a:gd name="connsiteY2" fmla="*/ 2599563 h 2600668"/>
                <a:gd name="connsiteX3" fmla="*/ 1399099 w 1472251"/>
                <a:gd name="connsiteY3" fmla="*/ 2063115 h 2600668"/>
                <a:gd name="connsiteX4" fmla="*/ 1472251 w 1472251"/>
                <a:gd name="connsiteY4" fmla="*/ 14859 h 2600668"/>
                <a:gd name="connsiteX0" fmla="*/ 1268 w 1322481"/>
                <a:gd name="connsiteY0" fmla="*/ 87535 h 2585616"/>
                <a:gd name="connsiteX1" fmla="*/ 627537 w 1322481"/>
                <a:gd name="connsiteY1" fmla="*/ 2109216 h 2585616"/>
                <a:gd name="connsiteX2" fmla="*/ 981105 w 1322481"/>
                <a:gd name="connsiteY2" fmla="*/ 2584704 h 2585616"/>
                <a:gd name="connsiteX3" fmla="*/ 1249329 w 1322481"/>
                <a:gd name="connsiteY3" fmla="*/ 2048256 h 2585616"/>
                <a:gd name="connsiteX4" fmla="*/ 1322481 w 1322481"/>
                <a:gd name="connsiteY4" fmla="*/ 0 h 2585616"/>
                <a:gd name="connsiteX0" fmla="*/ 1038 w 1457982"/>
                <a:gd name="connsiteY0" fmla="*/ 0 h 2607827"/>
                <a:gd name="connsiteX1" fmla="*/ 763038 w 1457982"/>
                <a:gd name="connsiteY1" fmla="*/ 2131218 h 2607827"/>
                <a:gd name="connsiteX2" fmla="*/ 1116606 w 1457982"/>
                <a:gd name="connsiteY2" fmla="*/ 2606706 h 2607827"/>
                <a:gd name="connsiteX3" fmla="*/ 1384830 w 1457982"/>
                <a:gd name="connsiteY3" fmla="*/ 2070258 h 2607827"/>
                <a:gd name="connsiteX4" fmla="*/ 1457982 w 1457982"/>
                <a:gd name="connsiteY4" fmla="*/ 22002 h 2607827"/>
                <a:gd name="connsiteX0" fmla="*/ 1038 w 1387307"/>
                <a:gd name="connsiteY0" fmla="*/ 0 h 2607827"/>
                <a:gd name="connsiteX1" fmla="*/ 763038 w 1387307"/>
                <a:gd name="connsiteY1" fmla="*/ 2131218 h 2607827"/>
                <a:gd name="connsiteX2" fmla="*/ 1116606 w 1387307"/>
                <a:gd name="connsiteY2" fmla="*/ 2606706 h 2607827"/>
                <a:gd name="connsiteX3" fmla="*/ 1384830 w 1387307"/>
                <a:gd name="connsiteY3" fmla="*/ 2070258 h 2607827"/>
                <a:gd name="connsiteX4" fmla="*/ 507863 w 1387307"/>
                <a:gd name="connsiteY4" fmla="*/ 571 h 2607827"/>
                <a:gd name="connsiteX0" fmla="*/ 89580 w 1475849"/>
                <a:gd name="connsiteY0" fmla="*/ 0 h 2606712"/>
                <a:gd name="connsiteX1" fmla="*/ 89580 w 1475849"/>
                <a:gd name="connsiteY1" fmla="*/ 2064543 h 2606712"/>
                <a:gd name="connsiteX2" fmla="*/ 1205148 w 1475849"/>
                <a:gd name="connsiteY2" fmla="*/ 2606706 h 2606712"/>
                <a:gd name="connsiteX3" fmla="*/ 1473372 w 1475849"/>
                <a:gd name="connsiteY3" fmla="*/ 2070258 h 2606712"/>
                <a:gd name="connsiteX4" fmla="*/ 596405 w 1475849"/>
                <a:gd name="connsiteY4" fmla="*/ 571 h 2606712"/>
                <a:gd name="connsiteX0" fmla="*/ 89580 w 1211812"/>
                <a:gd name="connsiteY0" fmla="*/ 0 h 2606713"/>
                <a:gd name="connsiteX1" fmla="*/ 89580 w 1211812"/>
                <a:gd name="connsiteY1" fmla="*/ 2064543 h 2606713"/>
                <a:gd name="connsiteX2" fmla="*/ 1205148 w 1211812"/>
                <a:gd name="connsiteY2" fmla="*/ 2606706 h 2606713"/>
                <a:gd name="connsiteX3" fmla="*/ 597072 w 1211812"/>
                <a:gd name="connsiteY3" fmla="*/ 2058352 h 2606713"/>
                <a:gd name="connsiteX4" fmla="*/ 596405 w 1211812"/>
                <a:gd name="connsiteY4" fmla="*/ 571 h 2606713"/>
                <a:gd name="connsiteX0" fmla="*/ 27107 w 558022"/>
                <a:gd name="connsiteY0" fmla="*/ 0 h 2351458"/>
                <a:gd name="connsiteX1" fmla="*/ 27107 w 558022"/>
                <a:gd name="connsiteY1" fmla="*/ 2064543 h 2351458"/>
                <a:gd name="connsiteX2" fmla="*/ 280663 w 558022"/>
                <a:gd name="connsiteY2" fmla="*/ 2318575 h 2351458"/>
                <a:gd name="connsiteX3" fmla="*/ 534599 w 558022"/>
                <a:gd name="connsiteY3" fmla="*/ 2058352 h 2351458"/>
                <a:gd name="connsiteX4" fmla="*/ 533932 w 558022"/>
                <a:gd name="connsiteY4" fmla="*/ 571 h 2351458"/>
                <a:gd name="connsiteX0" fmla="*/ 27107 w 558022"/>
                <a:gd name="connsiteY0" fmla="*/ 0 h 2351458"/>
                <a:gd name="connsiteX1" fmla="*/ 27107 w 558022"/>
                <a:gd name="connsiteY1" fmla="*/ 2064543 h 2351458"/>
                <a:gd name="connsiteX2" fmla="*/ 280663 w 558022"/>
                <a:gd name="connsiteY2" fmla="*/ 2318575 h 2351458"/>
                <a:gd name="connsiteX3" fmla="*/ 534599 w 558022"/>
                <a:gd name="connsiteY3" fmla="*/ 2058352 h 2351458"/>
                <a:gd name="connsiteX4" fmla="*/ 533932 w 558022"/>
                <a:gd name="connsiteY4" fmla="*/ 571 h 2351458"/>
                <a:gd name="connsiteX0" fmla="*/ 20698 w 551613"/>
                <a:gd name="connsiteY0" fmla="*/ 0 h 2351458"/>
                <a:gd name="connsiteX1" fmla="*/ 20698 w 551613"/>
                <a:gd name="connsiteY1" fmla="*/ 2064543 h 2351458"/>
                <a:gd name="connsiteX2" fmla="*/ 274254 w 551613"/>
                <a:gd name="connsiteY2" fmla="*/ 2318575 h 2351458"/>
                <a:gd name="connsiteX3" fmla="*/ 528190 w 551613"/>
                <a:gd name="connsiteY3" fmla="*/ 2058352 h 2351458"/>
                <a:gd name="connsiteX4" fmla="*/ 527523 w 551613"/>
                <a:gd name="connsiteY4" fmla="*/ 571 h 2351458"/>
                <a:gd name="connsiteX0" fmla="*/ 20698 w 551613"/>
                <a:gd name="connsiteY0" fmla="*/ 0 h 2351458"/>
                <a:gd name="connsiteX1" fmla="*/ 20698 w 551613"/>
                <a:gd name="connsiteY1" fmla="*/ 2064543 h 2351458"/>
                <a:gd name="connsiteX2" fmla="*/ 274254 w 551613"/>
                <a:gd name="connsiteY2" fmla="*/ 2318575 h 2351458"/>
                <a:gd name="connsiteX3" fmla="*/ 528190 w 551613"/>
                <a:gd name="connsiteY3" fmla="*/ 2058352 h 2351458"/>
                <a:gd name="connsiteX4" fmla="*/ 527523 w 551613"/>
                <a:gd name="connsiteY4" fmla="*/ 571 h 2351458"/>
                <a:gd name="connsiteX0" fmla="*/ 20698 w 553090"/>
                <a:gd name="connsiteY0" fmla="*/ 0 h 2351458"/>
                <a:gd name="connsiteX1" fmla="*/ 20698 w 553090"/>
                <a:gd name="connsiteY1" fmla="*/ 2064543 h 2351458"/>
                <a:gd name="connsiteX2" fmla="*/ 274254 w 553090"/>
                <a:gd name="connsiteY2" fmla="*/ 2318575 h 2351458"/>
                <a:gd name="connsiteX3" fmla="*/ 528190 w 553090"/>
                <a:gd name="connsiteY3" fmla="*/ 2058352 h 2351458"/>
                <a:gd name="connsiteX4" fmla="*/ 527523 w 553090"/>
                <a:gd name="connsiteY4" fmla="*/ 571 h 2351458"/>
                <a:gd name="connsiteX0" fmla="*/ 20698 w 541453"/>
                <a:gd name="connsiteY0" fmla="*/ 0 h 2351458"/>
                <a:gd name="connsiteX1" fmla="*/ 20698 w 541453"/>
                <a:gd name="connsiteY1" fmla="*/ 2064543 h 2351458"/>
                <a:gd name="connsiteX2" fmla="*/ 274254 w 541453"/>
                <a:gd name="connsiteY2" fmla="*/ 2318575 h 2351458"/>
                <a:gd name="connsiteX3" fmla="*/ 528190 w 541453"/>
                <a:gd name="connsiteY3" fmla="*/ 2058352 h 2351458"/>
                <a:gd name="connsiteX4" fmla="*/ 527523 w 541453"/>
                <a:gd name="connsiteY4" fmla="*/ 571 h 2351458"/>
                <a:gd name="connsiteX0" fmla="*/ 1597405 w 1597405"/>
                <a:gd name="connsiteY0" fmla="*/ 0 h 2497508"/>
                <a:gd name="connsiteX1" fmla="*/ 63880 w 1597405"/>
                <a:gd name="connsiteY1" fmla="*/ 2210593 h 2497508"/>
                <a:gd name="connsiteX2" fmla="*/ 317436 w 1597405"/>
                <a:gd name="connsiteY2" fmla="*/ 2464625 h 2497508"/>
                <a:gd name="connsiteX3" fmla="*/ 571372 w 1597405"/>
                <a:gd name="connsiteY3" fmla="*/ 2204402 h 2497508"/>
                <a:gd name="connsiteX4" fmla="*/ 570705 w 1597405"/>
                <a:gd name="connsiteY4" fmla="*/ 146621 h 2497508"/>
                <a:gd name="connsiteX0" fmla="*/ 1597405 w 2113755"/>
                <a:gd name="connsiteY0" fmla="*/ 0 h 2497508"/>
                <a:gd name="connsiteX1" fmla="*/ 63880 w 2113755"/>
                <a:gd name="connsiteY1" fmla="*/ 2210593 h 2497508"/>
                <a:gd name="connsiteX2" fmla="*/ 317436 w 2113755"/>
                <a:gd name="connsiteY2" fmla="*/ 2464625 h 2497508"/>
                <a:gd name="connsiteX3" fmla="*/ 571372 w 2113755"/>
                <a:gd name="connsiteY3" fmla="*/ 2204402 h 2497508"/>
                <a:gd name="connsiteX4" fmla="*/ 2113755 w 2113755"/>
                <a:gd name="connsiteY4" fmla="*/ 19621 h 2497508"/>
                <a:gd name="connsiteX0" fmla="*/ 1597405 w 2113757"/>
                <a:gd name="connsiteY0" fmla="*/ 0 h 2497508"/>
                <a:gd name="connsiteX1" fmla="*/ 63880 w 2113757"/>
                <a:gd name="connsiteY1" fmla="*/ 2210593 h 2497508"/>
                <a:gd name="connsiteX2" fmla="*/ 317436 w 2113757"/>
                <a:gd name="connsiteY2" fmla="*/ 2464625 h 2497508"/>
                <a:gd name="connsiteX3" fmla="*/ 571372 w 2113757"/>
                <a:gd name="connsiteY3" fmla="*/ 2204402 h 2497508"/>
                <a:gd name="connsiteX4" fmla="*/ 2113755 w 2113757"/>
                <a:gd name="connsiteY4" fmla="*/ 19621 h 2497508"/>
                <a:gd name="connsiteX0" fmla="*/ 1307293 w 1823645"/>
                <a:gd name="connsiteY0" fmla="*/ 0 h 2578728"/>
                <a:gd name="connsiteX1" fmla="*/ 1008843 w 1823645"/>
                <a:gd name="connsiteY1" fmla="*/ 1073943 h 2578728"/>
                <a:gd name="connsiteX2" fmla="*/ 27324 w 1823645"/>
                <a:gd name="connsiteY2" fmla="*/ 2464625 h 2578728"/>
                <a:gd name="connsiteX3" fmla="*/ 281260 w 1823645"/>
                <a:gd name="connsiteY3" fmla="*/ 2204402 h 2578728"/>
                <a:gd name="connsiteX4" fmla="*/ 1823643 w 1823645"/>
                <a:gd name="connsiteY4" fmla="*/ 19621 h 2578728"/>
                <a:gd name="connsiteX0" fmla="*/ 1324913 w 1841265"/>
                <a:gd name="connsiteY0" fmla="*/ 0 h 2499915"/>
                <a:gd name="connsiteX1" fmla="*/ 1324913 w 1841265"/>
                <a:gd name="connsiteY1" fmla="*/ 2175668 h 2499915"/>
                <a:gd name="connsiteX2" fmla="*/ 44944 w 1841265"/>
                <a:gd name="connsiteY2" fmla="*/ 2464625 h 2499915"/>
                <a:gd name="connsiteX3" fmla="*/ 298880 w 1841265"/>
                <a:gd name="connsiteY3" fmla="*/ 2204402 h 2499915"/>
                <a:gd name="connsiteX4" fmla="*/ 1841263 w 1841265"/>
                <a:gd name="connsiteY4" fmla="*/ 19621 h 2499915"/>
                <a:gd name="connsiteX0" fmla="*/ 1027982 w 1544334"/>
                <a:gd name="connsiteY0" fmla="*/ 0 h 2530597"/>
                <a:gd name="connsiteX1" fmla="*/ 1027982 w 1544334"/>
                <a:gd name="connsiteY1" fmla="*/ 2175668 h 2530597"/>
                <a:gd name="connsiteX2" fmla="*/ 1322813 w 1544334"/>
                <a:gd name="connsiteY2" fmla="*/ 2512250 h 2530597"/>
                <a:gd name="connsiteX3" fmla="*/ 1949 w 1544334"/>
                <a:gd name="connsiteY3" fmla="*/ 2204402 h 2530597"/>
                <a:gd name="connsiteX4" fmla="*/ 1544332 w 1544334"/>
                <a:gd name="connsiteY4" fmla="*/ 19621 h 2530597"/>
                <a:gd name="connsiteX0" fmla="*/ 23737 w 552449"/>
                <a:gd name="connsiteY0" fmla="*/ 0 h 2521068"/>
                <a:gd name="connsiteX1" fmla="*/ 23737 w 552449"/>
                <a:gd name="connsiteY1" fmla="*/ 2175668 h 2521068"/>
                <a:gd name="connsiteX2" fmla="*/ 318568 w 552449"/>
                <a:gd name="connsiteY2" fmla="*/ 2512250 h 2521068"/>
                <a:gd name="connsiteX3" fmla="*/ 537579 w 552449"/>
                <a:gd name="connsiteY3" fmla="*/ 2144077 h 2521068"/>
                <a:gd name="connsiteX4" fmla="*/ 540087 w 552449"/>
                <a:gd name="connsiteY4" fmla="*/ 19621 h 2521068"/>
                <a:gd name="connsiteX0" fmla="*/ 23737 w 554962"/>
                <a:gd name="connsiteY0" fmla="*/ 0 h 2521068"/>
                <a:gd name="connsiteX1" fmla="*/ 23737 w 554962"/>
                <a:gd name="connsiteY1" fmla="*/ 2175668 h 2521068"/>
                <a:gd name="connsiteX2" fmla="*/ 318568 w 554962"/>
                <a:gd name="connsiteY2" fmla="*/ 2512250 h 2521068"/>
                <a:gd name="connsiteX3" fmla="*/ 537579 w 554962"/>
                <a:gd name="connsiteY3" fmla="*/ 2144077 h 2521068"/>
                <a:gd name="connsiteX4" fmla="*/ 547231 w 554962"/>
                <a:gd name="connsiteY4" fmla="*/ 5333 h 2521068"/>
                <a:gd name="connsiteX0" fmla="*/ 23737 w 554962"/>
                <a:gd name="connsiteY0" fmla="*/ 0 h 2521068"/>
                <a:gd name="connsiteX1" fmla="*/ 23737 w 554962"/>
                <a:gd name="connsiteY1" fmla="*/ 2175668 h 2521068"/>
                <a:gd name="connsiteX2" fmla="*/ 318568 w 554962"/>
                <a:gd name="connsiteY2" fmla="*/ 2512250 h 2521068"/>
                <a:gd name="connsiteX3" fmla="*/ 537579 w 554962"/>
                <a:gd name="connsiteY3" fmla="*/ 2144077 h 2521068"/>
                <a:gd name="connsiteX4" fmla="*/ 547231 w 554962"/>
                <a:gd name="connsiteY4" fmla="*/ 5333 h 2521068"/>
                <a:gd name="connsiteX0" fmla="*/ 23737 w 554962"/>
                <a:gd name="connsiteY0" fmla="*/ 4192 h 2515461"/>
                <a:gd name="connsiteX1" fmla="*/ 23737 w 554962"/>
                <a:gd name="connsiteY1" fmla="*/ 2170335 h 2515461"/>
                <a:gd name="connsiteX2" fmla="*/ 318568 w 554962"/>
                <a:gd name="connsiteY2" fmla="*/ 2506917 h 2515461"/>
                <a:gd name="connsiteX3" fmla="*/ 537579 w 554962"/>
                <a:gd name="connsiteY3" fmla="*/ 2138744 h 2515461"/>
                <a:gd name="connsiteX4" fmla="*/ 547231 w 554962"/>
                <a:gd name="connsiteY4" fmla="*/ 0 h 2515461"/>
                <a:gd name="connsiteX0" fmla="*/ 20043 w 551268"/>
                <a:gd name="connsiteY0" fmla="*/ 4192 h 2515461"/>
                <a:gd name="connsiteX1" fmla="*/ 20043 w 551268"/>
                <a:gd name="connsiteY1" fmla="*/ 2170335 h 2515461"/>
                <a:gd name="connsiteX2" fmla="*/ 314874 w 551268"/>
                <a:gd name="connsiteY2" fmla="*/ 2506917 h 2515461"/>
                <a:gd name="connsiteX3" fmla="*/ 533885 w 551268"/>
                <a:gd name="connsiteY3" fmla="*/ 2138744 h 2515461"/>
                <a:gd name="connsiteX4" fmla="*/ 543537 w 551268"/>
                <a:gd name="connsiteY4" fmla="*/ 0 h 2515461"/>
                <a:gd name="connsiteX0" fmla="*/ 18208 w 549433"/>
                <a:gd name="connsiteY0" fmla="*/ 4192 h 2511456"/>
                <a:gd name="connsiteX1" fmla="*/ 20589 w 549433"/>
                <a:gd name="connsiteY1" fmla="*/ 2153667 h 2511456"/>
                <a:gd name="connsiteX2" fmla="*/ 313039 w 549433"/>
                <a:gd name="connsiteY2" fmla="*/ 2506917 h 2511456"/>
                <a:gd name="connsiteX3" fmla="*/ 532050 w 549433"/>
                <a:gd name="connsiteY3" fmla="*/ 2138744 h 2511456"/>
                <a:gd name="connsiteX4" fmla="*/ 541702 w 549433"/>
                <a:gd name="connsiteY4" fmla="*/ 0 h 2511456"/>
                <a:gd name="connsiteX0" fmla="*/ 18208 w 549433"/>
                <a:gd name="connsiteY0" fmla="*/ 4192 h 2511456"/>
                <a:gd name="connsiteX1" fmla="*/ 20589 w 549433"/>
                <a:gd name="connsiteY1" fmla="*/ 2153667 h 2511456"/>
                <a:gd name="connsiteX2" fmla="*/ 313039 w 549433"/>
                <a:gd name="connsiteY2" fmla="*/ 2506917 h 2511456"/>
                <a:gd name="connsiteX3" fmla="*/ 532050 w 549433"/>
                <a:gd name="connsiteY3" fmla="*/ 2138744 h 2511456"/>
                <a:gd name="connsiteX4" fmla="*/ 541702 w 549433"/>
                <a:gd name="connsiteY4" fmla="*/ 0 h 2511456"/>
                <a:gd name="connsiteX0" fmla="*/ 0 w 531225"/>
                <a:gd name="connsiteY0" fmla="*/ 4192 h 2511456"/>
                <a:gd name="connsiteX1" fmla="*/ 2381 w 531225"/>
                <a:gd name="connsiteY1" fmla="*/ 2153667 h 2511456"/>
                <a:gd name="connsiteX2" fmla="*/ 294831 w 531225"/>
                <a:gd name="connsiteY2" fmla="*/ 2506917 h 2511456"/>
                <a:gd name="connsiteX3" fmla="*/ 513842 w 531225"/>
                <a:gd name="connsiteY3" fmla="*/ 2138744 h 2511456"/>
                <a:gd name="connsiteX4" fmla="*/ 523494 w 531225"/>
                <a:gd name="connsiteY4" fmla="*/ 0 h 2511456"/>
                <a:gd name="connsiteX0" fmla="*/ 0 w 531225"/>
                <a:gd name="connsiteY0" fmla="*/ 4192 h 2513386"/>
                <a:gd name="connsiteX1" fmla="*/ 2381 w 531225"/>
                <a:gd name="connsiteY1" fmla="*/ 2153667 h 2513386"/>
                <a:gd name="connsiteX2" fmla="*/ 294831 w 531225"/>
                <a:gd name="connsiteY2" fmla="*/ 2506917 h 2513386"/>
                <a:gd name="connsiteX3" fmla="*/ 513842 w 531225"/>
                <a:gd name="connsiteY3" fmla="*/ 2157794 h 2513386"/>
                <a:gd name="connsiteX4" fmla="*/ 523494 w 531225"/>
                <a:gd name="connsiteY4" fmla="*/ 0 h 2513386"/>
                <a:gd name="connsiteX0" fmla="*/ 0 w 524227"/>
                <a:gd name="connsiteY0" fmla="*/ 4192 h 2513386"/>
                <a:gd name="connsiteX1" fmla="*/ 2381 w 524227"/>
                <a:gd name="connsiteY1" fmla="*/ 2153667 h 2513386"/>
                <a:gd name="connsiteX2" fmla="*/ 294831 w 524227"/>
                <a:gd name="connsiteY2" fmla="*/ 2506917 h 2513386"/>
                <a:gd name="connsiteX3" fmla="*/ 513842 w 524227"/>
                <a:gd name="connsiteY3" fmla="*/ 2157794 h 2513386"/>
                <a:gd name="connsiteX4" fmla="*/ 523494 w 524227"/>
                <a:gd name="connsiteY4" fmla="*/ 0 h 2513386"/>
                <a:gd name="connsiteX0" fmla="*/ 0 w 524227"/>
                <a:gd name="connsiteY0" fmla="*/ 4192 h 2533594"/>
                <a:gd name="connsiteX1" fmla="*/ 2381 w 524227"/>
                <a:gd name="connsiteY1" fmla="*/ 2153667 h 2533594"/>
                <a:gd name="connsiteX2" fmla="*/ 268638 w 524227"/>
                <a:gd name="connsiteY2" fmla="*/ 2530730 h 2533594"/>
                <a:gd name="connsiteX3" fmla="*/ 513842 w 524227"/>
                <a:gd name="connsiteY3" fmla="*/ 2157794 h 2533594"/>
                <a:gd name="connsiteX4" fmla="*/ 523494 w 524227"/>
                <a:gd name="connsiteY4" fmla="*/ 0 h 2533594"/>
                <a:gd name="connsiteX0" fmla="*/ 0 w 524227"/>
                <a:gd name="connsiteY0" fmla="*/ 4192 h 2532657"/>
                <a:gd name="connsiteX1" fmla="*/ 2381 w 524227"/>
                <a:gd name="connsiteY1" fmla="*/ 2153667 h 2532657"/>
                <a:gd name="connsiteX2" fmla="*/ 268638 w 524227"/>
                <a:gd name="connsiteY2" fmla="*/ 2530730 h 2532657"/>
                <a:gd name="connsiteX3" fmla="*/ 513842 w 524227"/>
                <a:gd name="connsiteY3" fmla="*/ 2157794 h 2532657"/>
                <a:gd name="connsiteX4" fmla="*/ 523494 w 524227"/>
                <a:gd name="connsiteY4" fmla="*/ 0 h 2532657"/>
                <a:gd name="connsiteX0" fmla="*/ 0 w 524227"/>
                <a:gd name="connsiteY0" fmla="*/ 4192 h 2532354"/>
                <a:gd name="connsiteX1" fmla="*/ 2381 w 524227"/>
                <a:gd name="connsiteY1" fmla="*/ 2153667 h 2532354"/>
                <a:gd name="connsiteX2" fmla="*/ 268638 w 524227"/>
                <a:gd name="connsiteY2" fmla="*/ 2530730 h 2532354"/>
                <a:gd name="connsiteX3" fmla="*/ 513842 w 524227"/>
                <a:gd name="connsiteY3" fmla="*/ 2157794 h 2532354"/>
                <a:gd name="connsiteX4" fmla="*/ 523494 w 524227"/>
                <a:gd name="connsiteY4" fmla="*/ 0 h 2532354"/>
                <a:gd name="connsiteX0" fmla="*/ 0 w 524227"/>
                <a:gd name="connsiteY0" fmla="*/ 4192 h 2533129"/>
                <a:gd name="connsiteX1" fmla="*/ 2381 w 524227"/>
                <a:gd name="connsiteY1" fmla="*/ 2153667 h 2533129"/>
                <a:gd name="connsiteX2" fmla="*/ 268638 w 524227"/>
                <a:gd name="connsiteY2" fmla="*/ 2530730 h 2533129"/>
                <a:gd name="connsiteX3" fmla="*/ 513842 w 524227"/>
                <a:gd name="connsiteY3" fmla="*/ 2157794 h 2533129"/>
                <a:gd name="connsiteX4" fmla="*/ 523494 w 524227"/>
                <a:gd name="connsiteY4" fmla="*/ 0 h 2533129"/>
                <a:gd name="connsiteX0" fmla="*/ 0 w 524227"/>
                <a:gd name="connsiteY0" fmla="*/ 4192 h 2533129"/>
                <a:gd name="connsiteX1" fmla="*/ 2381 w 524227"/>
                <a:gd name="connsiteY1" fmla="*/ 2153667 h 2533129"/>
                <a:gd name="connsiteX2" fmla="*/ 268638 w 524227"/>
                <a:gd name="connsiteY2" fmla="*/ 2530730 h 2533129"/>
                <a:gd name="connsiteX3" fmla="*/ 513842 w 524227"/>
                <a:gd name="connsiteY3" fmla="*/ 2157794 h 2533129"/>
                <a:gd name="connsiteX4" fmla="*/ 523494 w 524227"/>
                <a:gd name="connsiteY4" fmla="*/ 0 h 2533129"/>
                <a:gd name="connsiteX0" fmla="*/ 0 w 524227"/>
                <a:gd name="connsiteY0" fmla="*/ 4192 h 2533129"/>
                <a:gd name="connsiteX1" fmla="*/ 2381 w 524227"/>
                <a:gd name="connsiteY1" fmla="*/ 2153667 h 2533129"/>
                <a:gd name="connsiteX2" fmla="*/ 268638 w 524227"/>
                <a:gd name="connsiteY2" fmla="*/ 2530730 h 2533129"/>
                <a:gd name="connsiteX3" fmla="*/ 513842 w 524227"/>
                <a:gd name="connsiteY3" fmla="*/ 2157794 h 2533129"/>
                <a:gd name="connsiteX4" fmla="*/ 523494 w 524227"/>
                <a:gd name="connsiteY4" fmla="*/ 0 h 2533129"/>
                <a:gd name="connsiteX0" fmla="*/ 0 w 528059"/>
                <a:gd name="connsiteY0" fmla="*/ 4192 h 2533129"/>
                <a:gd name="connsiteX1" fmla="*/ 2381 w 528059"/>
                <a:gd name="connsiteY1" fmla="*/ 2153667 h 2533129"/>
                <a:gd name="connsiteX2" fmla="*/ 268638 w 528059"/>
                <a:gd name="connsiteY2" fmla="*/ 2530730 h 2533129"/>
                <a:gd name="connsiteX3" fmla="*/ 523367 w 528059"/>
                <a:gd name="connsiteY3" fmla="*/ 2160175 h 2533129"/>
                <a:gd name="connsiteX4" fmla="*/ 523494 w 528059"/>
                <a:gd name="connsiteY4" fmla="*/ 0 h 2533129"/>
                <a:gd name="connsiteX0" fmla="*/ 0 w 528059"/>
                <a:gd name="connsiteY0" fmla="*/ 4192 h 2533129"/>
                <a:gd name="connsiteX1" fmla="*/ 2381 w 528059"/>
                <a:gd name="connsiteY1" fmla="*/ 2153667 h 2533129"/>
                <a:gd name="connsiteX2" fmla="*/ 268638 w 528059"/>
                <a:gd name="connsiteY2" fmla="*/ 2530730 h 2533129"/>
                <a:gd name="connsiteX3" fmla="*/ 523367 w 528059"/>
                <a:gd name="connsiteY3" fmla="*/ 2160175 h 2533129"/>
                <a:gd name="connsiteX4" fmla="*/ 523494 w 528059"/>
                <a:gd name="connsiteY4" fmla="*/ 0 h 2533129"/>
                <a:gd name="connsiteX0" fmla="*/ 0 w 528059"/>
                <a:gd name="connsiteY0" fmla="*/ 4192 h 2530742"/>
                <a:gd name="connsiteX1" fmla="*/ 2381 w 528059"/>
                <a:gd name="connsiteY1" fmla="*/ 2153667 h 2530742"/>
                <a:gd name="connsiteX2" fmla="*/ 268638 w 528059"/>
                <a:gd name="connsiteY2" fmla="*/ 2530730 h 2530742"/>
                <a:gd name="connsiteX3" fmla="*/ 523367 w 528059"/>
                <a:gd name="connsiteY3" fmla="*/ 2160175 h 2530742"/>
                <a:gd name="connsiteX4" fmla="*/ 523494 w 528059"/>
                <a:gd name="connsiteY4" fmla="*/ 0 h 2530742"/>
                <a:gd name="connsiteX0" fmla="*/ 0 w 528059"/>
                <a:gd name="connsiteY0" fmla="*/ 4192 h 2530742"/>
                <a:gd name="connsiteX1" fmla="*/ 2381 w 528059"/>
                <a:gd name="connsiteY1" fmla="*/ 2153667 h 2530742"/>
                <a:gd name="connsiteX2" fmla="*/ 268638 w 528059"/>
                <a:gd name="connsiteY2" fmla="*/ 2530730 h 2530742"/>
                <a:gd name="connsiteX3" fmla="*/ 523367 w 528059"/>
                <a:gd name="connsiteY3" fmla="*/ 2160175 h 2530742"/>
                <a:gd name="connsiteX4" fmla="*/ 523494 w 528059"/>
                <a:gd name="connsiteY4" fmla="*/ 0 h 2530742"/>
                <a:gd name="connsiteX0" fmla="*/ 0 w 528059"/>
                <a:gd name="connsiteY0" fmla="*/ 4192 h 2521218"/>
                <a:gd name="connsiteX1" fmla="*/ 2381 w 528059"/>
                <a:gd name="connsiteY1" fmla="*/ 2153667 h 2521218"/>
                <a:gd name="connsiteX2" fmla="*/ 268638 w 528059"/>
                <a:gd name="connsiteY2" fmla="*/ 2521205 h 2521218"/>
                <a:gd name="connsiteX3" fmla="*/ 523367 w 528059"/>
                <a:gd name="connsiteY3" fmla="*/ 2160175 h 2521218"/>
                <a:gd name="connsiteX4" fmla="*/ 523494 w 528059"/>
                <a:gd name="connsiteY4" fmla="*/ 0 h 2521218"/>
                <a:gd name="connsiteX0" fmla="*/ 0 w 528059"/>
                <a:gd name="connsiteY0" fmla="*/ 4192 h 2521218"/>
                <a:gd name="connsiteX1" fmla="*/ 2381 w 528059"/>
                <a:gd name="connsiteY1" fmla="*/ 2153667 h 2521218"/>
                <a:gd name="connsiteX2" fmla="*/ 268638 w 528059"/>
                <a:gd name="connsiteY2" fmla="*/ 2521205 h 2521218"/>
                <a:gd name="connsiteX3" fmla="*/ 523367 w 528059"/>
                <a:gd name="connsiteY3" fmla="*/ 2160175 h 2521218"/>
                <a:gd name="connsiteX4" fmla="*/ 523494 w 528059"/>
                <a:gd name="connsiteY4" fmla="*/ 0 h 2521218"/>
                <a:gd name="connsiteX0" fmla="*/ 0 w 528059"/>
                <a:gd name="connsiteY0" fmla="*/ 4192 h 2521205"/>
                <a:gd name="connsiteX1" fmla="*/ 2381 w 528059"/>
                <a:gd name="connsiteY1" fmla="*/ 2153667 h 2521205"/>
                <a:gd name="connsiteX2" fmla="*/ 268638 w 528059"/>
                <a:gd name="connsiteY2" fmla="*/ 2521205 h 2521205"/>
                <a:gd name="connsiteX3" fmla="*/ 523367 w 528059"/>
                <a:gd name="connsiteY3" fmla="*/ 2160175 h 2521205"/>
                <a:gd name="connsiteX4" fmla="*/ 523494 w 528059"/>
                <a:gd name="connsiteY4" fmla="*/ 0 h 2521205"/>
                <a:gd name="connsiteX0" fmla="*/ 0 w 528059"/>
                <a:gd name="connsiteY0" fmla="*/ 4192 h 2521205"/>
                <a:gd name="connsiteX1" fmla="*/ 2381 w 528059"/>
                <a:gd name="connsiteY1" fmla="*/ 2153667 h 2521205"/>
                <a:gd name="connsiteX2" fmla="*/ 268638 w 528059"/>
                <a:gd name="connsiteY2" fmla="*/ 2521205 h 2521205"/>
                <a:gd name="connsiteX3" fmla="*/ 523367 w 528059"/>
                <a:gd name="connsiteY3" fmla="*/ 2160175 h 2521205"/>
                <a:gd name="connsiteX4" fmla="*/ 523494 w 528059"/>
                <a:gd name="connsiteY4" fmla="*/ 0 h 2521205"/>
                <a:gd name="connsiteX0" fmla="*/ 0 w 528059"/>
                <a:gd name="connsiteY0" fmla="*/ 4192 h 2521205"/>
                <a:gd name="connsiteX1" fmla="*/ 2381 w 528059"/>
                <a:gd name="connsiteY1" fmla="*/ 2153667 h 2521205"/>
                <a:gd name="connsiteX2" fmla="*/ 268638 w 528059"/>
                <a:gd name="connsiteY2" fmla="*/ 2521205 h 2521205"/>
                <a:gd name="connsiteX3" fmla="*/ 523367 w 528059"/>
                <a:gd name="connsiteY3" fmla="*/ 2160175 h 2521205"/>
                <a:gd name="connsiteX4" fmla="*/ 523494 w 528059"/>
                <a:gd name="connsiteY4" fmla="*/ 0 h 2521205"/>
                <a:gd name="connsiteX0" fmla="*/ 0 w 528059"/>
                <a:gd name="connsiteY0" fmla="*/ 4192 h 2521205"/>
                <a:gd name="connsiteX1" fmla="*/ 2381 w 528059"/>
                <a:gd name="connsiteY1" fmla="*/ 2153667 h 2521205"/>
                <a:gd name="connsiteX2" fmla="*/ 268638 w 528059"/>
                <a:gd name="connsiteY2" fmla="*/ 2521205 h 2521205"/>
                <a:gd name="connsiteX3" fmla="*/ 523367 w 528059"/>
                <a:gd name="connsiteY3" fmla="*/ 2160175 h 2521205"/>
                <a:gd name="connsiteX4" fmla="*/ 523494 w 528059"/>
                <a:gd name="connsiteY4" fmla="*/ 0 h 2521205"/>
                <a:gd name="connsiteX0" fmla="*/ 0 w 528059"/>
                <a:gd name="connsiteY0" fmla="*/ 4192 h 2521205"/>
                <a:gd name="connsiteX1" fmla="*/ 4762 w 528059"/>
                <a:gd name="connsiteY1" fmla="*/ 2163192 h 2521205"/>
                <a:gd name="connsiteX2" fmla="*/ 268638 w 528059"/>
                <a:gd name="connsiteY2" fmla="*/ 2521205 h 2521205"/>
                <a:gd name="connsiteX3" fmla="*/ 523367 w 528059"/>
                <a:gd name="connsiteY3" fmla="*/ 2160175 h 2521205"/>
                <a:gd name="connsiteX4" fmla="*/ 523494 w 528059"/>
                <a:gd name="connsiteY4" fmla="*/ 0 h 2521205"/>
                <a:gd name="connsiteX0" fmla="*/ 0 w 528059"/>
                <a:gd name="connsiteY0" fmla="*/ 4192 h 2521205"/>
                <a:gd name="connsiteX1" fmla="*/ 4762 w 528059"/>
                <a:gd name="connsiteY1" fmla="*/ 2163192 h 2521205"/>
                <a:gd name="connsiteX2" fmla="*/ 268638 w 528059"/>
                <a:gd name="connsiteY2" fmla="*/ 2521205 h 2521205"/>
                <a:gd name="connsiteX3" fmla="*/ 523367 w 528059"/>
                <a:gd name="connsiteY3" fmla="*/ 2160175 h 2521205"/>
                <a:gd name="connsiteX4" fmla="*/ 523494 w 528059"/>
                <a:gd name="connsiteY4" fmla="*/ 0 h 2521205"/>
                <a:gd name="connsiteX0" fmla="*/ 7145 w 523297"/>
                <a:gd name="connsiteY0" fmla="*/ 1810 h 2521205"/>
                <a:gd name="connsiteX1" fmla="*/ 0 w 523297"/>
                <a:gd name="connsiteY1" fmla="*/ 2163192 h 2521205"/>
                <a:gd name="connsiteX2" fmla="*/ 263876 w 523297"/>
                <a:gd name="connsiteY2" fmla="*/ 2521205 h 2521205"/>
                <a:gd name="connsiteX3" fmla="*/ 518605 w 523297"/>
                <a:gd name="connsiteY3" fmla="*/ 2160175 h 2521205"/>
                <a:gd name="connsiteX4" fmla="*/ 518732 w 523297"/>
                <a:gd name="connsiteY4" fmla="*/ 0 h 2521205"/>
                <a:gd name="connsiteX0" fmla="*/ 7145 w 523297"/>
                <a:gd name="connsiteY0" fmla="*/ 1810 h 2521205"/>
                <a:gd name="connsiteX1" fmla="*/ 0 w 523297"/>
                <a:gd name="connsiteY1" fmla="*/ 2163192 h 2521205"/>
                <a:gd name="connsiteX2" fmla="*/ 263876 w 523297"/>
                <a:gd name="connsiteY2" fmla="*/ 2521205 h 2521205"/>
                <a:gd name="connsiteX3" fmla="*/ 518605 w 523297"/>
                <a:gd name="connsiteY3" fmla="*/ 2160175 h 2521205"/>
                <a:gd name="connsiteX4" fmla="*/ 518732 w 523297"/>
                <a:gd name="connsiteY4" fmla="*/ 0 h 2521205"/>
                <a:gd name="connsiteX0" fmla="*/ 7145 w 518605"/>
                <a:gd name="connsiteY0" fmla="*/ 0 h 2519395"/>
                <a:gd name="connsiteX1" fmla="*/ 0 w 518605"/>
                <a:gd name="connsiteY1" fmla="*/ 2161382 h 2519395"/>
                <a:gd name="connsiteX2" fmla="*/ 263876 w 518605"/>
                <a:gd name="connsiteY2" fmla="*/ 2519395 h 2519395"/>
                <a:gd name="connsiteX3" fmla="*/ 518605 w 518605"/>
                <a:gd name="connsiteY3" fmla="*/ 2158365 h 2519395"/>
                <a:gd name="connsiteX0" fmla="*/ 0 w 518605"/>
                <a:gd name="connsiteY0" fmla="*/ 3017 h 361030"/>
                <a:gd name="connsiteX1" fmla="*/ 263876 w 518605"/>
                <a:gd name="connsiteY1" fmla="*/ 361030 h 361030"/>
                <a:gd name="connsiteX2" fmla="*/ 518605 w 518605"/>
                <a:gd name="connsiteY2" fmla="*/ 0 h 361030"/>
                <a:gd name="connsiteX0" fmla="*/ 0 w 520986"/>
                <a:gd name="connsiteY0" fmla="*/ 342059 h 700072"/>
                <a:gd name="connsiteX1" fmla="*/ 263876 w 520986"/>
                <a:gd name="connsiteY1" fmla="*/ 700072 h 700072"/>
                <a:gd name="connsiteX2" fmla="*/ 520986 w 520986"/>
                <a:gd name="connsiteY2" fmla="*/ 0 h 700072"/>
                <a:gd name="connsiteX0" fmla="*/ 0 w 520986"/>
                <a:gd name="connsiteY0" fmla="*/ 31749 h 700072"/>
                <a:gd name="connsiteX1" fmla="*/ 263876 w 520986"/>
                <a:gd name="connsiteY1" fmla="*/ 700072 h 700072"/>
                <a:gd name="connsiteX2" fmla="*/ 520986 w 520986"/>
                <a:gd name="connsiteY2" fmla="*/ 0 h 700072"/>
                <a:gd name="connsiteX0" fmla="*/ 0 w 535273"/>
                <a:gd name="connsiteY0" fmla="*/ 0 h 711421"/>
                <a:gd name="connsiteX1" fmla="*/ 278163 w 535273"/>
                <a:gd name="connsiteY1" fmla="*/ 711421 h 711421"/>
                <a:gd name="connsiteX2" fmla="*/ 535273 w 535273"/>
                <a:gd name="connsiteY2" fmla="*/ 11349 h 711421"/>
                <a:gd name="connsiteX0" fmla="*/ 0 w 525748"/>
                <a:gd name="connsiteY0" fmla="*/ 144 h 700072"/>
                <a:gd name="connsiteX1" fmla="*/ 268638 w 525748"/>
                <a:gd name="connsiteY1" fmla="*/ 700072 h 700072"/>
                <a:gd name="connsiteX2" fmla="*/ 525748 w 525748"/>
                <a:gd name="connsiteY2" fmla="*/ 0 h 700072"/>
                <a:gd name="connsiteX0" fmla="*/ 0 w 525748"/>
                <a:gd name="connsiteY0" fmla="*/ 144 h 700072"/>
                <a:gd name="connsiteX1" fmla="*/ 268638 w 525748"/>
                <a:gd name="connsiteY1" fmla="*/ 700072 h 700072"/>
                <a:gd name="connsiteX2" fmla="*/ 525748 w 525748"/>
                <a:gd name="connsiteY2" fmla="*/ 0 h 700072"/>
                <a:gd name="connsiteX0" fmla="*/ 851 w 526599"/>
                <a:gd name="connsiteY0" fmla="*/ 144 h 700072"/>
                <a:gd name="connsiteX1" fmla="*/ 269489 w 526599"/>
                <a:gd name="connsiteY1" fmla="*/ 700072 h 700072"/>
                <a:gd name="connsiteX2" fmla="*/ 526599 w 526599"/>
                <a:gd name="connsiteY2" fmla="*/ 0 h 700072"/>
                <a:gd name="connsiteX0" fmla="*/ 0 w 525748"/>
                <a:gd name="connsiteY0" fmla="*/ 144 h 700072"/>
                <a:gd name="connsiteX1" fmla="*/ 268638 w 525748"/>
                <a:gd name="connsiteY1" fmla="*/ 700072 h 700072"/>
                <a:gd name="connsiteX2" fmla="*/ 525748 w 525748"/>
                <a:gd name="connsiteY2" fmla="*/ 0 h 700072"/>
                <a:gd name="connsiteX0" fmla="*/ 0 w 530901"/>
                <a:gd name="connsiteY0" fmla="*/ 144 h 700072"/>
                <a:gd name="connsiteX1" fmla="*/ 268638 w 530901"/>
                <a:gd name="connsiteY1" fmla="*/ 700072 h 700072"/>
                <a:gd name="connsiteX2" fmla="*/ 525748 w 530901"/>
                <a:gd name="connsiteY2" fmla="*/ 0 h 700072"/>
              </a:gdLst>
              <a:ahLst/>
              <a:cxnLst>
                <a:cxn ang="0">
                  <a:pos x="connsiteX0" y="connsiteY0"/>
                </a:cxn>
                <a:cxn ang="0">
                  <a:pos x="connsiteX1" y="connsiteY1"/>
                </a:cxn>
                <a:cxn ang="0">
                  <a:pos x="connsiteX2" y="connsiteY2"/>
                </a:cxn>
              </a:cxnLst>
              <a:rect l="l" t="t" r="r" b="b"/>
              <a:pathLst>
                <a:path w="530901" h="700072">
                  <a:moveTo>
                    <a:pt x="0" y="144"/>
                  </a:moveTo>
                  <a:cubicBezTo>
                    <a:pt x="1514" y="585584"/>
                    <a:pt x="9564" y="699384"/>
                    <a:pt x="268638" y="700072"/>
                  </a:cubicBezTo>
                  <a:cubicBezTo>
                    <a:pt x="520567" y="698379"/>
                    <a:pt x="545051" y="544590"/>
                    <a:pt x="525748" y="0"/>
                  </a:cubicBezTo>
                </a:path>
              </a:pathLst>
            </a:cu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35" name="Freeform: Shape 166">
              <a:extLst>
                <a:ext uri="{FF2B5EF4-FFF2-40B4-BE49-F238E27FC236}">
                  <a16:creationId xmlns:a16="http://schemas.microsoft.com/office/drawing/2014/main" id="{5A720EC5-E638-C0C6-FB3D-F6D14C0B16BC}"/>
                </a:ext>
              </a:extLst>
            </p:cNvPr>
            <p:cNvSpPr/>
            <p:nvPr/>
          </p:nvSpPr>
          <p:spPr>
            <a:xfrm>
              <a:off x="9011509" y="3719901"/>
              <a:ext cx="523297" cy="2089497"/>
            </a:xfrm>
            <a:custGeom>
              <a:avLst/>
              <a:gdLst>
                <a:gd name="connsiteX0" fmla="*/ 34022 w 728966"/>
                <a:gd name="connsiteY0" fmla="*/ 0 h 2610214"/>
                <a:gd name="connsiteX1" fmla="*/ 34022 w 728966"/>
                <a:gd name="connsiteY1" fmla="*/ 2133600 h 2610214"/>
                <a:gd name="connsiteX2" fmla="*/ 387590 w 728966"/>
                <a:gd name="connsiteY2" fmla="*/ 2609088 h 2610214"/>
                <a:gd name="connsiteX3" fmla="*/ 655814 w 728966"/>
                <a:gd name="connsiteY3" fmla="*/ 2072640 h 2610214"/>
                <a:gd name="connsiteX4" fmla="*/ 728966 w 728966"/>
                <a:gd name="connsiteY4" fmla="*/ 24384 h 2610214"/>
                <a:gd name="connsiteX0" fmla="*/ 1019 w 1472251"/>
                <a:gd name="connsiteY0" fmla="*/ 0 h 2600668"/>
                <a:gd name="connsiteX1" fmla="*/ 777307 w 1472251"/>
                <a:gd name="connsiteY1" fmla="*/ 2124075 h 2600668"/>
                <a:gd name="connsiteX2" fmla="*/ 1130875 w 1472251"/>
                <a:gd name="connsiteY2" fmla="*/ 2599563 h 2600668"/>
                <a:gd name="connsiteX3" fmla="*/ 1399099 w 1472251"/>
                <a:gd name="connsiteY3" fmla="*/ 2063115 h 2600668"/>
                <a:gd name="connsiteX4" fmla="*/ 1472251 w 1472251"/>
                <a:gd name="connsiteY4" fmla="*/ 14859 h 2600668"/>
                <a:gd name="connsiteX0" fmla="*/ 1268 w 1322481"/>
                <a:gd name="connsiteY0" fmla="*/ 87535 h 2585616"/>
                <a:gd name="connsiteX1" fmla="*/ 627537 w 1322481"/>
                <a:gd name="connsiteY1" fmla="*/ 2109216 h 2585616"/>
                <a:gd name="connsiteX2" fmla="*/ 981105 w 1322481"/>
                <a:gd name="connsiteY2" fmla="*/ 2584704 h 2585616"/>
                <a:gd name="connsiteX3" fmla="*/ 1249329 w 1322481"/>
                <a:gd name="connsiteY3" fmla="*/ 2048256 h 2585616"/>
                <a:gd name="connsiteX4" fmla="*/ 1322481 w 1322481"/>
                <a:gd name="connsiteY4" fmla="*/ 0 h 2585616"/>
                <a:gd name="connsiteX0" fmla="*/ 1038 w 1457982"/>
                <a:gd name="connsiteY0" fmla="*/ 0 h 2607827"/>
                <a:gd name="connsiteX1" fmla="*/ 763038 w 1457982"/>
                <a:gd name="connsiteY1" fmla="*/ 2131218 h 2607827"/>
                <a:gd name="connsiteX2" fmla="*/ 1116606 w 1457982"/>
                <a:gd name="connsiteY2" fmla="*/ 2606706 h 2607827"/>
                <a:gd name="connsiteX3" fmla="*/ 1384830 w 1457982"/>
                <a:gd name="connsiteY3" fmla="*/ 2070258 h 2607827"/>
                <a:gd name="connsiteX4" fmla="*/ 1457982 w 1457982"/>
                <a:gd name="connsiteY4" fmla="*/ 22002 h 2607827"/>
                <a:gd name="connsiteX0" fmla="*/ 1038 w 1387307"/>
                <a:gd name="connsiteY0" fmla="*/ 0 h 2607827"/>
                <a:gd name="connsiteX1" fmla="*/ 763038 w 1387307"/>
                <a:gd name="connsiteY1" fmla="*/ 2131218 h 2607827"/>
                <a:gd name="connsiteX2" fmla="*/ 1116606 w 1387307"/>
                <a:gd name="connsiteY2" fmla="*/ 2606706 h 2607827"/>
                <a:gd name="connsiteX3" fmla="*/ 1384830 w 1387307"/>
                <a:gd name="connsiteY3" fmla="*/ 2070258 h 2607827"/>
                <a:gd name="connsiteX4" fmla="*/ 507863 w 1387307"/>
                <a:gd name="connsiteY4" fmla="*/ 571 h 2607827"/>
                <a:gd name="connsiteX0" fmla="*/ 89580 w 1475849"/>
                <a:gd name="connsiteY0" fmla="*/ 0 h 2606712"/>
                <a:gd name="connsiteX1" fmla="*/ 89580 w 1475849"/>
                <a:gd name="connsiteY1" fmla="*/ 2064543 h 2606712"/>
                <a:gd name="connsiteX2" fmla="*/ 1205148 w 1475849"/>
                <a:gd name="connsiteY2" fmla="*/ 2606706 h 2606712"/>
                <a:gd name="connsiteX3" fmla="*/ 1473372 w 1475849"/>
                <a:gd name="connsiteY3" fmla="*/ 2070258 h 2606712"/>
                <a:gd name="connsiteX4" fmla="*/ 596405 w 1475849"/>
                <a:gd name="connsiteY4" fmla="*/ 571 h 2606712"/>
                <a:gd name="connsiteX0" fmla="*/ 89580 w 1211812"/>
                <a:gd name="connsiteY0" fmla="*/ 0 h 2606713"/>
                <a:gd name="connsiteX1" fmla="*/ 89580 w 1211812"/>
                <a:gd name="connsiteY1" fmla="*/ 2064543 h 2606713"/>
                <a:gd name="connsiteX2" fmla="*/ 1205148 w 1211812"/>
                <a:gd name="connsiteY2" fmla="*/ 2606706 h 2606713"/>
                <a:gd name="connsiteX3" fmla="*/ 597072 w 1211812"/>
                <a:gd name="connsiteY3" fmla="*/ 2058352 h 2606713"/>
                <a:gd name="connsiteX4" fmla="*/ 596405 w 1211812"/>
                <a:gd name="connsiteY4" fmla="*/ 571 h 2606713"/>
                <a:gd name="connsiteX0" fmla="*/ 27107 w 558022"/>
                <a:gd name="connsiteY0" fmla="*/ 0 h 2351458"/>
                <a:gd name="connsiteX1" fmla="*/ 27107 w 558022"/>
                <a:gd name="connsiteY1" fmla="*/ 2064543 h 2351458"/>
                <a:gd name="connsiteX2" fmla="*/ 280663 w 558022"/>
                <a:gd name="connsiteY2" fmla="*/ 2318575 h 2351458"/>
                <a:gd name="connsiteX3" fmla="*/ 534599 w 558022"/>
                <a:gd name="connsiteY3" fmla="*/ 2058352 h 2351458"/>
                <a:gd name="connsiteX4" fmla="*/ 533932 w 558022"/>
                <a:gd name="connsiteY4" fmla="*/ 571 h 2351458"/>
                <a:gd name="connsiteX0" fmla="*/ 27107 w 558022"/>
                <a:gd name="connsiteY0" fmla="*/ 0 h 2351458"/>
                <a:gd name="connsiteX1" fmla="*/ 27107 w 558022"/>
                <a:gd name="connsiteY1" fmla="*/ 2064543 h 2351458"/>
                <a:gd name="connsiteX2" fmla="*/ 280663 w 558022"/>
                <a:gd name="connsiteY2" fmla="*/ 2318575 h 2351458"/>
                <a:gd name="connsiteX3" fmla="*/ 534599 w 558022"/>
                <a:gd name="connsiteY3" fmla="*/ 2058352 h 2351458"/>
                <a:gd name="connsiteX4" fmla="*/ 533932 w 558022"/>
                <a:gd name="connsiteY4" fmla="*/ 571 h 2351458"/>
                <a:gd name="connsiteX0" fmla="*/ 20698 w 551613"/>
                <a:gd name="connsiteY0" fmla="*/ 0 h 2351458"/>
                <a:gd name="connsiteX1" fmla="*/ 20698 w 551613"/>
                <a:gd name="connsiteY1" fmla="*/ 2064543 h 2351458"/>
                <a:gd name="connsiteX2" fmla="*/ 274254 w 551613"/>
                <a:gd name="connsiteY2" fmla="*/ 2318575 h 2351458"/>
                <a:gd name="connsiteX3" fmla="*/ 528190 w 551613"/>
                <a:gd name="connsiteY3" fmla="*/ 2058352 h 2351458"/>
                <a:gd name="connsiteX4" fmla="*/ 527523 w 551613"/>
                <a:gd name="connsiteY4" fmla="*/ 571 h 2351458"/>
                <a:gd name="connsiteX0" fmla="*/ 20698 w 551613"/>
                <a:gd name="connsiteY0" fmla="*/ 0 h 2351458"/>
                <a:gd name="connsiteX1" fmla="*/ 20698 w 551613"/>
                <a:gd name="connsiteY1" fmla="*/ 2064543 h 2351458"/>
                <a:gd name="connsiteX2" fmla="*/ 274254 w 551613"/>
                <a:gd name="connsiteY2" fmla="*/ 2318575 h 2351458"/>
                <a:gd name="connsiteX3" fmla="*/ 528190 w 551613"/>
                <a:gd name="connsiteY3" fmla="*/ 2058352 h 2351458"/>
                <a:gd name="connsiteX4" fmla="*/ 527523 w 551613"/>
                <a:gd name="connsiteY4" fmla="*/ 571 h 2351458"/>
                <a:gd name="connsiteX0" fmla="*/ 20698 w 553090"/>
                <a:gd name="connsiteY0" fmla="*/ 0 h 2351458"/>
                <a:gd name="connsiteX1" fmla="*/ 20698 w 553090"/>
                <a:gd name="connsiteY1" fmla="*/ 2064543 h 2351458"/>
                <a:gd name="connsiteX2" fmla="*/ 274254 w 553090"/>
                <a:gd name="connsiteY2" fmla="*/ 2318575 h 2351458"/>
                <a:gd name="connsiteX3" fmla="*/ 528190 w 553090"/>
                <a:gd name="connsiteY3" fmla="*/ 2058352 h 2351458"/>
                <a:gd name="connsiteX4" fmla="*/ 527523 w 553090"/>
                <a:gd name="connsiteY4" fmla="*/ 571 h 2351458"/>
                <a:gd name="connsiteX0" fmla="*/ 20698 w 541453"/>
                <a:gd name="connsiteY0" fmla="*/ 0 h 2351458"/>
                <a:gd name="connsiteX1" fmla="*/ 20698 w 541453"/>
                <a:gd name="connsiteY1" fmla="*/ 2064543 h 2351458"/>
                <a:gd name="connsiteX2" fmla="*/ 274254 w 541453"/>
                <a:gd name="connsiteY2" fmla="*/ 2318575 h 2351458"/>
                <a:gd name="connsiteX3" fmla="*/ 528190 w 541453"/>
                <a:gd name="connsiteY3" fmla="*/ 2058352 h 2351458"/>
                <a:gd name="connsiteX4" fmla="*/ 527523 w 541453"/>
                <a:gd name="connsiteY4" fmla="*/ 571 h 2351458"/>
                <a:gd name="connsiteX0" fmla="*/ 1597405 w 1597405"/>
                <a:gd name="connsiteY0" fmla="*/ 0 h 2497508"/>
                <a:gd name="connsiteX1" fmla="*/ 63880 w 1597405"/>
                <a:gd name="connsiteY1" fmla="*/ 2210593 h 2497508"/>
                <a:gd name="connsiteX2" fmla="*/ 317436 w 1597405"/>
                <a:gd name="connsiteY2" fmla="*/ 2464625 h 2497508"/>
                <a:gd name="connsiteX3" fmla="*/ 571372 w 1597405"/>
                <a:gd name="connsiteY3" fmla="*/ 2204402 h 2497508"/>
                <a:gd name="connsiteX4" fmla="*/ 570705 w 1597405"/>
                <a:gd name="connsiteY4" fmla="*/ 146621 h 2497508"/>
                <a:gd name="connsiteX0" fmla="*/ 1597405 w 2113755"/>
                <a:gd name="connsiteY0" fmla="*/ 0 h 2497508"/>
                <a:gd name="connsiteX1" fmla="*/ 63880 w 2113755"/>
                <a:gd name="connsiteY1" fmla="*/ 2210593 h 2497508"/>
                <a:gd name="connsiteX2" fmla="*/ 317436 w 2113755"/>
                <a:gd name="connsiteY2" fmla="*/ 2464625 h 2497508"/>
                <a:gd name="connsiteX3" fmla="*/ 571372 w 2113755"/>
                <a:gd name="connsiteY3" fmla="*/ 2204402 h 2497508"/>
                <a:gd name="connsiteX4" fmla="*/ 2113755 w 2113755"/>
                <a:gd name="connsiteY4" fmla="*/ 19621 h 2497508"/>
                <a:gd name="connsiteX0" fmla="*/ 1597405 w 2113757"/>
                <a:gd name="connsiteY0" fmla="*/ 0 h 2497508"/>
                <a:gd name="connsiteX1" fmla="*/ 63880 w 2113757"/>
                <a:gd name="connsiteY1" fmla="*/ 2210593 h 2497508"/>
                <a:gd name="connsiteX2" fmla="*/ 317436 w 2113757"/>
                <a:gd name="connsiteY2" fmla="*/ 2464625 h 2497508"/>
                <a:gd name="connsiteX3" fmla="*/ 571372 w 2113757"/>
                <a:gd name="connsiteY3" fmla="*/ 2204402 h 2497508"/>
                <a:gd name="connsiteX4" fmla="*/ 2113755 w 2113757"/>
                <a:gd name="connsiteY4" fmla="*/ 19621 h 2497508"/>
                <a:gd name="connsiteX0" fmla="*/ 1307293 w 1823645"/>
                <a:gd name="connsiteY0" fmla="*/ 0 h 2578728"/>
                <a:gd name="connsiteX1" fmla="*/ 1008843 w 1823645"/>
                <a:gd name="connsiteY1" fmla="*/ 1073943 h 2578728"/>
                <a:gd name="connsiteX2" fmla="*/ 27324 w 1823645"/>
                <a:gd name="connsiteY2" fmla="*/ 2464625 h 2578728"/>
                <a:gd name="connsiteX3" fmla="*/ 281260 w 1823645"/>
                <a:gd name="connsiteY3" fmla="*/ 2204402 h 2578728"/>
                <a:gd name="connsiteX4" fmla="*/ 1823643 w 1823645"/>
                <a:gd name="connsiteY4" fmla="*/ 19621 h 2578728"/>
                <a:gd name="connsiteX0" fmla="*/ 1324913 w 1841265"/>
                <a:gd name="connsiteY0" fmla="*/ 0 h 2499915"/>
                <a:gd name="connsiteX1" fmla="*/ 1324913 w 1841265"/>
                <a:gd name="connsiteY1" fmla="*/ 2175668 h 2499915"/>
                <a:gd name="connsiteX2" fmla="*/ 44944 w 1841265"/>
                <a:gd name="connsiteY2" fmla="*/ 2464625 h 2499915"/>
                <a:gd name="connsiteX3" fmla="*/ 298880 w 1841265"/>
                <a:gd name="connsiteY3" fmla="*/ 2204402 h 2499915"/>
                <a:gd name="connsiteX4" fmla="*/ 1841263 w 1841265"/>
                <a:gd name="connsiteY4" fmla="*/ 19621 h 2499915"/>
                <a:gd name="connsiteX0" fmla="*/ 1027982 w 1544334"/>
                <a:gd name="connsiteY0" fmla="*/ 0 h 2530597"/>
                <a:gd name="connsiteX1" fmla="*/ 1027982 w 1544334"/>
                <a:gd name="connsiteY1" fmla="*/ 2175668 h 2530597"/>
                <a:gd name="connsiteX2" fmla="*/ 1322813 w 1544334"/>
                <a:gd name="connsiteY2" fmla="*/ 2512250 h 2530597"/>
                <a:gd name="connsiteX3" fmla="*/ 1949 w 1544334"/>
                <a:gd name="connsiteY3" fmla="*/ 2204402 h 2530597"/>
                <a:gd name="connsiteX4" fmla="*/ 1544332 w 1544334"/>
                <a:gd name="connsiteY4" fmla="*/ 19621 h 2530597"/>
                <a:gd name="connsiteX0" fmla="*/ 23737 w 552449"/>
                <a:gd name="connsiteY0" fmla="*/ 0 h 2521068"/>
                <a:gd name="connsiteX1" fmla="*/ 23737 w 552449"/>
                <a:gd name="connsiteY1" fmla="*/ 2175668 h 2521068"/>
                <a:gd name="connsiteX2" fmla="*/ 318568 w 552449"/>
                <a:gd name="connsiteY2" fmla="*/ 2512250 h 2521068"/>
                <a:gd name="connsiteX3" fmla="*/ 537579 w 552449"/>
                <a:gd name="connsiteY3" fmla="*/ 2144077 h 2521068"/>
                <a:gd name="connsiteX4" fmla="*/ 540087 w 552449"/>
                <a:gd name="connsiteY4" fmla="*/ 19621 h 2521068"/>
                <a:gd name="connsiteX0" fmla="*/ 23737 w 554962"/>
                <a:gd name="connsiteY0" fmla="*/ 0 h 2521068"/>
                <a:gd name="connsiteX1" fmla="*/ 23737 w 554962"/>
                <a:gd name="connsiteY1" fmla="*/ 2175668 h 2521068"/>
                <a:gd name="connsiteX2" fmla="*/ 318568 w 554962"/>
                <a:gd name="connsiteY2" fmla="*/ 2512250 h 2521068"/>
                <a:gd name="connsiteX3" fmla="*/ 537579 w 554962"/>
                <a:gd name="connsiteY3" fmla="*/ 2144077 h 2521068"/>
                <a:gd name="connsiteX4" fmla="*/ 547231 w 554962"/>
                <a:gd name="connsiteY4" fmla="*/ 5333 h 2521068"/>
                <a:gd name="connsiteX0" fmla="*/ 23737 w 554962"/>
                <a:gd name="connsiteY0" fmla="*/ 0 h 2521068"/>
                <a:gd name="connsiteX1" fmla="*/ 23737 w 554962"/>
                <a:gd name="connsiteY1" fmla="*/ 2175668 h 2521068"/>
                <a:gd name="connsiteX2" fmla="*/ 318568 w 554962"/>
                <a:gd name="connsiteY2" fmla="*/ 2512250 h 2521068"/>
                <a:gd name="connsiteX3" fmla="*/ 537579 w 554962"/>
                <a:gd name="connsiteY3" fmla="*/ 2144077 h 2521068"/>
                <a:gd name="connsiteX4" fmla="*/ 547231 w 554962"/>
                <a:gd name="connsiteY4" fmla="*/ 5333 h 2521068"/>
                <a:gd name="connsiteX0" fmla="*/ 23737 w 554962"/>
                <a:gd name="connsiteY0" fmla="*/ 4192 h 2515461"/>
                <a:gd name="connsiteX1" fmla="*/ 23737 w 554962"/>
                <a:gd name="connsiteY1" fmla="*/ 2170335 h 2515461"/>
                <a:gd name="connsiteX2" fmla="*/ 318568 w 554962"/>
                <a:gd name="connsiteY2" fmla="*/ 2506917 h 2515461"/>
                <a:gd name="connsiteX3" fmla="*/ 537579 w 554962"/>
                <a:gd name="connsiteY3" fmla="*/ 2138744 h 2515461"/>
                <a:gd name="connsiteX4" fmla="*/ 547231 w 554962"/>
                <a:gd name="connsiteY4" fmla="*/ 0 h 2515461"/>
                <a:gd name="connsiteX0" fmla="*/ 20043 w 551268"/>
                <a:gd name="connsiteY0" fmla="*/ 4192 h 2515461"/>
                <a:gd name="connsiteX1" fmla="*/ 20043 w 551268"/>
                <a:gd name="connsiteY1" fmla="*/ 2170335 h 2515461"/>
                <a:gd name="connsiteX2" fmla="*/ 314874 w 551268"/>
                <a:gd name="connsiteY2" fmla="*/ 2506917 h 2515461"/>
                <a:gd name="connsiteX3" fmla="*/ 533885 w 551268"/>
                <a:gd name="connsiteY3" fmla="*/ 2138744 h 2515461"/>
                <a:gd name="connsiteX4" fmla="*/ 543537 w 551268"/>
                <a:gd name="connsiteY4" fmla="*/ 0 h 2515461"/>
                <a:gd name="connsiteX0" fmla="*/ 18208 w 549433"/>
                <a:gd name="connsiteY0" fmla="*/ 4192 h 2511456"/>
                <a:gd name="connsiteX1" fmla="*/ 20589 w 549433"/>
                <a:gd name="connsiteY1" fmla="*/ 2153667 h 2511456"/>
                <a:gd name="connsiteX2" fmla="*/ 313039 w 549433"/>
                <a:gd name="connsiteY2" fmla="*/ 2506917 h 2511456"/>
                <a:gd name="connsiteX3" fmla="*/ 532050 w 549433"/>
                <a:gd name="connsiteY3" fmla="*/ 2138744 h 2511456"/>
                <a:gd name="connsiteX4" fmla="*/ 541702 w 549433"/>
                <a:gd name="connsiteY4" fmla="*/ 0 h 2511456"/>
                <a:gd name="connsiteX0" fmla="*/ 18208 w 549433"/>
                <a:gd name="connsiteY0" fmla="*/ 4192 h 2511456"/>
                <a:gd name="connsiteX1" fmla="*/ 20589 w 549433"/>
                <a:gd name="connsiteY1" fmla="*/ 2153667 h 2511456"/>
                <a:gd name="connsiteX2" fmla="*/ 313039 w 549433"/>
                <a:gd name="connsiteY2" fmla="*/ 2506917 h 2511456"/>
                <a:gd name="connsiteX3" fmla="*/ 532050 w 549433"/>
                <a:gd name="connsiteY3" fmla="*/ 2138744 h 2511456"/>
                <a:gd name="connsiteX4" fmla="*/ 541702 w 549433"/>
                <a:gd name="connsiteY4" fmla="*/ 0 h 2511456"/>
                <a:gd name="connsiteX0" fmla="*/ 0 w 531225"/>
                <a:gd name="connsiteY0" fmla="*/ 4192 h 2511456"/>
                <a:gd name="connsiteX1" fmla="*/ 2381 w 531225"/>
                <a:gd name="connsiteY1" fmla="*/ 2153667 h 2511456"/>
                <a:gd name="connsiteX2" fmla="*/ 294831 w 531225"/>
                <a:gd name="connsiteY2" fmla="*/ 2506917 h 2511456"/>
                <a:gd name="connsiteX3" fmla="*/ 513842 w 531225"/>
                <a:gd name="connsiteY3" fmla="*/ 2138744 h 2511456"/>
                <a:gd name="connsiteX4" fmla="*/ 523494 w 531225"/>
                <a:gd name="connsiteY4" fmla="*/ 0 h 2511456"/>
                <a:gd name="connsiteX0" fmla="*/ 0 w 531225"/>
                <a:gd name="connsiteY0" fmla="*/ 4192 h 2513386"/>
                <a:gd name="connsiteX1" fmla="*/ 2381 w 531225"/>
                <a:gd name="connsiteY1" fmla="*/ 2153667 h 2513386"/>
                <a:gd name="connsiteX2" fmla="*/ 294831 w 531225"/>
                <a:gd name="connsiteY2" fmla="*/ 2506917 h 2513386"/>
                <a:gd name="connsiteX3" fmla="*/ 513842 w 531225"/>
                <a:gd name="connsiteY3" fmla="*/ 2157794 h 2513386"/>
                <a:gd name="connsiteX4" fmla="*/ 523494 w 531225"/>
                <a:gd name="connsiteY4" fmla="*/ 0 h 2513386"/>
                <a:gd name="connsiteX0" fmla="*/ 0 w 524227"/>
                <a:gd name="connsiteY0" fmla="*/ 4192 h 2513386"/>
                <a:gd name="connsiteX1" fmla="*/ 2381 w 524227"/>
                <a:gd name="connsiteY1" fmla="*/ 2153667 h 2513386"/>
                <a:gd name="connsiteX2" fmla="*/ 294831 w 524227"/>
                <a:gd name="connsiteY2" fmla="*/ 2506917 h 2513386"/>
                <a:gd name="connsiteX3" fmla="*/ 513842 w 524227"/>
                <a:gd name="connsiteY3" fmla="*/ 2157794 h 2513386"/>
                <a:gd name="connsiteX4" fmla="*/ 523494 w 524227"/>
                <a:gd name="connsiteY4" fmla="*/ 0 h 2513386"/>
                <a:gd name="connsiteX0" fmla="*/ 0 w 524227"/>
                <a:gd name="connsiteY0" fmla="*/ 4192 h 2533594"/>
                <a:gd name="connsiteX1" fmla="*/ 2381 w 524227"/>
                <a:gd name="connsiteY1" fmla="*/ 2153667 h 2533594"/>
                <a:gd name="connsiteX2" fmla="*/ 268638 w 524227"/>
                <a:gd name="connsiteY2" fmla="*/ 2530730 h 2533594"/>
                <a:gd name="connsiteX3" fmla="*/ 513842 w 524227"/>
                <a:gd name="connsiteY3" fmla="*/ 2157794 h 2533594"/>
                <a:gd name="connsiteX4" fmla="*/ 523494 w 524227"/>
                <a:gd name="connsiteY4" fmla="*/ 0 h 2533594"/>
                <a:gd name="connsiteX0" fmla="*/ 0 w 524227"/>
                <a:gd name="connsiteY0" fmla="*/ 4192 h 2532657"/>
                <a:gd name="connsiteX1" fmla="*/ 2381 w 524227"/>
                <a:gd name="connsiteY1" fmla="*/ 2153667 h 2532657"/>
                <a:gd name="connsiteX2" fmla="*/ 268638 w 524227"/>
                <a:gd name="connsiteY2" fmla="*/ 2530730 h 2532657"/>
                <a:gd name="connsiteX3" fmla="*/ 513842 w 524227"/>
                <a:gd name="connsiteY3" fmla="*/ 2157794 h 2532657"/>
                <a:gd name="connsiteX4" fmla="*/ 523494 w 524227"/>
                <a:gd name="connsiteY4" fmla="*/ 0 h 2532657"/>
                <a:gd name="connsiteX0" fmla="*/ 0 w 524227"/>
                <a:gd name="connsiteY0" fmla="*/ 4192 h 2532354"/>
                <a:gd name="connsiteX1" fmla="*/ 2381 w 524227"/>
                <a:gd name="connsiteY1" fmla="*/ 2153667 h 2532354"/>
                <a:gd name="connsiteX2" fmla="*/ 268638 w 524227"/>
                <a:gd name="connsiteY2" fmla="*/ 2530730 h 2532354"/>
                <a:gd name="connsiteX3" fmla="*/ 513842 w 524227"/>
                <a:gd name="connsiteY3" fmla="*/ 2157794 h 2532354"/>
                <a:gd name="connsiteX4" fmla="*/ 523494 w 524227"/>
                <a:gd name="connsiteY4" fmla="*/ 0 h 2532354"/>
                <a:gd name="connsiteX0" fmla="*/ 0 w 524227"/>
                <a:gd name="connsiteY0" fmla="*/ 4192 h 2533129"/>
                <a:gd name="connsiteX1" fmla="*/ 2381 w 524227"/>
                <a:gd name="connsiteY1" fmla="*/ 2153667 h 2533129"/>
                <a:gd name="connsiteX2" fmla="*/ 268638 w 524227"/>
                <a:gd name="connsiteY2" fmla="*/ 2530730 h 2533129"/>
                <a:gd name="connsiteX3" fmla="*/ 513842 w 524227"/>
                <a:gd name="connsiteY3" fmla="*/ 2157794 h 2533129"/>
                <a:gd name="connsiteX4" fmla="*/ 523494 w 524227"/>
                <a:gd name="connsiteY4" fmla="*/ 0 h 2533129"/>
                <a:gd name="connsiteX0" fmla="*/ 0 w 524227"/>
                <a:gd name="connsiteY0" fmla="*/ 4192 h 2533129"/>
                <a:gd name="connsiteX1" fmla="*/ 2381 w 524227"/>
                <a:gd name="connsiteY1" fmla="*/ 2153667 h 2533129"/>
                <a:gd name="connsiteX2" fmla="*/ 268638 w 524227"/>
                <a:gd name="connsiteY2" fmla="*/ 2530730 h 2533129"/>
                <a:gd name="connsiteX3" fmla="*/ 513842 w 524227"/>
                <a:gd name="connsiteY3" fmla="*/ 2157794 h 2533129"/>
                <a:gd name="connsiteX4" fmla="*/ 523494 w 524227"/>
                <a:gd name="connsiteY4" fmla="*/ 0 h 2533129"/>
                <a:gd name="connsiteX0" fmla="*/ 0 w 524227"/>
                <a:gd name="connsiteY0" fmla="*/ 4192 h 2533129"/>
                <a:gd name="connsiteX1" fmla="*/ 2381 w 524227"/>
                <a:gd name="connsiteY1" fmla="*/ 2153667 h 2533129"/>
                <a:gd name="connsiteX2" fmla="*/ 268638 w 524227"/>
                <a:gd name="connsiteY2" fmla="*/ 2530730 h 2533129"/>
                <a:gd name="connsiteX3" fmla="*/ 513842 w 524227"/>
                <a:gd name="connsiteY3" fmla="*/ 2157794 h 2533129"/>
                <a:gd name="connsiteX4" fmla="*/ 523494 w 524227"/>
                <a:gd name="connsiteY4" fmla="*/ 0 h 2533129"/>
                <a:gd name="connsiteX0" fmla="*/ 0 w 528059"/>
                <a:gd name="connsiteY0" fmla="*/ 4192 h 2533129"/>
                <a:gd name="connsiteX1" fmla="*/ 2381 w 528059"/>
                <a:gd name="connsiteY1" fmla="*/ 2153667 h 2533129"/>
                <a:gd name="connsiteX2" fmla="*/ 268638 w 528059"/>
                <a:gd name="connsiteY2" fmla="*/ 2530730 h 2533129"/>
                <a:gd name="connsiteX3" fmla="*/ 523367 w 528059"/>
                <a:gd name="connsiteY3" fmla="*/ 2160175 h 2533129"/>
                <a:gd name="connsiteX4" fmla="*/ 523494 w 528059"/>
                <a:gd name="connsiteY4" fmla="*/ 0 h 2533129"/>
                <a:gd name="connsiteX0" fmla="*/ 0 w 528059"/>
                <a:gd name="connsiteY0" fmla="*/ 4192 h 2533129"/>
                <a:gd name="connsiteX1" fmla="*/ 2381 w 528059"/>
                <a:gd name="connsiteY1" fmla="*/ 2153667 h 2533129"/>
                <a:gd name="connsiteX2" fmla="*/ 268638 w 528059"/>
                <a:gd name="connsiteY2" fmla="*/ 2530730 h 2533129"/>
                <a:gd name="connsiteX3" fmla="*/ 523367 w 528059"/>
                <a:gd name="connsiteY3" fmla="*/ 2160175 h 2533129"/>
                <a:gd name="connsiteX4" fmla="*/ 523494 w 528059"/>
                <a:gd name="connsiteY4" fmla="*/ 0 h 2533129"/>
                <a:gd name="connsiteX0" fmla="*/ 0 w 528059"/>
                <a:gd name="connsiteY0" fmla="*/ 4192 h 2530742"/>
                <a:gd name="connsiteX1" fmla="*/ 2381 w 528059"/>
                <a:gd name="connsiteY1" fmla="*/ 2153667 h 2530742"/>
                <a:gd name="connsiteX2" fmla="*/ 268638 w 528059"/>
                <a:gd name="connsiteY2" fmla="*/ 2530730 h 2530742"/>
                <a:gd name="connsiteX3" fmla="*/ 523367 w 528059"/>
                <a:gd name="connsiteY3" fmla="*/ 2160175 h 2530742"/>
                <a:gd name="connsiteX4" fmla="*/ 523494 w 528059"/>
                <a:gd name="connsiteY4" fmla="*/ 0 h 2530742"/>
                <a:gd name="connsiteX0" fmla="*/ 0 w 528059"/>
                <a:gd name="connsiteY0" fmla="*/ 4192 h 2530742"/>
                <a:gd name="connsiteX1" fmla="*/ 2381 w 528059"/>
                <a:gd name="connsiteY1" fmla="*/ 2153667 h 2530742"/>
                <a:gd name="connsiteX2" fmla="*/ 268638 w 528059"/>
                <a:gd name="connsiteY2" fmla="*/ 2530730 h 2530742"/>
                <a:gd name="connsiteX3" fmla="*/ 523367 w 528059"/>
                <a:gd name="connsiteY3" fmla="*/ 2160175 h 2530742"/>
                <a:gd name="connsiteX4" fmla="*/ 523494 w 528059"/>
                <a:gd name="connsiteY4" fmla="*/ 0 h 2530742"/>
                <a:gd name="connsiteX0" fmla="*/ 0 w 528059"/>
                <a:gd name="connsiteY0" fmla="*/ 4192 h 2521218"/>
                <a:gd name="connsiteX1" fmla="*/ 2381 w 528059"/>
                <a:gd name="connsiteY1" fmla="*/ 2153667 h 2521218"/>
                <a:gd name="connsiteX2" fmla="*/ 268638 w 528059"/>
                <a:gd name="connsiteY2" fmla="*/ 2521205 h 2521218"/>
                <a:gd name="connsiteX3" fmla="*/ 523367 w 528059"/>
                <a:gd name="connsiteY3" fmla="*/ 2160175 h 2521218"/>
                <a:gd name="connsiteX4" fmla="*/ 523494 w 528059"/>
                <a:gd name="connsiteY4" fmla="*/ 0 h 2521218"/>
                <a:gd name="connsiteX0" fmla="*/ 0 w 528059"/>
                <a:gd name="connsiteY0" fmla="*/ 4192 h 2521218"/>
                <a:gd name="connsiteX1" fmla="*/ 2381 w 528059"/>
                <a:gd name="connsiteY1" fmla="*/ 2153667 h 2521218"/>
                <a:gd name="connsiteX2" fmla="*/ 268638 w 528059"/>
                <a:gd name="connsiteY2" fmla="*/ 2521205 h 2521218"/>
                <a:gd name="connsiteX3" fmla="*/ 523367 w 528059"/>
                <a:gd name="connsiteY3" fmla="*/ 2160175 h 2521218"/>
                <a:gd name="connsiteX4" fmla="*/ 523494 w 528059"/>
                <a:gd name="connsiteY4" fmla="*/ 0 h 2521218"/>
                <a:gd name="connsiteX0" fmla="*/ 0 w 528059"/>
                <a:gd name="connsiteY0" fmla="*/ 4192 h 2521205"/>
                <a:gd name="connsiteX1" fmla="*/ 2381 w 528059"/>
                <a:gd name="connsiteY1" fmla="*/ 2153667 h 2521205"/>
                <a:gd name="connsiteX2" fmla="*/ 268638 w 528059"/>
                <a:gd name="connsiteY2" fmla="*/ 2521205 h 2521205"/>
                <a:gd name="connsiteX3" fmla="*/ 523367 w 528059"/>
                <a:gd name="connsiteY3" fmla="*/ 2160175 h 2521205"/>
                <a:gd name="connsiteX4" fmla="*/ 523494 w 528059"/>
                <a:gd name="connsiteY4" fmla="*/ 0 h 2521205"/>
                <a:gd name="connsiteX0" fmla="*/ 0 w 528059"/>
                <a:gd name="connsiteY0" fmla="*/ 4192 h 2521205"/>
                <a:gd name="connsiteX1" fmla="*/ 2381 w 528059"/>
                <a:gd name="connsiteY1" fmla="*/ 2153667 h 2521205"/>
                <a:gd name="connsiteX2" fmla="*/ 268638 w 528059"/>
                <a:gd name="connsiteY2" fmla="*/ 2521205 h 2521205"/>
                <a:gd name="connsiteX3" fmla="*/ 523367 w 528059"/>
                <a:gd name="connsiteY3" fmla="*/ 2160175 h 2521205"/>
                <a:gd name="connsiteX4" fmla="*/ 523494 w 528059"/>
                <a:gd name="connsiteY4" fmla="*/ 0 h 2521205"/>
                <a:gd name="connsiteX0" fmla="*/ 0 w 528059"/>
                <a:gd name="connsiteY0" fmla="*/ 4192 h 2521205"/>
                <a:gd name="connsiteX1" fmla="*/ 2381 w 528059"/>
                <a:gd name="connsiteY1" fmla="*/ 2153667 h 2521205"/>
                <a:gd name="connsiteX2" fmla="*/ 268638 w 528059"/>
                <a:gd name="connsiteY2" fmla="*/ 2521205 h 2521205"/>
                <a:gd name="connsiteX3" fmla="*/ 523367 w 528059"/>
                <a:gd name="connsiteY3" fmla="*/ 2160175 h 2521205"/>
                <a:gd name="connsiteX4" fmla="*/ 523494 w 528059"/>
                <a:gd name="connsiteY4" fmla="*/ 0 h 2521205"/>
                <a:gd name="connsiteX0" fmla="*/ 0 w 528059"/>
                <a:gd name="connsiteY0" fmla="*/ 4192 h 2521205"/>
                <a:gd name="connsiteX1" fmla="*/ 2381 w 528059"/>
                <a:gd name="connsiteY1" fmla="*/ 2153667 h 2521205"/>
                <a:gd name="connsiteX2" fmla="*/ 268638 w 528059"/>
                <a:gd name="connsiteY2" fmla="*/ 2521205 h 2521205"/>
                <a:gd name="connsiteX3" fmla="*/ 523367 w 528059"/>
                <a:gd name="connsiteY3" fmla="*/ 2160175 h 2521205"/>
                <a:gd name="connsiteX4" fmla="*/ 523494 w 528059"/>
                <a:gd name="connsiteY4" fmla="*/ 0 h 2521205"/>
                <a:gd name="connsiteX0" fmla="*/ 0 w 528059"/>
                <a:gd name="connsiteY0" fmla="*/ 4192 h 2521205"/>
                <a:gd name="connsiteX1" fmla="*/ 4762 w 528059"/>
                <a:gd name="connsiteY1" fmla="*/ 2163192 h 2521205"/>
                <a:gd name="connsiteX2" fmla="*/ 268638 w 528059"/>
                <a:gd name="connsiteY2" fmla="*/ 2521205 h 2521205"/>
                <a:gd name="connsiteX3" fmla="*/ 523367 w 528059"/>
                <a:gd name="connsiteY3" fmla="*/ 2160175 h 2521205"/>
                <a:gd name="connsiteX4" fmla="*/ 523494 w 528059"/>
                <a:gd name="connsiteY4" fmla="*/ 0 h 2521205"/>
                <a:gd name="connsiteX0" fmla="*/ 0 w 528059"/>
                <a:gd name="connsiteY0" fmla="*/ 4192 h 2521205"/>
                <a:gd name="connsiteX1" fmla="*/ 4762 w 528059"/>
                <a:gd name="connsiteY1" fmla="*/ 2163192 h 2521205"/>
                <a:gd name="connsiteX2" fmla="*/ 268638 w 528059"/>
                <a:gd name="connsiteY2" fmla="*/ 2521205 h 2521205"/>
                <a:gd name="connsiteX3" fmla="*/ 523367 w 528059"/>
                <a:gd name="connsiteY3" fmla="*/ 2160175 h 2521205"/>
                <a:gd name="connsiteX4" fmla="*/ 523494 w 528059"/>
                <a:gd name="connsiteY4" fmla="*/ 0 h 2521205"/>
                <a:gd name="connsiteX0" fmla="*/ 7145 w 523297"/>
                <a:gd name="connsiteY0" fmla="*/ 1810 h 2521205"/>
                <a:gd name="connsiteX1" fmla="*/ 0 w 523297"/>
                <a:gd name="connsiteY1" fmla="*/ 2163192 h 2521205"/>
                <a:gd name="connsiteX2" fmla="*/ 263876 w 523297"/>
                <a:gd name="connsiteY2" fmla="*/ 2521205 h 2521205"/>
                <a:gd name="connsiteX3" fmla="*/ 518605 w 523297"/>
                <a:gd name="connsiteY3" fmla="*/ 2160175 h 2521205"/>
                <a:gd name="connsiteX4" fmla="*/ 518732 w 523297"/>
                <a:gd name="connsiteY4" fmla="*/ 0 h 2521205"/>
                <a:gd name="connsiteX0" fmla="*/ 7145 w 523297"/>
                <a:gd name="connsiteY0" fmla="*/ 1810 h 2521205"/>
                <a:gd name="connsiteX1" fmla="*/ 0 w 523297"/>
                <a:gd name="connsiteY1" fmla="*/ 2163192 h 2521205"/>
                <a:gd name="connsiteX2" fmla="*/ 263876 w 523297"/>
                <a:gd name="connsiteY2" fmla="*/ 2521205 h 2521205"/>
                <a:gd name="connsiteX3" fmla="*/ 518605 w 523297"/>
                <a:gd name="connsiteY3" fmla="*/ 2160175 h 2521205"/>
                <a:gd name="connsiteX4" fmla="*/ 518732 w 523297"/>
                <a:gd name="connsiteY4" fmla="*/ 0 h 25212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297" h="2521205">
                  <a:moveTo>
                    <a:pt x="7145" y="1810"/>
                  </a:moveTo>
                  <a:cubicBezTo>
                    <a:pt x="8637" y="1079786"/>
                    <a:pt x="868" y="1091228"/>
                    <a:pt x="0" y="2163192"/>
                  </a:cubicBezTo>
                  <a:cubicBezTo>
                    <a:pt x="1513" y="2363620"/>
                    <a:pt x="4802" y="2520517"/>
                    <a:pt x="263876" y="2521205"/>
                  </a:cubicBezTo>
                  <a:cubicBezTo>
                    <a:pt x="515805" y="2519512"/>
                    <a:pt x="516477" y="2359977"/>
                    <a:pt x="518605" y="2160175"/>
                  </a:cubicBezTo>
                  <a:cubicBezTo>
                    <a:pt x="527876" y="1081691"/>
                    <a:pt x="520923" y="1080198"/>
                    <a:pt x="518732" y="0"/>
                  </a:cubicBez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grpSp>
      <p:grpSp>
        <p:nvGrpSpPr>
          <p:cNvPr id="36" name="Group 35">
            <a:extLst>
              <a:ext uri="{FF2B5EF4-FFF2-40B4-BE49-F238E27FC236}">
                <a16:creationId xmlns:a16="http://schemas.microsoft.com/office/drawing/2014/main" id="{39887862-C841-08B1-E9B4-0750CB6E80AE}"/>
              </a:ext>
            </a:extLst>
          </p:cNvPr>
          <p:cNvGrpSpPr/>
          <p:nvPr/>
        </p:nvGrpSpPr>
        <p:grpSpPr>
          <a:xfrm rot="21177830">
            <a:off x="3805606" y="1634152"/>
            <a:ext cx="440987" cy="1896039"/>
            <a:chOff x="9006678" y="3719901"/>
            <a:chExt cx="530901" cy="2096776"/>
          </a:xfrm>
        </p:grpSpPr>
        <p:sp>
          <p:nvSpPr>
            <p:cNvPr id="37" name="Freeform: Shape 165">
              <a:extLst>
                <a:ext uri="{FF2B5EF4-FFF2-40B4-BE49-F238E27FC236}">
                  <a16:creationId xmlns:a16="http://schemas.microsoft.com/office/drawing/2014/main" id="{D9112F80-CA3F-B65F-2012-3760B2450531}"/>
                </a:ext>
              </a:extLst>
            </p:cNvPr>
            <p:cNvSpPr/>
            <p:nvPr/>
          </p:nvSpPr>
          <p:spPr>
            <a:xfrm>
              <a:off x="9006678" y="5236478"/>
              <a:ext cx="530901" cy="580199"/>
            </a:xfrm>
            <a:custGeom>
              <a:avLst/>
              <a:gdLst>
                <a:gd name="connsiteX0" fmla="*/ 34022 w 728966"/>
                <a:gd name="connsiteY0" fmla="*/ 0 h 2610214"/>
                <a:gd name="connsiteX1" fmla="*/ 34022 w 728966"/>
                <a:gd name="connsiteY1" fmla="*/ 2133600 h 2610214"/>
                <a:gd name="connsiteX2" fmla="*/ 387590 w 728966"/>
                <a:gd name="connsiteY2" fmla="*/ 2609088 h 2610214"/>
                <a:gd name="connsiteX3" fmla="*/ 655814 w 728966"/>
                <a:gd name="connsiteY3" fmla="*/ 2072640 h 2610214"/>
                <a:gd name="connsiteX4" fmla="*/ 728966 w 728966"/>
                <a:gd name="connsiteY4" fmla="*/ 24384 h 2610214"/>
                <a:gd name="connsiteX0" fmla="*/ 1019 w 1472251"/>
                <a:gd name="connsiteY0" fmla="*/ 0 h 2600668"/>
                <a:gd name="connsiteX1" fmla="*/ 777307 w 1472251"/>
                <a:gd name="connsiteY1" fmla="*/ 2124075 h 2600668"/>
                <a:gd name="connsiteX2" fmla="*/ 1130875 w 1472251"/>
                <a:gd name="connsiteY2" fmla="*/ 2599563 h 2600668"/>
                <a:gd name="connsiteX3" fmla="*/ 1399099 w 1472251"/>
                <a:gd name="connsiteY3" fmla="*/ 2063115 h 2600668"/>
                <a:gd name="connsiteX4" fmla="*/ 1472251 w 1472251"/>
                <a:gd name="connsiteY4" fmla="*/ 14859 h 2600668"/>
                <a:gd name="connsiteX0" fmla="*/ 1268 w 1322481"/>
                <a:gd name="connsiteY0" fmla="*/ 87535 h 2585616"/>
                <a:gd name="connsiteX1" fmla="*/ 627537 w 1322481"/>
                <a:gd name="connsiteY1" fmla="*/ 2109216 h 2585616"/>
                <a:gd name="connsiteX2" fmla="*/ 981105 w 1322481"/>
                <a:gd name="connsiteY2" fmla="*/ 2584704 h 2585616"/>
                <a:gd name="connsiteX3" fmla="*/ 1249329 w 1322481"/>
                <a:gd name="connsiteY3" fmla="*/ 2048256 h 2585616"/>
                <a:gd name="connsiteX4" fmla="*/ 1322481 w 1322481"/>
                <a:gd name="connsiteY4" fmla="*/ 0 h 2585616"/>
                <a:gd name="connsiteX0" fmla="*/ 1038 w 1457982"/>
                <a:gd name="connsiteY0" fmla="*/ 0 h 2607827"/>
                <a:gd name="connsiteX1" fmla="*/ 763038 w 1457982"/>
                <a:gd name="connsiteY1" fmla="*/ 2131218 h 2607827"/>
                <a:gd name="connsiteX2" fmla="*/ 1116606 w 1457982"/>
                <a:gd name="connsiteY2" fmla="*/ 2606706 h 2607827"/>
                <a:gd name="connsiteX3" fmla="*/ 1384830 w 1457982"/>
                <a:gd name="connsiteY3" fmla="*/ 2070258 h 2607827"/>
                <a:gd name="connsiteX4" fmla="*/ 1457982 w 1457982"/>
                <a:gd name="connsiteY4" fmla="*/ 22002 h 2607827"/>
                <a:gd name="connsiteX0" fmla="*/ 1038 w 1387307"/>
                <a:gd name="connsiteY0" fmla="*/ 0 h 2607827"/>
                <a:gd name="connsiteX1" fmla="*/ 763038 w 1387307"/>
                <a:gd name="connsiteY1" fmla="*/ 2131218 h 2607827"/>
                <a:gd name="connsiteX2" fmla="*/ 1116606 w 1387307"/>
                <a:gd name="connsiteY2" fmla="*/ 2606706 h 2607827"/>
                <a:gd name="connsiteX3" fmla="*/ 1384830 w 1387307"/>
                <a:gd name="connsiteY3" fmla="*/ 2070258 h 2607827"/>
                <a:gd name="connsiteX4" fmla="*/ 507863 w 1387307"/>
                <a:gd name="connsiteY4" fmla="*/ 571 h 2607827"/>
                <a:gd name="connsiteX0" fmla="*/ 89580 w 1475849"/>
                <a:gd name="connsiteY0" fmla="*/ 0 h 2606712"/>
                <a:gd name="connsiteX1" fmla="*/ 89580 w 1475849"/>
                <a:gd name="connsiteY1" fmla="*/ 2064543 h 2606712"/>
                <a:gd name="connsiteX2" fmla="*/ 1205148 w 1475849"/>
                <a:gd name="connsiteY2" fmla="*/ 2606706 h 2606712"/>
                <a:gd name="connsiteX3" fmla="*/ 1473372 w 1475849"/>
                <a:gd name="connsiteY3" fmla="*/ 2070258 h 2606712"/>
                <a:gd name="connsiteX4" fmla="*/ 596405 w 1475849"/>
                <a:gd name="connsiteY4" fmla="*/ 571 h 2606712"/>
                <a:gd name="connsiteX0" fmla="*/ 89580 w 1211812"/>
                <a:gd name="connsiteY0" fmla="*/ 0 h 2606713"/>
                <a:gd name="connsiteX1" fmla="*/ 89580 w 1211812"/>
                <a:gd name="connsiteY1" fmla="*/ 2064543 h 2606713"/>
                <a:gd name="connsiteX2" fmla="*/ 1205148 w 1211812"/>
                <a:gd name="connsiteY2" fmla="*/ 2606706 h 2606713"/>
                <a:gd name="connsiteX3" fmla="*/ 597072 w 1211812"/>
                <a:gd name="connsiteY3" fmla="*/ 2058352 h 2606713"/>
                <a:gd name="connsiteX4" fmla="*/ 596405 w 1211812"/>
                <a:gd name="connsiteY4" fmla="*/ 571 h 2606713"/>
                <a:gd name="connsiteX0" fmla="*/ 27107 w 558022"/>
                <a:gd name="connsiteY0" fmla="*/ 0 h 2351458"/>
                <a:gd name="connsiteX1" fmla="*/ 27107 w 558022"/>
                <a:gd name="connsiteY1" fmla="*/ 2064543 h 2351458"/>
                <a:gd name="connsiteX2" fmla="*/ 280663 w 558022"/>
                <a:gd name="connsiteY2" fmla="*/ 2318575 h 2351458"/>
                <a:gd name="connsiteX3" fmla="*/ 534599 w 558022"/>
                <a:gd name="connsiteY3" fmla="*/ 2058352 h 2351458"/>
                <a:gd name="connsiteX4" fmla="*/ 533932 w 558022"/>
                <a:gd name="connsiteY4" fmla="*/ 571 h 2351458"/>
                <a:gd name="connsiteX0" fmla="*/ 27107 w 558022"/>
                <a:gd name="connsiteY0" fmla="*/ 0 h 2351458"/>
                <a:gd name="connsiteX1" fmla="*/ 27107 w 558022"/>
                <a:gd name="connsiteY1" fmla="*/ 2064543 h 2351458"/>
                <a:gd name="connsiteX2" fmla="*/ 280663 w 558022"/>
                <a:gd name="connsiteY2" fmla="*/ 2318575 h 2351458"/>
                <a:gd name="connsiteX3" fmla="*/ 534599 w 558022"/>
                <a:gd name="connsiteY3" fmla="*/ 2058352 h 2351458"/>
                <a:gd name="connsiteX4" fmla="*/ 533932 w 558022"/>
                <a:gd name="connsiteY4" fmla="*/ 571 h 2351458"/>
                <a:gd name="connsiteX0" fmla="*/ 20698 w 551613"/>
                <a:gd name="connsiteY0" fmla="*/ 0 h 2351458"/>
                <a:gd name="connsiteX1" fmla="*/ 20698 w 551613"/>
                <a:gd name="connsiteY1" fmla="*/ 2064543 h 2351458"/>
                <a:gd name="connsiteX2" fmla="*/ 274254 w 551613"/>
                <a:gd name="connsiteY2" fmla="*/ 2318575 h 2351458"/>
                <a:gd name="connsiteX3" fmla="*/ 528190 w 551613"/>
                <a:gd name="connsiteY3" fmla="*/ 2058352 h 2351458"/>
                <a:gd name="connsiteX4" fmla="*/ 527523 w 551613"/>
                <a:gd name="connsiteY4" fmla="*/ 571 h 2351458"/>
                <a:gd name="connsiteX0" fmla="*/ 20698 w 551613"/>
                <a:gd name="connsiteY0" fmla="*/ 0 h 2351458"/>
                <a:gd name="connsiteX1" fmla="*/ 20698 w 551613"/>
                <a:gd name="connsiteY1" fmla="*/ 2064543 h 2351458"/>
                <a:gd name="connsiteX2" fmla="*/ 274254 w 551613"/>
                <a:gd name="connsiteY2" fmla="*/ 2318575 h 2351458"/>
                <a:gd name="connsiteX3" fmla="*/ 528190 w 551613"/>
                <a:gd name="connsiteY3" fmla="*/ 2058352 h 2351458"/>
                <a:gd name="connsiteX4" fmla="*/ 527523 w 551613"/>
                <a:gd name="connsiteY4" fmla="*/ 571 h 2351458"/>
                <a:gd name="connsiteX0" fmla="*/ 20698 w 553090"/>
                <a:gd name="connsiteY0" fmla="*/ 0 h 2351458"/>
                <a:gd name="connsiteX1" fmla="*/ 20698 w 553090"/>
                <a:gd name="connsiteY1" fmla="*/ 2064543 h 2351458"/>
                <a:gd name="connsiteX2" fmla="*/ 274254 w 553090"/>
                <a:gd name="connsiteY2" fmla="*/ 2318575 h 2351458"/>
                <a:gd name="connsiteX3" fmla="*/ 528190 w 553090"/>
                <a:gd name="connsiteY3" fmla="*/ 2058352 h 2351458"/>
                <a:gd name="connsiteX4" fmla="*/ 527523 w 553090"/>
                <a:gd name="connsiteY4" fmla="*/ 571 h 2351458"/>
                <a:gd name="connsiteX0" fmla="*/ 20698 w 541453"/>
                <a:gd name="connsiteY0" fmla="*/ 0 h 2351458"/>
                <a:gd name="connsiteX1" fmla="*/ 20698 w 541453"/>
                <a:gd name="connsiteY1" fmla="*/ 2064543 h 2351458"/>
                <a:gd name="connsiteX2" fmla="*/ 274254 w 541453"/>
                <a:gd name="connsiteY2" fmla="*/ 2318575 h 2351458"/>
                <a:gd name="connsiteX3" fmla="*/ 528190 w 541453"/>
                <a:gd name="connsiteY3" fmla="*/ 2058352 h 2351458"/>
                <a:gd name="connsiteX4" fmla="*/ 527523 w 541453"/>
                <a:gd name="connsiteY4" fmla="*/ 571 h 2351458"/>
                <a:gd name="connsiteX0" fmla="*/ 1597405 w 1597405"/>
                <a:gd name="connsiteY0" fmla="*/ 0 h 2497508"/>
                <a:gd name="connsiteX1" fmla="*/ 63880 w 1597405"/>
                <a:gd name="connsiteY1" fmla="*/ 2210593 h 2497508"/>
                <a:gd name="connsiteX2" fmla="*/ 317436 w 1597405"/>
                <a:gd name="connsiteY2" fmla="*/ 2464625 h 2497508"/>
                <a:gd name="connsiteX3" fmla="*/ 571372 w 1597405"/>
                <a:gd name="connsiteY3" fmla="*/ 2204402 h 2497508"/>
                <a:gd name="connsiteX4" fmla="*/ 570705 w 1597405"/>
                <a:gd name="connsiteY4" fmla="*/ 146621 h 2497508"/>
                <a:gd name="connsiteX0" fmla="*/ 1597405 w 2113755"/>
                <a:gd name="connsiteY0" fmla="*/ 0 h 2497508"/>
                <a:gd name="connsiteX1" fmla="*/ 63880 w 2113755"/>
                <a:gd name="connsiteY1" fmla="*/ 2210593 h 2497508"/>
                <a:gd name="connsiteX2" fmla="*/ 317436 w 2113755"/>
                <a:gd name="connsiteY2" fmla="*/ 2464625 h 2497508"/>
                <a:gd name="connsiteX3" fmla="*/ 571372 w 2113755"/>
                <a:gd name="connsiteY3" fmla="*/ 2204402 h 2497508"/>
                <a:gd name="connsiteX4" fmla="*/ 2113755 w 2113755"/>
                <a:gd name="connsiteY4" fmla="*/ 19621 h 2497508"/>
                <a:gd name="connsiteX0" fmla="*/ 1597405 w 2113757"/>
                <a:gd name="connsiteY0" fmla="*/ 0 h 2497508"/>
                <a:gd name="connsiteX1" fmla="*/ 63880 w 2113757"/>
                <a:gd name="connsiteY1" fmla="*/ 2210593 h 2497508"/>
                <a:gd name="connsiteX2" fmla="*/ 317436 w 2113757"/>
                <a:gd name="connsiteY2" fmla="*/ 2464625 h 2497508"/>
                <a:gd name="connsiteX3" fmla="*/ 571372 w 2113757"/>
                <a:gd name="connsiteY3" fmla="*/ 2204402 h 2497508"/>
                <a:gd name="connsiteX4" fmla="*/ 2113755 w 2113757"/>
                <a:gd name="connsiteY4" fmla="*/ 19621 h 2497508"/>
                <a:gd name="connsiteX0" fmla="*/ 1307293 w 1823645"/>
                <a:gd name="connsiteY0" fmla="*/ 0 h 2578728"/>
                <a:gd name="connsiteX1" fmla="*/ 1008843 w 1823645"/>
                <a:gd name="connsiteY1" fmla="*/ 1073943 h 2578728"/>
                <a:gd name="connsiteX2" fmla="*/ 27324 w 1823645"/>
                <a:gd name="connsiteY2" fmla="*/ 2464625 h 2578728"/>
                <a:gd name="connsiteX3" fmla="*/ 281260 w 1823645"/>
                <a:gd name="connsiteY3" fmla="*/ 2204402 h 2578728"/>
                <a:gd name="connsiteX4" fmla="*/ 1823643 w 1823645"/>
                <a:gd name="connsiteY4" fmla="*/ 19621 h 2578728"/>
                <a:gd name="connsiteX0" fmla="*/ 1324913 w 1841265"/>
                <a:gd name="connsiteY0" fmla="*/ 0 h 2499915"/>
                <a:gd name="connsiteX1" fmla="*/ 1324913 w 1841265"/>
                <a:gd name="connsiteY1" fmla="*/ 2175668 h 2499915"/>
                <a:gd name="connsiteX2" fmla="*/ 44944 w 1841265"/>
                <a:gd name="connsiteY2" fmla="*/ 2464625 h 2499915"/>
                <a:gd name="connsiteX3" fmla="*/ 298880 w 1841265"/>
                <a:gd name="connsiteY3" fmla="*/ 2204402 h 2499915"/>
                <a:gd name="connsiteX4" fmla="*/ 1841263 w 1841265"/>
                <a:gd name="connsiteY4" fmla="*/ 19621 h 2499915"/>
                <a:gd name="connsiteX0" fmla="*/ 1027982 w 1544334"/>
                <a:gd name="connsiteY0" fmla="*/ 0 h 2530597"/>
                <a:gd name="connsiteX1" fmla="*/ 1027982 w 1544334"/>
                <a:gd name="connsiteY1" fmla="*/ 2175668 h 2530597"/>
                <a:gd name="connsiteX2" fmla="*/ 1322813 w 1544334"/>
                <a:gd name="connsiteY2" fmla="*/ 2512250 h 2530597"/>
                <a:gd name="connsiteX3" fmla="*/ 1949 w 1544334"/>
                <a:gd name="connsiteY3" fmla="*/ 2204402 h 2530597"/>
                <a:gd name="connsiteX4" fmla="*/ 1544332 w 1544334"/>
                <a:gd name="connsiteY4" fmla="*/ 19621 h 2530597"/>
                <a:gd name="connsiteX0" fmla="*/ 23737 w 552449"/>
                <a:gd name="connsiteY0" fmla="*/ 0 h 2521068"/>
                <a:gd name="connsiteX1" fmla="*/ 23737 w 552449"/>
                <a:gd name="connsiteY1" fmla="*/ 2175668 h 2521068"/>
                <a:gd name="connsiteX2" fmla="*/ 318568 w 552449"/>
                <a:gd name="connsiteY2" fmla="*/ 2512250 h 2521068"/>
                <a:gd name="connsiteX3" fmla="*/ 537579 w 552449"/>
                <a:gd name="connsiteY3" fmla="*/ 2144077 h 2521068"/>
                <a:gd name="connsiteX4" fmla="*/ 540087 w 552449"/>
                <a:gd name="connsiteY4" fmla="*/ 19621 h 2521068"/>
                <a:gd name="connsiteX0" fmla="*/ 23737 w 554962"/>
                <a:gd name="connsiteY0" fmla="*/ 0 h 2521068"/>
                <a:gd name="connsiteX1" fmla="*/ 23737 w 554962"/>
                <a:gd name="connsiteY1" fmla="*/ 2175668 h 2521068"/>
                <a:gd name="connsiteX2" fmla="*/ 318568 w 554962"/>
                <a:gd name="connsiteY2" fmla="*/ 2512250 h 2521068"/>
                <a:gd name="connsiteX3" fmla="*/ 537579 w 554962"/>
                <a:gd name="connsiteY3" fmla="*/ 2144077 h 2521068"/>
                <a:gd name="connsiteX4" fmla="*/ 547231 w 554962"/>
                <a:gd name="connsiteY4" fmla="*/ 5333 h 2521068"/>
                <a:gd name="connsiteX0" fmla="*/ 23737 w 554962"/>
                <a:gd name="connsiteY0" fmla="*/ 0 h 2521068"/>
                <a:gd name="connsiteX1" fmla="*/ 23737 w 554962"/>
                <a:gd name="connsiteY1" fmla="*/ 2175668 h 2521068"/>
                <a:gd name="connsiteX2" fmla="*/ 318568 w 554962"/>
                <a:gd name="connsiteY2" fmla="*/ 2512250 h 2521068"/>
                <a:gd name="connsiteX3" fmla="*/ 537579 w 554962"/>
                <a:gd name="connsiteY3" fmla="*/ 2144077 h 2521068"/>
                <a:gd name="connsiteX4" fmla="*/ 547231 w 554962"/>
                <a:gd name="connsiteY4" fmla="*/ 5333 h 2521068"/>
                <a:gd name="connsiteX0" fmla="*/ 23737 w 554962"/>
                <a:gd name="connsiteY0" fmla="*/ 4192 h 2515461"/>
                <a:gd name="connsiteX1" fmla="*/ 23737 w 554962"/>
                <a:gd name="connsiteY1" fmla="*/ 2170335 h 2515461"/>
                <a:gd name="connsiteX2" fmla="*/ 318568 w 554962"/>
                <a:gd name="connsiteY2" fmla="*/ 2506917 h 2515461"/>
                <a:gd name="connsiteX3" fmla="*/ 537579 w 554962"/>
                <a:gd name="connsiteY3" fmla="*/ 2138744 h 2515461"/>
                <a:gd name="connsiteX4" fmla="*/ 547231 w 554962"/>
                <a:gd name="connsiteY4" fmla="*/ 0 h 2515461"/>
                <a:gd name="connsiteX0" fmla="*/ 20043 w 551268"/>
                <a:gd name="connsiteY0" fmla="*/ 4192 h 2515461"/>
                <a:gd name="connsiteX1" fmla="*/ 20043 w 551268"/>
                <a:gd name="connsiteY1" fmla="*/ 2170335 h 2515461"/>
                <a:gd name="connsiteX2" fmla="*/ 314874 w 551268"/>
                <a:gd name="connsiteY2" fmla="*/ 2506917 h 2515461"/>
                <a:gd name="connsiteX3" fmla="*/ 533885 w 551268"/>
                <a:gd name="connsiteY3" fmla="*/ 2138744 h 2515461"/>
                <a:gd name="connsiteX4" fmla="*/ 543537 w 551268"/>
                <a:gd name="connsiteY4" fmla="*/ 0 h 2515461"/>
                <a:gd name="connsiteX0" fmla="*/ 18208 w 549433"/>
                <a:gd name="connsiteY0" fmla="*/ 4192 h 2511456"/>
                <a:gd name="connsiteX1" fmla="*/ 20589 w 549433"/>
                <a:gd name="connsiteY1" fmla="*/ 2153667 h 2511456"/>
                <a:gd name="connsiteX2" fmla="*/ 313039 w 549433"/>
                <a:gd name="connsiteY2" fmla="*/ 2506917 h 2511456"/>
                <a:gd name="connsiteX3" fmla="*/ 532050 w 549433"/>
                <a:gd name="connsiteY3" fmla="*/ 2138744 h 2511456"/>
                <a:gd name="connsiteX4" fmla="*/ 541702 w 549433"/>
                <a:gd name="connsiteY4" fmla="*/ 0 h 2511456"/>
                <a:gd name="connsiteX0" fmla="*/ 18208 w 549433"/>
                <a:gd name="connsiteY0" fmla="*/ 4192 h 2511456"/>
                <a:gd name="connsiteX1" fmla="*/ 20589 w 549433"/>
                <a:gd name="connsiteY1" fmla="*/ 2153667 h 2511456"/>
                <a:gd name="connsiteX2" fmla="*/ 313039 w 549433"/>
                <a:gd name="connsiteY2" fmla="*/ 2506917 h 2511456"/>
                <a:gd name="connsiteX3" fmla="*/ 532050 w 549433"/>
                <a:gd name="connsiteY3" fmla="*/ 2138744 h 2511456"/>
                <a:gd name="connsiteX4" fmla="*/ 541702 w 549433"/>
                <a:gd name="connsiteY4" fmla="*/ 0 h 2511456"/>
                <a:gd name="connsiteX0" fmla="*/ 0 w 531225"/>
                <a:gd name="connsiteY0" fmla="*/ 4192 h 2511456"/>
                <a:gd name="connsiteX1" fmla="*/ 2381 w 531225"/>
                <a:gd name="connsiteY1" fmla="*/ 2153667 h 2511456"/>
                <a:gd name="connsiteX2" fmla="*/ 294831 w 531225"/>
                <a:gd name="connsiteY2" fmla="*/ 2506917 h 2511456"/>
                <a:gd name="connsiteX3" fmla="*/ 513842 w 531225"/>
                <a:gd name="connsiteY3" fmla="*/ 2138744 h 2511456"/>
                <a:gd name="connsiteX4" fmla="*/ 523494 w 531225"/>
                <a:gd name="connsiteY4" fmla="*/ 0 h 2511456"/>
                <a:gd name="connsiteX0" fmla="*/ 0 w 531225"/>
                <a:gd name="connsiteY0" fmla="*/ 4192 h 2513386"/>
                <a:gd name="connsiteX1" fmla="*/ 2381 w 531225"/>
                <a:gd name="connsiteY1" fmla="*/ 2153667 h 2513386"/>
                <a:gd name="connsiteX2" fmla="*/ 294831 w 531225"/>
                <a:gd name="connsiteY2" fmla="*/ 2506917 h 2513386"/>
                <a:gd name="connsiteX3" fmla="*/ 513842 w 531225"/>
                <a:gd name="connsiteY3" fmla="*/ 2157794 h 2513386"/>
                <a:gd name="connsiteX4" fmla="*/ 523494 w 531225"/>
                <a:gd name="connsiteY4" fmla="*/ 0 h 2513386"/>
                <a:gd name="connsiteX0" fmla="*/ 0 w 524227"/>
                <a:gd name="connsiteY0" fmla="*/ 4192 h 2513386"/>
                <a:gd name="connsiteX1" fmla="*/ 2381 w 524227"/>
                <a:gd name="connsiteY1" fmla="*/ 2153667 h 2513386"/>
                <a:gd name="connsiteX2" fmla="*/ 294831 w 524227"/>
                <a:gd name="connsiteY2" fmla="*/ 2506917 h 2513386"/>
                <a:gd name="connsiteX3" fmla="*/ 513842 w 524227"/>
                <a:gd name="connsiteY3" fmla="*/ 2157794 h 2513386"/>
                <a:gd name="connsiteX4" fmla="*/ 523494 w 524227"/>
                <a:gd name="connsiteY4" fmla="*/ 0 h 2513386"/>
                <a:gd name="connsiteX0" fmla="*/ 0 w 524227"/>
                <a:gd name="connsiteY0" fmla="*/ 4192 h 2533594"/>
                <a:gd name="connsiteX1" fmla="*/ 2381 w 524227"/>
                <a:gd name="connsiteY1" fmla="*/ 2153667 h 2533594"/>
                <a:gd name="connsiteX2" fmla="*/ 268638 w 524227"/>
                <a:gd name="connsiteY2" fmla="*/ 2530730 h 2533594"/>
                <a:gd name="connsiteX3" fmla="*/ 513842 w 524227"/>
                <a:gd name="connsiteY3" fmla="*/ 2157794 h 2533594"/>
                <a:gd name="connsiteX4" fmla="*/ 523494 w 524227"/>
                <a:gd name="connsiteY4" fmla="*/ 0 h 2533594"/>
                <a:gd name="connsiteX0" fmla="*/ 0 w 524227"/>
                <a:gd name="connsiteY0" fmla="*/ 4192 h 2532657"/>
                <a:gd name="connsiteX1" fmla="*/ 2381 w 524227"/>
                <a:gd name="connsiteY1" fmla="*/ 2153667 h 2532657"/>
                <a:gd name="connsiteX2" fmla="*/ 268638 w 524227"/>
                <a:gd name="connsiteY2" fmla="*/ 2530730 h 2532657"/>
                <a:gd name="connsiteX3" fmla="*/ 513842 w 524227"/>
                <a:gd name="connsiteY3" fmla="*/ 2157794 h 2532657"/>
                <a:gd name="connsiteX4" fmla="*/ 523494 w 524227"/>
                <a:gd name="connsiteY4" fmla="*/ 0 h 2532657"/>
                <a:gd name="connsiteX0" fmla="*/ 0 w 524227"/>
                <a:gd name="connsiteY0" fmla="*/ 4192 h 2532354"/>
                <a:gd name="connsiteX1" fmla="*/ 2381 w 524227"/>
                <a:gd name="connsiteY1" fmla="*/ 2153667 h 2532354"/>
                <a:gd name="connsiteX2" fmla="*/ 268638 w 524227"/>
                <a:gd name="connsiteY2" fmla="*/ 2530730 h 2532354"/>
                <a:gd name="connsiteX3" fmla="*/ 513842 w 524227"/>
                <a:gd name="connsiteY3" fmla="*/ 2157794 h 2532354"/>
                <a:gd name="connsiteX4" fmla="*/ 523494 w 524227"/>
                <a:gd name="connsiteY4" fmla="*/ 0 h 2532354"/>
                <a:gd name="connsiteX0" fmla="*/ 0 w 524227"/>
                <a:gd name="connsiteY0" fmla="*/ 4192 h 2533129"/>
                <a:gd name="connsiteX1" fmla="*/ 2381 w 524227"/>
                <a:gd name="connsiteY1" fmla="*/ 2153667 h 2533129"/>
                <a:gd name="connsiteX2" fmla="*/ 268638 w 524227"/>
                <a:gd name="connsiteY2" fmla="*/ 2530730 h 2533129"/>
                <a:gd name="connsiteX3" fmla="*/ 513842 w 524227"/>
                <a:gd name="connsiteY3" fmla="*/ 2157794 h 2533129"/>
                <a:gd name="connsiteX4" fmla="*/ 523494 w 524227"/>
                <a:gd name="connsiteY4" fmla="*/ 0 h 2533129"/>
                <a:gd name="connsiteX0" fmla="*/ 0 w 524227"/>
                <a:gd name="connsiteY0" fmla="*/ 4192 h 2533129"/>
                <a:gd name="connsiteX1" fmla="*/ 2381 w 524227"/>
                <a:gd name="connsiteY1" fmla="*/ 2153667 h 2533129"/>
                <a:gd name="connsiteX2" fmla="*/ 268638 w 524227"/>
                <a:gd name="connsiteY2" fmla="*/ 2530730 h 2533129"/>
                <a:gd name="connsiteX3" fmla="*/ 513842 w 524227"/>
                <a:gd name="connsiteY3" fmla="*/ 2157794 h 2533129"/>
                <a:gd name="connsiteX4" fmla="*/ 523494 w 524227"/>
                <a:gd name="connsiteY4" fmla="*/ 0 h 2533129"/>
                <a:gd name="connsiteX0" fmla="*/ 0 w 524227"/>
                <a:gd name="connsiteY0" fmla="*/ 4192 h 2533129"/>
                <a:gd name="connsiteX1" fmla="*/ 2381 w 524227"/>
                <a:gd name="connsiteY1" fmla="*/ 2153667 h 2533129"/>
                <a:gd name="connsiteX2" fmla="*/ 268638 w 524227"/>
                <a:gd name="connsiteY2" fmla="*/ 2530730 h 2533129"/>
                <a:gd name="connsiteX3" fmla="*/ 513842 w 524227"/>
                <a:gd name="connsiteY3" fmla="*/ 2157794 h 2533129"/>
                <a:gd name="connsiteX4" fmla="*/ 523494 w 524227"/>
                <a:gd name="connsiteY4" fmla="*/ 0 h 2533129"/>
                <a:gd name="connsiteX0" fmla="*/ 0 w 528059"/>
                <a:gd name="connsiteY0" fmla="*/ 4192 h 2533129"/>
                <a:gd name="connsiteX1" fmla="*/ 2381 w 528059"/>
                <a:gd name="connsiteY1" fmla="*/ 2153667 h 2533129"/>
                <a:gd name="connsiteX2" fmla="*/ 268638 w 528059"/>
                <a:gd name="connsiteY2" fmla="*/ 2530730 h 2533129"/>
                <a:gd name="connsiteX3" fmla="*/ 523367 w 528059"/>
                <a:gd name="connsiteY3" fmla="*/ 2160175 h 2533129"/>
                <a:gd name="connsiteX4" fmla="*/ 523494 w 528059"/>
                <a:gd name="connsiteY4" fmla="*/ 0 h 2533129"/>
                <a:gd name="connsiteX0" fmla="*/ 0 w 528059"/>
                <a:gd name="connsiteY0" fmla="*/ 4192 h 2533129"/>
                <a:gd name="connsiteX1" fmla="*/ 2381 w 528059"/>
                <a:gd name="connsiteY1" fmla="*/ 2153667 h 2533129"/>
                <a:gd name="connsiteX2" fmla="*/ 268638 w 528059"/>
                <a:gd name="connsiteY2" fmla="*/ 2530730 h 2533129"/>
                <a:gd name="connsiteX3" fmla="*/ 523367 w 528059"/>
                <a:gd name="connsiteY3" fmla="*/ 2160175 h 2533129"/>
                <a:gd name="connsiteX4" fmla="*/ 523494 w 528059"/>
                <a:gd name="connsiteY4" fmla="*/ 0 h 2533129"/>
                <a:gd name="connsiteX0" fmla="*/ 0 w 528059"/>
                <a:gd name="connsiteY0" fmla="*/ 4192 h 2530742"/>
                <a:gd name="connsiteX1" fmla="*/ 2381 w 528059"/>
                <a:gd name="connsiteY1" fmla="*/ 2153667 h 2530742"/>
                <a:gd name="connsiteX2" fmla="*/ 268638 w 528059"/>
                <a:gd name="connsiteY2" fmla="*/ 2530730 h 2530742"/>
                <a:gd name="connsiteX3" fmla="*/ 523367 w 528059"/>
                <a:gd name="connsiteY3" fmla="*/ 2160175 h 2530742"/>
                <a:gd name="connsiteX4" fmla="*/ 523494 w 528059"/>
                <a:gd name="connsiteY4" fmla="*/ 0 h 2530742"/>
                <a:gd name="connsiteX0" fmla="*/ 0 w 528059"/>
                <a:gd name="connsiteY0" fmla="*/ 4192 h 2530742"/>
                <a:gd name="connsiteX1" fmla="*/ 2381 w 528059"/>
                <a:gd name="connsiteY1" fmla="*/ 2153667 h 2530742"/>
                <a:gd name="connsiteX2" fmla="*/ 268638 w 528059"/>
                <a:gd name="connsiteY2" fmla="*/ 2530730 h 2530742"/>
                <a:gd name="connsiteX3" fmla="*/ 523367 w 528059"/>
                <a:gd name="connsiteY3" fmla="*/ 2160175 h 2530742"/>
                <a:gd name="connsiteX4" fmla="*/ 523494 w 528059"/>
                <a:gd name="connsiteY4" fmla="*/ 0 h 2530742"/>
                <a:gd name="connsiteX0" fmla="*/ 0 w 528059"/>
                <a:gd name="connsiteY0" fmla="*/ 4192 h 2521218"/>
                <a:gd name="connsiteX1" fmla="*/ 2381 w 528059"/>
                <a:gd name="connsiteY1" fmla="*/ 2153667 h 2521218"/>
                <a:gd name="connsiteX2" fmla="*/ 268638 w 528059"/>
                <a:gd name="connsiteY2" fmla="*/ 2521205 h 2521218"/>
                <a:gd name="connsiteX3" fmla="*/ 523367 w 528059"/>
                <a:gd name="connsiteY3" fmla="*/ 2160175 h 2521218"/>
                <a:gd name="connsiteX4" fmla="*/ 523494 w 528059"/>
                <a:gd name="connsiteY4" fmla="*/ 0 h 2521218"/>
                <a:gd name="connsiteX0" fmla="*/ 0 w 528059"/>
                <a:gd name="connsiteY0" fmla="*/ 4192 h 2521218"/>
                <a:gd name="connsiteX1" fmla="*/ 2381 w 528059"/>
                <a:gd name="connsiteY1" fmla="*/ 2153667 h 2521218"/>
                <a:gd name="connsiteX2" fmla="*/ 268638 w 528059"/>
                <a:gd name="connsiteY2" fmla="*/ 2521205 h 2521218"/>
                <a:gd name="connsiteX3" fmla="*/ 523367 w 528059"/>
                <a:gd name="connsiteY3" fmla="*/ 2160175 h 2521218"/>
                <a:gd name="connsiteX4" fmla="*/ 523494 w 528059"/>
                <a:gd name="connsiteY4" fmla="*/ 0 h 2521218"/>
                <a:gd name="connsiteX0" fmla="*/ 0 w 528059"/>
                <a:gd name="connsiteY0" fmla="*/ 4192 h 2521205"/>
                <a:gd name="connsiteX1" fmla="*/ 2381 w 528059"/>
                <a:gd name="connsiteY1" fmla="*/ 2153667 h 2521205"/>
                <a:gd name="connsiteX2" fmla="*/ 268638 w 528059"/>
                <a:gd name="connsiteY2" fmla="*/ 2521205 h 2521205"/>
                <a:gd name="connsiteX3" fmla="*/ 523367 w 528059"/>
                <a:gd name="connsiteY3" fmla="*/ 2160175 h 2521205"/>
                <a:gd name="connsiteX4" fmla="*/ 523494 w 528059"/>
                <a:gd name="connsiteY4" fmla="*/ 0 h 2521205"/>
                <a:gd name="connsiteX0" fmla="*/ 0 w 528059"/>
                <a:gd name="connsiteY0" fmla="*/ 4192 h 2521205"/>
                <a:gd name="connsiteX1" fmla="*/ 2381 w 528059"/>
                <a:gd name="connsiteY1" fmla="*/ 2153667 h 2521205"/>
                <a:gd name="connsiteX2" fmla="*/ 268638 w 528059"/>
                <a:gd name="connsiteY2" fmla="*/ 2521205 h 2521205"/>
                <a:gd name="connsiteX3" fmla="*/ 523367 w 528059"/>
                <a:gd name="connsiteY3" fmla="*/ 2160175 h 2521205"/>
                <a:gd name="connsiteX4" fmla="*/ 523494 w 528059"/>
                <a:gd name="connsiteY4" fmla="*/ 0 h 2521205"/>
                <a:gd name="connsiteX0" fmla="*/ 0 w 528059"/>
                <a:gd name="connsiteY0" fmla="*/ 4192 h 2521205"/>
                <a:gd name="connsiteX1" fmla="*/ 2381 w 528059"/>
                <a:gd name="connsiteY1" fmla="*/ 2153667 h 2521205"/>
                <a:gd name="connsiteX2" fmla="*/ 268638 w 528059"/>
                <a:gd name="connsiteY2" fmla="*/ 2521205 h 2521205"/>
                <a:gd name="connsiteX3" fmla="*/ 523367 w 528059"/>
                <a:gd name="connsiteY3" fmla="*/ 2160175 h 2521205"/>
                <a:gd name="connsiteX4" fmla="*/ 523494 w 528059"/>
                <a:gd name="connsiteY4" fmla="*/ 0 h 2521205"/>
                <a:gd name="connsiteX0" fmla="*/ 0 w 528059"/>
                <a:gd name="connsiteY0" fmla="*/ 4192 h 2521205"/>
                <a:gd name="connsiteX1" fmla="*/ 2381 w 528059"/>
                <a:gd name="connsiteY1" fmla="*/ 2153667 h 2521205"/>
                <a:gd name="connsiteX2" fmla="*/ 268638 w 528059"/>
                <a:gd name="connsiteY2" fmla="*/ 2521205 h 2521205"/>
                <a:gd name="connsiteX3" fmla="*/ 523367 w 528059"/>
                <a:gd name="connsiteY3" fmla="*/ 2160175 h 2521205"/>
                <a:gd name="connsiteX4" fmla="*/ 523494 w 528059"/>
                <a:gd name="connsiteY4" fmla="*/ 0 h 2521205"/>
                <a:gd name="connsiteX0" fmla="*/ 0 w 528059"/>
                <a:gd name="connsiteY0" fmla="*/ 4192 h 2521205"/>
                <a:gd name="connsiteX1" fmla="*/ 4762 w 528059"/>
                <a:gd name="connsiteY1" fmla="*/ 2163192 h 2521205"/>
                <a:gd name="connsiteX2" fmla="*/ 268638 w 528059"/>
                <a:gd name="connsiteY2" fmla="*/ 2521205 h 2521205"/>
                <a:gd name="connsiteX3" fmla="*/ 523367 w 528059"/>
                <a:gd name="connsiteY3" fmla="*/ 2160175 h 2521205"/>
                <a:gd name="connsiteX4" fmla="*/ 523494 w 528059"/>
                <a:gd name="connsiteY4" fmla="*/ 0 h 2521205"/>
                <a:gd name="connsiteX0" fmla="*/ 0 w 528059"/>
                <a:gd name="connsiteY0" fmla="*/ 4192 h 2521205"/>
                <a:gd name="connsiteX1" fmla="*/ 4762 w 528059"/>
                <a:gd name="connsiteY1" fmla="*/ 2163192 h 2521205"/>
                <a:gd name="connsiteX2" fmla="*/ 268638 w 528059"/>
                <a:gd name="connsiteY2" fmla="*/ 2521205 h 2521205"/>
                <a:gd name="connsiteX3" fmla="*/ 523367 w 528059"/>
                <a:gd name="connsiteY3" fmla="*/ 2160175 h 2521205"/>
                <a:gd name="connsiteX4" fmla="*/ 523494 w 528059"/>
                <a:gd name="connsiteY4" fmla="*/ 0 h 2521205"/>
                <a:gd name="connsiteX0" fmla="*/ 7145 w 523297"/>
                <a:gd name="connsiteY0" fmla="*/ 1810 h 2521205"/>
                <a:gd name="connsiteX1" fmla="*/ 0 w 523297"/>
                <a:gd name="connsiteY1" fmla="*/ 2163192 h 2521205"/>
                <a:gd name="connsiteX2" fmla="*/ 263876 w 523297"/>
                <a:gd name="connsiteY2" fmla="*/ 2521205 h 2521205"/>
                <a:gd name="connsiteX3" fmla="*/ 518605 w 523297"/>
                <a:gd name="connsiteY3" fmla="*/ 2160175 h 2521205"/>
                <a:gd name="connsiteX4" fmla="*/ 518732 w 523297"/>
                <a:gd name="connsiteY4" fmla="*/ 0 h 2521205"/>
                <a:gd name="connsiteX0" fmla="*/ 7145 w 523297"/>
                <a:gd name="connsiteY0" fmla="*/ 1810 h 2521205"/>
                <a:gd name="connsiteX1" fmla="*/ 0 w 523297"/>
                <a:gd name="connsiteY1" fmla="*/ 2163192 h 2521205"/>
                <a:gd name="connsiteX2" fmla="*/ 263876 w 523297"/>
                <a:gd name="connsiteY2" fmla="*/ 2521205 h 2521205"/>
                <a:gd name="connsiteX3" fmla="*/ 518605 w 523297"/>
                <a:gd name="connsiteY3" fmla="*/ 2160175 h 2521205"/>
                <a:gd name="connsiteX4" fmla="*/ 518732 w 523297"/>
                <a:gd name="connsiteY4" fmla="*/ 0 h 2521205"/>
                <a:gd name="connsiteX0" fmla="*/ 7145 w 518605"/>
                <a:gd name="connsiteY0" fmla="*/ 0 h 2519395"/>
                <a:gd name="connsiteX1" fmla="*/ 0 w 518605"/>
                <a:gd name="connsiteY1" fmla="*/ 2161382 h 2519395"/>
                <a:gd name="connsiteX2" fmla="*/ 263876 w 518605"/>
                <a:gd name="connsiteY2" fmla="*/ 2519395 h 2519395"/>
                <a:gd name="connsiteX3" fmla="*/ 518605 w 518605"/>
                <a:gd name="connsiteY3" fmla="*/ 2158365 h 2519395"/>
                <a:gd name="connsiteX0" fmla="*/ 0 w 518605"/>
                <a:gd name="connsiteY0" fmla="*/ 3017 h 361030"/>
                <a:gd name="connsiteX1" fmla="*/ 263876 w 518605"/>
                <a:gd name="connsiteY1" fmla="*/ 361030 h 361030"/>
                <a:gd name="connsiteX2" fmla="*/ 518605 w 518605"/>
                <a:gd name="connsiteY2" fmla="*/ 0 h 361030"/>
                <a:gd name="connsiteX0" fmla="*/ 0 w 520986"/>
                <a:gd name="connsiteY0" fmla="*/ 342059 h 700072"/>
                <a:gd name="connsiteX1" fmla="*/ 263876 w 520986"/>
                <a:gd name="connsiteY1" fmla="*/ 700072 h 700072"/>
                <a:gd name="connsiteX2" fmla="*/ 520986 w 520986"/>
                <a:gd name="connsiteY2" fmla="*/ 0 h 700072"/>
                <a:gd name="connsiteX0" fmla="*/ 0 w 520986"/>
                <a:gd name="connsiteY0" fmla="*/ 31749 h 700072"/>
                <a:gd name="connsiteX1" fmla="*/ 263876 w 520986"/>
                <a:gd name="connsiteY1" fmla="*/ 700072 h 700072"/>
                <a:gd name="connsiteX2" fmla="*/ 520986 w 520986"/>
                <a:gd name="connsiteY2" fmla="*/ 0 h 700072"/>
                <a:gd name="connsiteX0" fmla="*/ 0 w 535273"/>
                <a:gd name="connsiteY0" fmla="*/ 0 h 711421"/>
                <a:gd name="connsiteX1" fmla="*/ 278163 w 535273"/>
                <a:gd name="connsiteY1" fmla="*/ 711421 h 711421"/>
                <a:gd name="connsiteX2" fmla="*/ 535273 w 535273"/>
                <a:gd name="connsiteY2" fmla="*/ 11349 h 711421"/>
                <a:gd name="connsiteX0" fmla="*/ 0 w 525748"/>
                <a:gd name="connsiteY0" fmla="*/ 144 h 700072"/>
                <a:gd name="connsiteX1" fmla="*/ 268638 w 525748"/>
                <a:gd name="connsiteY1" fmla="*/ 700072 h 700072"/>
                <a:gd name="connsiteX2" fmla="*/ 525748 w 525748"/>
                <a:gd name="connsiteY2" fmla="*/ 0 h 700072"/>
                <a:gd name="connsiteX0" fmla="*/ 0 w 525748"/>
                <a:gd name="connsiteY0" fmla="*/ 144 h 700072"/>
                <a:gd name="connsiteX1" fmla="*/ 268638 w 525748"/>
                <a:gd name="connsiteY1" fmla="*/ 700072 h 700072"/>
                <a:gd name="connsiteX2" fmla="*/ 525748 w 525748"/>
                <a:gd name="connsiteY2" fmla="*/ 0 h 700072"/>
                <a:gd name="connsiteX0" fmla="*/ 851 w 526599"/>
                <a:gd name="connsiteY0" fmla="*/ 144 h 700072"/>
                <a:gd name="connsiteX1" fmla="*/ 269489 w 526599"/>
                <a:gd name="connsiteY1" fmla="*/ 700072 h 700072"/>
                <a:gd name="connsiteX2" fmla="*/ 526599 w 526599"/>
                <a:gd name="connsiteY2" fmla="*/ 0 h 700072"/>
                <a:gd name="connsiteX0" fmla="*/ 0 w 525748"/>
                <a:gd name="connsiteY0" fmla="*/ 144 h 700072"/>
                <a:gd name="connsiteX1" fmla="*/ 268638 w 525748"/>
                <a:gd name="connsiteY1" fmla="*/ 700072 h 700072"/>
                <a:gd name="connsiteX2" fmla="*/ 525748 w 525748"/>
                <a:gd name="connsiteY2" fmla="*/ 0 h 700072"/>
                <a:gd name="connsiteX0" fmla="*/ 0 w 530901"/>
                <a:gd name="connsiteY0" fmla="*/ 144 h 700072"/>
                <a:gd name="connsiteX1" fmla="*/ 268638 w 530901"/>
                <a:gd name="connsiteY1" fmla="*/ 700072 h 700072"/>
                <a:gd name="connsiteX2" fmla="*/ 525748 w 530901"/>
                <a:gd name="connsiteY2" fmla="*/ 0 h 700072"/>
              </a:gdLst>
              <a:ahLst/>
              <a:cxnLst>
                <a:cxn ang="0">
                  <a:pos x="connsiteX0" y="connsiteY0"/>
                </a:cxn>
                <a:cxn ang="0">
                  <a:pos x="connsiteX1" y="connsiteY1"/>
                </a:cxn>
                <a:cxn ang="0">
                  <a:pos x="connsiteX2" y="connsiteY2"/>
                </a:cxn>
              </a:cxnLst>
              <a:rect l="l" t="t" r="r" b="b"/>
              <a:pathLst>
                <a:path w="530901" h="700072">
                  <a:moveTo>
                    <a:pt x="0" y="144"/>
                  </a:moveTo>
                  <a:cubicBezTo>
                    <a:pt x="1514" y="585584"/>
                    <a:pt x="9564" y="699384"/>
                    <a:pt x="268638" y="700072"/>
                  </a:cubicBezTo>
                  <a:cubicBezTo>
                    <a:pt x="520567" y="698379"/>
                    <a:pt x="545051" y="544590"/>
                    <a:pt x="525748" y="0"/>
                  </a:cubicBezTo>
                </a:path>
              </a:pathLst>
            </a:cu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highlight>
                  <a:srgbClr val="FAE7EA"/>
                </a:highlight>
              </a:endParaRPr>
            </a:p>
          </p:txBody>
        </p:sp>
        <p:sp>
          <p:nvSpPr>
            <p:cNvPr id="38" name="Freeform: Shape 166">
              <a:extLst>
                <a:ext uri="{FF2B5EF4-FFF2-40B4-BE49-F238E27FC236}">
                  <a16:creationId xmlns:a16="http://schemas.microsoft.com/office/drawing/2014/main" id="{F7B4F63E-A951-D0A7-81A6-884B2CB11DE6}"/>
                </a:ext>
              </a:extLst>
            </p:cNvPr>
            <p:cNvSpPr/>
            <p:nvPr/>
          </p:nvSpPr>
          <p:spPr>
            <a:xfrm>
              <a:off x="9011509" y="3719901"/>
              <a:ext cx="523297" cy="2089497"/>
            </a:xfrm>
            <a:custGeom>
              <a:avLst/>
              <a:gdLst>
                <a:gd name="connsiteX0" fmla="*/ 34022 w 728966"/>
                <a:gd name="connsiteY0" fmla="*/ 0 h 2610214"/>
                <a:gd name="connsiteX1" fmla="*/ 34022 w 728966"/>
                <a:gd name="connsiteY1" fmla="*/ 2133600 h 2610214"/>
                <a:gd name="connsiteX2" fmla="*/ 387590 w 728966"/>
                <a:gd name="connsiteY2" fmla="*/ 2609088 h 2610214"/>
                <a:gd name="connsiteX3" fmla="*/ 655814 w 728966"/>
                <a:gd name="connsiteY3" fmla="*/ 2072640 h 2610214"/>
                <a:gd name="connsiteX4" fmla="*/ 728966 w 728966"/>
                <a:gd name="connsiteY4" fmla="*/ 24384 h 2610214"/>
                <a:gd name="connsiteX0" fmla="*/ 1019 w 1472251"/>
                <a:gd name="connsiteY0" fmla="*/ 0 h 2600668"/>
                <a:gd name="connsiteX1" fmla="*/ 777307 w 1472251"/>
                <a:gd name="connsiteY1" fmla="*/ 2124075 h 2600668"/>
                <a:gd name="connsiteX2" fmla="*/ 1130875 w 1472251"/>
                <a:gd name="connsiteY2" fmla="*/ 2599563 h 2600668"/>
                <a:gd name="connsiteX3" fmla="*/ 1399099 w 1472251"/>
                <a:gd name="connsiteY3" fmla="*/ 2063115 h 2600668"/>
                <a:gd name="connsiteX4" fmla="*/ 1472251 w 1472251"/>
                <a:gd name="connsiteY4" fmla="*/ 14859 h 2600668"/>
                <a:gd name="connsiteX0" fmla="*/ 1268 w 1322481"/>
                <a:gd name="connsiteY0" fmla="*/ 87535 h 2585616"/>
                <a:gd name="connsiteX1" fmla="*/ 627537 w 1322481"/>
                <a:gd name="connsiteY1" fmla="*/ 2109216 h 2585616"/>
                <a:gd name="connsiteX2" fmla="*/ 981105 w 1322481"/>
                <a:gd name="connsiteY2" fmla="*/ 2584704 h 2585616"/>
                <a:gd name="connsiteX3" fmla="*/ 1249329 w 1322481"/>
                <a:gd name="connsiteY3" fmla="*/ 2048256 h 2585616"/>
                <a:gd name="connsiteX4" fmla="*/ 1322481 w 1322481"/>
                <a:gd name="connsiteY4" fmla="*/ 0 h 2585616"/>
                <a:gd name="connsiteX0" fmla="*/ 1038 w 1457982"/>
                <a:gd name="connsiteY0" fmla="*/ 0 h 2607827"/>
                <a:gd name="connsiteX1" fmla="*/ 763038 w 1457982"/>
                <a:gd name="connsiteY1" fmla="*/ 2131218 h 2607827"/>
                <a:gd name="connsiteX2" fmla="*/ 1116606 w 1457982"/>
                <a:gd name="connsiteY2" fmla="*/ 2606706 h 2607827"/>
                <a:gd name="connsiteX3" fmla="*/ 1384830 w 1457982"/>
                <a:gd name="connsiteY3" fmla="*/ 2070258 h 2607827"/>
                <a:gd name="connsiteX4" fmla="*/ 1457982 w 1457982"/>
                <a:gd name="connsiteY4" fmla="*/ 22002 h 2607827"/>
                <a:gd name="connsiteX0" fmla="*/ 1038 w 1387307"/>
                <a:gd name="connsiteY0" fmla="*/ 0 h 2607827"/>
                <a:gd name="connsiteX1" fmla="*/ 763038 w 1387307"/>
                <a:gd name="connsiteY1" fmla="*/ 2131218 h 2607827"/>
                <a:gd name="connsiteX2" fmla="*/ 1116606 w 1387307"/>
                <a:gd name="connsiteY2" fmla="*/ 2606706 h 2607827"/>
                <a:gd name="connsiteX3" fmla="*/ 1384830 w 1387307"/>
                <a:gd name="connsiteY3" fmla="*/ 2070258 h 2607827"/>
                <a:gd name="connsiteX4" fmla="*/ 507863 w 1387307"/>
                <a:gd name="connsiteY4" fmla="*/ 571 h 2607827"/>
                <a:gd name="connsiteX0" fmla="*/ 89580 w 1475849"/>
                <a:gd name="connsiteY0" fmla="*/ 0 h 2606712"/>
                <a:gd name="connsiteX1" fmla="*/ 89580 w 1475849"/>
                <a:gd name="connsiteY1" fmla="*/ 2064543 h 2606712"/>
                <a:gd name="connsiteX2" fmla="*/ 1205148 w 1475849"/>
                <a:gd name="connsiteY2" fmla="*/ 2606706 h 2606712"/>
                <a:gd name="connsiteX3" fmla="*/ 1473372 w 1475849"/>
                <a:gd name="connsiteY3" fmla="*/ 2070258 h 2606712"/>
                <a:gd name="connsiteX4" fmla="*/ 596405 w 1475849"/>
                <a:gd name="connsiteY4" fmla="*/ 571 h 2606712"/>
                <a:gd name="connsiteX0" fmla="*/ 89580 w 1211812"/>
                <a:gd name="connsiteY0" fmla="*/ 0 h 2606713"/>
                <a:gd name="connsiteX1" fmla="*/ 89580 w 1211812"/>
                <a:gd name="connsiteY1" fmla="*/ 2064543 h 2606713"/>
                <a:gd name="connsiteX2" fmla="*/ 1205148 w 1211812"/>
                <a:gd name="connsiteY2" fmla="*/ 2606706 h 2606713"/>
                <a:gd name="connsiteX3" fmla="*/ 597072 w 1211812"/>
                <a:gd name="connsiteY3" fmla="*/ 2058352 h 2606713"/>
                <a:gd name="connsiteX4" fmla="*/ 596405 w 1211812"/>
                <a:gd name="connsiteY4" fmla="*/ 571 h 2606713"/>
                <a:gd name="connsiteX0" fmla="*/ 27107 w 558022"/>
                <a:gd name="connsiteY0" fmla="*/ 0 h 2351458"/>
                <a:gd name="connsiteX1" fmla="*/ 27107 w 558022"/>
                <a:gd name="connsiteY1" fmla="*/ 2064543 h 2351458"/>
                <a:gd name="connsiteX2" fmla="*/ 280663 w 558022"/>
                <a:gd name="connsiteY2" fmla="*/ 2318575 h 2351458"/>
                <a:gd name="connsiteX3" fmla="*/ 534599 w 558022"/>
                <a:gd name="connsiteY3" fmla="*/ 2058352 h 2351458"/>
                <a:gd name="connsiteX4" fmla="*/ 533932 w 558022"/>
                <a:gd name="connsiteY4" fmla="*/ 571 h 2351458"/>
                <a:gd name="connsiteX0" fmla="*/ 27107 w 558022"/>
                <a:gd name="connsiteY0" fmla="*/ 0 h 2351458"/>
                <a:gd name="connsiteX1" fmla="*/ 27107 w 558022"/>
                <a:gd name="connsiteY1" fmla="*/ 2064543 h 2351458"/>
                <a:gd name="connsiteX2" fmla="*/ 280663 w 558022"/>
                <a:gd name="connsiteY2" fmla="*/ 2318575 h 2351458"/>
                <a:gd name="connsiteX3" fmla="*/ 534599 w 558022"/>
                <a:gd name="connsiteY3" fmla="*/ 2058352 h 2351458"/>
                <a:gd name="connsiteX4" fmla="*/ 533932 w 558022"/>
                <a:gd name="connsiteY4" fmla="*/ 571 h 2351458"/>
                <a:gd name="connsiteX0" fmla="*/ 20698 w 551613"/>
                <a:gd name="connsiteY0" fmla="*/ 0 h 2351458"/>
                <a:gd name="connsiteX1" fmla="*/ 20698 w 551613"/>
                <a:gd name="connsiteY1" fmla="*/ 2064543 h 2351458"/>
                <a:gd name="connsiteX2" fmla="*/ 274254 w 551613"/>
                <a:gd name="connsiteY2" fmla="*/ 2318575 h 2351458"/>
                <a:gd name="connsiteX3" fmla="*/ 528190 w 551613"/>
                <a:gd name="connsiteY3" fmla="*/ 2058352 h 2351458"/>
                <a:gd name="connsiteX4" fmla="*/ 527523 w 551613"/>
                <a:gd name="connsiteY4" fmla="*/ 571 h 2351458"/>
                <a:gd name="connsiteX0" fmla="*/ 20698 w 551613"/>
                <a:gd name="connsiteY0" fmla="*/ 0 h 2351458"/>
                <a:gd name="connsiteX1" fmla="*/ 20698 w 551613"/>
                <a:gd name="connsiteY1" fmla="*/ 2064543 h 2351458"/>
                <a:gd name="connsiteX2" fmla="*/ 274254 w 551613"/>
                <a:gd name="connsiteY2" fmla="*/ 2318575 h 2351458"/>
                <a:gd name="connsiteX3" fmla="*/ 528190 w 551613"/>
                <a:gd name="connsiteY3" fmla="*/ 2058352 h 2351458"/>
                <a:gd name="connsiteX4" fmla="*/ 527523 w 551613"/>
                <a:gd name="connsiteY4" fmla="*/ 571 h 2351458"/>
                <a:gd name="connsiteX0" fmla="*/ 20698 w 553090"/>
                <a:gd name="connsiteY0" fmla="*/ 0 h 2351458"/>
                <a:gd name="connsiteX1" fmla="*/ 20698 w 553090"/>
                <a:gd name="connsiteY1" fmla="*/ 2064543 h 2351458"/>
                <a:gd name="connsiteX2" fmla="*/ 274254 w 553090"/>
                <a:gd name="connsiteY2" fmla="*/ 2318575 h 2351458"/>
                <a:gd name="connsiteX3" fmla="*/ 528190 w 553090"/>
                <a:gd name="connsiteY3" fmla="*/ 2058352 h 2351458"/>
                <a:gd name="connsiteX4" fmla="*/ 527523 w 553090"/>
                <a:gd name="connsiteY4" fmla="*/ 571 h 2351458"/>
                <a:gd name="connsiteX0" fmla="*/ 20698 w 541453"/>
                <a:gd name="connsiteY0" fmla="*/ 0 h 2351458"/>
                <a:gd name="connsiteX1" fmla="*/ 20698 w 541453"/>
                <a:gd name="connsiteY1" fmla="*/ 2064543 h 2351458"/>
                <a:gd name="connsiteX2" fmla="*/ 274254 w 541453"/>
                <a:gd name="connsiteY2" fmla="*/ 2318575 h 2351458"/>
                <a:gd name="connsiteX3" fmla="*/ 528190 w 541453"/>
                <a:gd name="connsiteY3" fmla="*/ 2058352 h 2351458"/>
                <a:gd name="connsiteX4" fmla="*/ 527523 w 541453"/>
                <a:gd name="connsiteY4" fmla="*/ 571 h 2351458"/>
                <a:gd name="connsiteX0" fmla="*/ 1597405 w 1597405"/>
                <a:gd name="connsiteY0" fmla="*/ 0 h 2497508"/>
                <a:gd name="connsiteX1" fmla="*/ 63880 w 1597405"/>
                <a:gd name="connsiteY1" fmla="*/ 2210593 h 2497508"/>
                <a:gd name="connsiteX2" fmla="*/ 317436 w 1597405"/>
                <a:gd name="connsiteY2" fmla="*/ 2464625 h 2497508"/>
                <a:gd name="connsiteX3" fmla="*/ 571372 w 1597405"/>
                <a:gd name="connsiteY3" fmla="*/ 2204402 h 2497508"/>
                <a:gd name="connsiteX4" fmla="*/ 570705 w 1597405"/>
                <a:gd name="connsiteY4" fmla="*/ 146621 h 2497508"/>
                <a:gd name="connsiteX0" fmla="*/ 1597405 w 2113755"/>
                <a:gd name="connsiteY0" fmla="*/ 0 h 2497508"/>
                <a:gd name="connsiteX1" fmla="*/ 63880 w 2113755"/>
                <a:gd name="connsiteY1" fmla="*/ 2210593 h 2497508"/>
                <a:gd name="connsiteX2" fmla="*/ 317436 w 2113755"/>
                <a:gd name="connsiteY2" fmla="*/ 2464625 h 2497508"/>
                <a:gd name="connsiteX3" fmla="*/ 571372 w 2113755"/>
                <a:gd name="connsiteY3" fmla="*/ 2204402 h 2497508"/>
                <a:gd name="connsiteX4" fmla="*/ 2113755 w 2113755"/>
                <a:gd name="connsiteY4" fmla="*/ 19621 h 2497508"/>
                <a:gd name="connsiteX0" fmla="*/ 1597405 w 2113757"/>
                <a:gd name="connsiteY0" fmla="*/ 0 h 2497508"/>
                <a:gd name="connsiteX1" fmla="*/ 63880 w 2113757"/>
                <a:gd name="connsiteY1" fmla="*/ 2210593 h 2497508"/>
                <a:gd name="connsiteX2" fmla="*/ 317436 w 2113757"/>
                <a:gd name="connsiteY2" fmla="*/ 2464625 h 2497508"/>
                <a:gd name="connsiteX3" fmla="*/ 571372 w 2113757"/>
                <a:gd name="connsiteY3" fmla="*/ 2204402 h 2497508"/>
                <a:gd name="connsiteX4" fmla="*/ 2113755 w 2113757"/>
                <a:gd name="connsiteY4" fmla="*/ 19621 h 2497508"/>
                <a:gd name="connsiteX0" fmla="*/ 1307293 w 1823645"/>
                <a:gd name="connsiteY0" fmla="*/ 0 h 2578728"/>
                <a:gd name="connsiteX1" fmla="*/ 1008843 w 1823645"/>
                <a:gd name="connsiteY1" fmla="*/ 1073943 h 2578728"/>
                <a:gd name="connsiteX2" fmla="*/ 27324 w 1823645"/>
                <a:gd name="connsiteY2" fmla="*/ 2464625 h 2578728"/>
                <a:gd name="connsiteX3" fmla="*/ 281260 w 1823645"/>
                <a:gd name="connsiteY3" fmla="*/ 2204402 h 2578728"/>
                <a:gd name="connsiteX4" fmla="*/ 1823643 w 1823645"/>
                <a:gd name="connsiteY4" fmla="*/ 19621 h 2578728"/>
                <a:gd name="connsiteX0" fmla="*/ 1324913 w 1841265"/>
                <a:gd name="connsiteY0" fmla="*/ 0 h 2499915"/>
                <a:gd name="connsiteX1" fmla="*/ 1324913 w 1841265"/>
                <a:gd name="connsiteY1" fmla="*/ 2175668 h 2499915"/>
                <a:gd name="connsiteX2" fmla="*/ 44944 w 1841265"/>
                <a:gd name="connsiteY2" fmla="*/ 2464625 h 2499915"/>
                <a:gd name="connsiteX3" fmla="*/ 298880 w 1841265"/>
                <a:gd name="connsiteY3" fmla="*/ 2204402 h 2499915"/>
                <a:gd name="connsiteX4" fmla="*/ 1841263 w 1841265"/>
                <a:gd name="connsiteY4" fmla="*/ 19621 h 2499915"/>
                <a:gd name="connsiteX0" fmla="*/ 1027982 w 1544334"/>
                <a:gd name="connsiteY0" fmla="*/ 0 h 2530597"/>
                <a:gd name="connsiteX1" fmla="*/ 1027982 w 1544334"/>
                <a:gd name="connsiteY1" fmla="*/ 2175668 h 2530597"/>
                <a:gd name="connsiteX2" fmla="*/ 1322813 w 1544334"/>
                <a:gd name="connsiteY2" fmla="*/ 2512250 h 2530597"/>
                <a:gd name="connsiteX3" fmla="*/ 1949 w 1544334"/>
                <a:gd name="connsiteY3" fmla="*/ 2204402 h 2530597"/>
                <a:gd name="connsiteX4" fmla="*/ 1544332 w 1544334"/>
                <a:gd name="connsiteY4" fmla="*/ 19621 h 2530597"/>
                <a:gd name="connsiteX0" fmla="*/ 23737 w 552449"/>
                <a:gd name="connsiteY0" fmla="*/ 0 h 2521068"/>
                <a:gd name="connsiteX1" fmla="*/ 23737 w 552449"/>
                <a:gd name="connsiteY1" fmla="*/ 2175668 h 2521068"/>
                <a:gd name="connsiteX2" fmla="*/ 318568 w 552449"/>
                <a:gd name="connsiteY2" fmla="*/ 2512250 h 2521068"/>
                <a:gd name="connsiteX3" fmla="*/ 537579 w 552449"/>
                <a:gd name="connsiteY3" fmla="*/ 2144077 h 2521068"/>
                <a:gd name="connsiteX4" fmla="*/ 540087 w 552449"/>
                <a:gd name="connsiteY4" fmla="*/ 19621 h 2521068"/>
                <a:gd name="connsiteX0" fmla="*/ 23737 w 554962"/>
                <a:gd name="connsiteY0" fmla="*/ 0 h 2521068"/>
                <a:gd name="connsiteX1" fmla="*/ 23737 w 554962"/>
                <a:gd name="connsiteY1" fmla="*/ 2175668 h 2521068"/>
                <a:gd name="connsiteX2" fmla="*/ 318568 w 554962"/>
                <a:gd name="connsiteY2" fmla="*/ 2512250 h 2521068"/>
                <a:gd name="connsiteX3" fmla="*/ 537579 w 554962"/>
                <a:gd name="connsiteY3" fmla="*/ 2144077 h 2521068"/>
                <a:gd name="connsiteX4" fmla="*/ 547231 w 554962"/>
                <a:gd name="connsiteY4" fmla="*/ 5333 h 2521068"/>
                <a:gd name="connsiteX0" fmla="*/ 23737 w 554962"/>
                <a:gd name="connsiteY0" fmla="*/ 0 h 2521068"/>
                <a:gd name="connsiteX1" fmla="*/ 23737 w 554962"/>
                <a:gd name="connsiteY1" fmla="*/ 2175668 h 2521068"/>
                <a:gd name="connsiteX2" fmla="*/ 318568 w 554962"/>
                <a:gd name="connsiteY2" fmla="*/ 2512250 h 2521068"/>
                <a:gd name="connsiteX3" fmla="*/ 537579 w 554962"/>
                <a:gd name="connsiteY3" fmla="*/ 2144077 h 2521068"/>
                <a:gd name="connsiteX4" fmla="*/ 547231 w 554962"/>
                <a:gd name="connsiteY4" fmla="*/ 5333 h 2521068"/>
                <a:gd name="connsiteX0" fmla="*/ 23737 w 554962"/>
                <a:gd name="connsiteY0" fmla="*/ 4192 h 2515461"/>
                <a:gd name="connsiteX1" fmla="*/ 23737 w 554962"/>
                <a:gd name="connsiteY1" fmla="*/ 2170335 h 2515461"/>
                <a:gd name="connsiteX2" fmla="*/ 318568 w 554962"/>
                <a:gd name="connsiteY2" fmla="*/ 2506917 h 2515461"/>
                <a:gd name="connsiteX3" fmla="*/ 537579 w 554962"/>
                <a:gd name="connsiteY3" fmla="*/ 2138744 h 2515461"/>
                <a:gd name="connsiteX4" fmla="*/ 547231 w 554962"/>
                <a:gd name="connsiteY4" fmla="*/ 0 h 2515461"/>
                <a:gd name="connsiteX0" fmla="*/ 20043 w 551268"/>
                <a:gd name="connsiteY0" fmla="*/ 4192 h 2515461"/>
                <a:gd name="connsiteX1" fmla="*/ 20043 w 551268"/>
                <a:gd name="connsiteY1" fmla="*/ 2170335 h 2515461"/>
                <a:gd name="connsiteX2" fmla="*/ 314874 w 551268"/>
                <a:gd name="connsiteY2" fmla="*/ 2506917 h 2515461"/>
                <a:gd name="connsiteX3" fmla="*/ 533885 w 551268"/>
                <a:gd name="connsiteY3" fmla="*/ 2138744 h 2515461"/>
                <a:gd name="connsiteX4" fmla="*/ 543537 w 551268"/>
                <a:gd name="connsiteY4" fmla="*/ 0 h 2515461"/>
                <a:gd name="connsiteX0" fmla="*/ 18208 w 549433"/>
                <a:gd name="connsiteY0" fmla="*/ 4192 h 2511456"/>
                <a:gd name="connsiteX1" fmla="*/ 20589 w 549433"/>
                <a:gd name="connsiteY1" fmla="*/ 2153667 h 2511456"/>
                <a:gd name="connsiteX2" fmla="*/ 313039 w 549433"/>
                <a:gd name="connsiteY2" fmla="*/ 2506917 h 2511456"/>
                <a:gd name="connsiteX3" fmla="*/ 532050 w 549433"/>
                <a:gd name="connsiteY3" fmla="*/ 2138744 h 2511456"/>
                <a:gd name="connsiteX4" fmla="*/ 541702 w 549433"/>
                <a:gd name="connsiteY4" fmla="*/ 0 h 2511456"/>
                <a:gd name="connsiteX0" fmla="*/ 18208 w 549433"/>
                <a:gd name="connsiteY0" fmla="*/ 4192 h 2511456"/>
                <a:gd name="connsiteX1" fmla="*/ 20589 w 549433"/>
                <a:gd name="connsiteY1" fmla="*/ 2153667 h 2511456"/>
                <a:gd name="connsiteX2" fmla="*/ 313039 w 549433"/>
                <a:gd name="connsiteY2" fmla="*/ 2506917 h 2511456"/>
                <a:gd name="connsiteX3" fmla="*/ 532050 w 549433"/>
                <a:gd name="connsiteY3" fmla="*/ 2138744 h 2511456"/>
                <a:gd name="connsiteX4" fmla="*/ 541702 w 549433"/>
                <a:gd name="connsiteY4" fmla="*/ 0 h 2511456"/>
                <a:gd name="connsiteX0" fmla="*/ 0 w 531225"/>
                <a:gd name="connsiteY0" fmla="*/ 4192 h 2511456"/>
                <a:gd name="connsiteX1" fmla="*/ 2381 w 531225"/>
                <a:gd name="connsiteY1" fmla="*/ 2153667 h 2511456"/>
                <a:gd name="connsiteX2" fmla="*/ 294831 w 531225"/>
                <a:gd name="connsiteY2" fmla="*/ 2506917 h 2511456"/>
                <a:gd name="connsiteX3" fmla="*/ 513842 w 531225"/>
                <a:gd name="connsiteY3" fmla="*/ 2138744 h 2511456"/>
                <a:gd name="connsiteX4" fmla="*/ 523494 w 531225"/>
                <a:gd name="connsiteY4" fmla="*/ 0 h 2511456"/>
                <a:gd name="connsiteX0" fmla="*/ 0 w 531225"/>
                <a:gd name="connsiteY0" fmla="*/ 4192 h 2513386"/>
                <a:gd name="connsiteX1" fmla="*/ 2381 w 531225"/>
                <a:gd name="connsiteY1" fmla="*/ 2153667 h 2513386"/>
                <a:gd name="connsiteX2" fmla="*/ 294831 w 531225"/>
                <a:gd name="connsiteY2" fmla="*/ 2506917 h 2513386"/>
                <a:gd name="connsiteX3" fmla="*/ 513842 w 531225"/>
                <a:gd name="connsiteY3" fmla="*/ 2157794 h 2513386"/>
                <a:gd name="connsiteX4" fmla="*/ 523494 w 531225"/>
                <a:gd name="connsiteY4" fmla="*/ 0 h 2513386"/>
                <a:gd name="connsiteX0" fmla="*/ 0 w 524227"/>
                <a:gd name="connsiteY0" fmla="*/ 4192 h 2513386"/>
                <a:gd name="connsiteX1" fmla="*/ 2381 w 524227"/>
                <a:gd name="connsiteY1" fmla="*/ 2153667 h 2513386"/>
                <a:gd name="connsiteX2" fmla="*/ 294831 w 524227"/>
                <a:gd name="connsiteY2" fmla="*/ 2506917 h 2513386"/>
                <a:gd name="connsiteX3" fmla="*/ 513842 w 524227"/>
                <a:gd name="connsiteY3" fmla="*/ 2157794 h 2513386"/>
                <a:gd name="connsiteX4" fmla="*/ 523494 w 524227"/>
                <a:gd name="connsiteY4" fmla="*/ 0 h 2513386"/>
                <a:gd name="connsiteX0" fmla="*/ 0 w 524227"/>
                <a:gd name="connsiteY0" fmla="*/ 4192 h 2533594"/>
                <a:gd name="connsiteX1" fmla="*/ 2381 w 524227"/>
                <a:gd name="connsiteY1" fmla="*/ 2153667 h 2533594"/>
                <a:gd name="connsiteX2" fmla="*/ 268638 w 524227"/>
                <a:gd name="connsiteY2" fmla="*/ 2530730 h 2533594"/>
                <a:gd name="connsiteX3" fmla="*/ 513842 w 524227"/>
                <a:gd name="connsiteY3" fmla="*/ 2157794 h 2533594"/>
                <a:gd name="connsiteX4" fmla="*/ 523494 w 524227"/>
                <a:gd name="connsiteY4" fmla="*/ 0 h 2533594"/>
                <a:gd name="connsiteX0" fmla="*/ 0 w 524227"/>
                <a:gd name="connsiteY0" fmla="*/ 4192 h 2532657"/>
                <a:gd name="connsiteX1" fmla="*/ 2381 w 524227"/>
                <a:gd name="connsiteY1" fmla="*/ 2153667 h 2532657"/>
                <a:gd name="connsiteX2" fmla="*/ 268638 w 524227"/>
                <a:gd name="connsiteY2" fmla="*/ 2530730 h 2532657"/>
                <a:gd name="connsiteX3" fmla="*/ 513842 w 524227"/>
                <a:gd name="connsiteY3" fmla="*/ 2157794 h 2532657"/>
                <a:gd name="connsiteX4" fmla="*/ 523494 w 524227"/>
                <a:gd name="connsiteY4" fmla="*/ 0 h 2532657"/>
                <a:gd name="connsiteX0" fmla="*/ 0 w 524227"/>
                <a:gd name="connsiteY0" fmla="*/ 4192 h 2532354"/>
                <a:gd name="connsiteX1" fmla="*/ 2381 w 524227"/>
                <a:gd name="connsiteY1" fmla="*/ 2153667 h 2532354"/>
                <a:gd name="connsiteX2" fmla="*/ 268638 w 524227"/>
                <a:gd name="connsiteY2" fmla="*/ 2530730 h 2532354"/>
                <a:gd name="connsiteX3" fmla="*/ 513842 w 524227"/>
                <a:gd name="connsiteY3" fmla="*/ 2157794 h 2532354"/>
                <a:gd name="connsiteX4" fmla="*/ 523494 w 524227"/>
                <a:gd name="connsiteY4" fmla="*/ 0 h 2532354"/>
                <a:gd name="connsiteX0" fmla="*/ 0 w 524227"/>
                <a:gd name="connsiteY0" fmla="*/ 4192 h 2533129"/>
                <a:gd name="connsiteX1" fmla="*/ 2381 w 524227"/>
                <a:gd name="connsiteY1" fmla="*/ 2153667 h 2533129"/>
                <a:gd name="connsiteX2" fmla="*/ 268638 w 524227"/>
                <a:gd name="connsiteY2" fmla="*/ 2530730 h 2533129"/>
                <a:gd name="connsiteX3" fmla="*/ 513842 w 524227"/>
                <a:gd name="connsiteY3" fmla="*/ 2157794 h 2533129"/>
                <a:gd name="connsiteX4" fmla="*/ 523494 w 524227"/>
                <a:gd name="connsiteY4" fmla="*/ 0 h 2533129"/>
                <a:gd name="connsiteX0" fmla="*/ 0 w 524227"/>
                <a:gd name="connsiteY0" fmla="*/ 4192 h 2533129"/>
                <a:gd name="connsiteX1" fmla="*/ 2381 w 524227"/>
                <a:gd name="connsiteY1" fmla="*/ 2153667 h 2533129"/>
                <a:gd name="connsiteX2" fmla="*/ 268638 w 524227"/>
                <a:gd name="connsiteY2" fmla="*/ 2530730 h 2533129"/>
                <a:gd name="connsiteX3" fmla="*/ 513842 w 524227"/>
                <a:gd name="connsiteY3" fmla="*/ 2157794 h 2533129"/>
                <a:gd name="connsiteX4" fmla="*/ 523494 w 524227"/>
                <a:gd name="connsiteY4" fmla="*/ 0 h 2533129"/>
                <a:gd name="connsiteX0" fmla="*/ 0 w 524227"/>
                <a:gd name="connsiteY0" fmla="*/ 4192 h 2533129"/>
                <a:gd name="connsiteX1" fmla="*/ 2381 w 524227"/>
                <a:gd name="connsiteY1" fmla="*/ 2153667 h 2533129"/>
                <a:gd name="connsiteX2" fmla="*/ 268638 w 524227"/>
                <a:gd name="connsiteY2" fmla="*/ 2530730 h 2533129"/>
                <a:gd name="connsiteX3" fmla="*/ 513842 w 524227"/>
                <a:gd name="connsiteY3" fmla="*/ 2157794 h 2533129"/>
                <a:gd name="connsiteX4" fmla="*/ 523494 w 524227"/>
                <a:gd name="connsiteY4" fmla="*/ 0 h 2533129"/>
                <a:gd name="connsiteX0" fmla="*/ 0 w 528059"/>
                <a:gd name="connsiteY0" fmla="*/ 4192 h 2533129"/>
                <a:gd name="connsiteX1" fmla="*/ 2381 w 528059"/>
                <a:gd name="connsiteY1" fmla="*/ 2153667 h 2533129"/>
                <a:gd name="connsiteX2" fmla="*/ 268638 w 528059"/>
                <a:gd name="connsiteY2" fmla="*/ 2530730 h 2533129"/>
                <a:gd name="connsiteX3" fmla="*/ 523367 w 528059"/>
                <a:gd name="connsiteY3" fmla="*/ 2160175 h 2533129"/>
                <a:gd name="connsiteX4" fmla="*/ 523494 w 528059"/>
                <a:gd name="connsiteY4" fmla="*/ 0 h 2533129"/>
                <a:gd name="connsiteX0" fmla="*/ 0 w 528059"/>
                <a:gd name="connsiteY0" fmla="*/ 4192 h 2533129"/>
                <a:gd name="connsiteX1" fmla="*/ 2381 w 528059"/>
                <a:gd name="connsiteY1" fmla="*/ 2153667 h 2533129"/>
                <a:gd name="connsiteX2" fmla="*/ 268638 w 528059"/>
                <a:gd name="connsiteY2" fmla="*/ 2530730 h 2533129"/>
                <a:gd name="connsiteX3" fmla="*/ 523367 w 528059"/>
                <a:gd name="connsiteY3" fmla="*/ 2160175 h 2533129"/>
                <a:gd name="connsiteX4" fmla="*/ 523494 w 528059"/>
                <a:gd name="connsiteY4" fmla="*/ 0 h 2533129"/>
                <a:gd name="connsiteX0" fmla="*/ 0 w 528059"/>
                <a:gd name="connsiteY0" fmla="*/ 4192 h 2530742"/>
                <a:gd name="connsiteX1" fmla="*/ 2381 w 528059"/>
                <a:gd name="connsiteY1" fmla="*/ 2153667 h 2530742"/>
                <a:gd name="connsiteX2" fmla="*/ 268638 w 528059"/>
                <a:gd name="connsiteY2" fmla="*/ 2530730 h 2530742"/>
                <a:gd name="connsiteX3" fmla="*/ 523367 w 528059"/>
                <a:gd name="connsiteY3" fmla="*/ 2160175 h 2530742"/>
                <a:gd name="connsiteX4" fmla="*/ 523494 w 528059"/>
                <a:gd name="connsiteY4" fmla="*/ 0 h 2530742"/>
                <a:gd name="connsiteX0" fmla="*/ 0 w 528059"/>
                <a:gd name="connsiteY0" fmla="*/ 4192 h 2530742"/>
                <a:gd name="connsiteX1" fmla="*/ 2381 w 528059"/>
                <a:gd name="connsiteY1" fmla="*/ 2153667 h 2530742"/>
                <a:gd name="connsiteX2" fmla="*/ 268638 w 528059"/>
                <a:gd name="connsiteY2" fmla="*/ 2530730 h 2530742"/>
                <a:gd name="connsiteX3" fmla="*/ 523367 w 528059"/>
                <a:gd name="connsiteY3" fmla="*/ 2160175 h 2530742"/>
                <a:gd name="connsiteX4" fmla="*/ 523494 w 528059"/>
                <a:gd name="connsiteY4" fmla="*/ 0 h 2530742"/>
                <a:gd name="connsiteX0" fmla="*/ 0 w 528059"/>
                <a:gd name="connsiteY0" fmla="*/ 4192 h 2521218"/>
                <a:gd name="connsiteX1" fmla="*/ 2381 w 528059"/>
                <a:gd name="connsiteY1" fmla="*/ 2153667 h 2521218"/>
                <a:gd name="connsiteX2" fmla="*/ 268638 w 528059"/>
                <a:gd name="connsiteY2" fmla="*/ 2521205 h 2521218"/>
                <a:gd name="connsiteX3" fmla="*/ 523367 w 528059"/>
                <a:gd name="connsiteY3" fmla="*/ 2160175 h 2521218"/>
                <a:gd name="connsiteX4" fmla="*/ 523494 w 528059"/>
                <a:gd name="connsiteY4" fmla="*/ 0 h 2521218"/>
                <a:gd name="connsiteX0" fmla="*/ 0 w 528059"/>
                <a:gd name="connsiteY0" fmla="*/ 4192 h 2521218"/>
                <a:gd name="connsiteX1" fmla="*/ 2381 w 528059"/>
                <a:gd name="connsiteY1" fmla="*/ 2153667 h 2521218"/>
                <a:gd name="connsiteX2" fmla="*/ 268638 w 528059"/>
                <a:gd name="connsiteY2" fmla="*/ 2521205 h 2521218"/>
                <a:gd name="connsiteX3" fmla="*/ 523367 w 528059"/>
                <a:gd name="connsiteY3" fmla="*/ 2160175 h 2521218"/>
                <a:gd name="connsiteX4" fmla="*/ 523494 w 528059"/>
                <a:gd name="connsiteY4" fmla="*/ 0 h 2521218"/>
                <a:gd name="connsiteX0" fmla="*/ 0 w 528059"/>
                <a:gd name="connsiteY0" fmla="*/ 4192 h 2521205"/>
                <a:gd name="connsiteX1" fmla="*/ 2381 w 528059"/>
                <a:gd name="connsiteY1" fmla="*/ 2153667 h 2521205"/>
                <a:gd name="connsiteX2" fmla="*/ 268638 w 528059"/>
                <a:gd name="connsiteY2" fmla="*/ 2521205 h 2521205"/>
                <a:gd name="connsiteX3" fmla="*/ 523367 w 528059"/>
                <a:gd name="connsiteY3" fmla="*/ 2160175 h 2521205"/>
                <a:gd name="connsiteX4" fmla="*/ 523494 w 528059"/>
                <a:gd name="connsiteY4" fmla="*/ 0 h 2521205"/>
                <a:gd name="connsiteX0" fmla="*/ 0 w 528059"/>
                <a:gd name="connsiteY0" fmla="*/ 4192 h 2521205"/>
                <a:gd name="connsiteX1" fmla="*/ 2381 w 528059"/>
                <a:gd name="connsiteY1" fmla="*/ 2153667 h 2521205"/>
                <a:gd name="connsiteX2" fmla="*/ 268638 w 528059"/>
                <a:gd name="connsiteY2" fmla="*/ 2521205 h 2521205"/>
                <a:gd name="connsiteX3" fmla="*/ 523367 w 528059"/>
                <a:gd name="connsiteY3" fmla="*/ 2160175 h 2521205"/>
                <a:gd name="connsiteX4" fmla="*/ 523494 w 528059"/>
                <a:gd name="connsiteY4" fmla="*/ 0 h 2521205"/>
                <a:gd name="connsiteX0" fmla="*/ 0 w 528059"/>
                <a:gd name="connsiteY0" fmla="*/ 4192 h 2521205"/>
                <a:gd name="connsiteX1" fmla="*/ 2381 w 528059"/>
                <a:gd name="connsiteY1" fmla="*/ 2153667 h 2521205"/>
                <a:gd name="connsiteX2" fmla="*/ 268638 w 528059"/>
                <a:gd name="connsiteY2" fmla="*/ 2521205 h 2521205"/>
                <a:gd name="connsiteX3" fmla="*/ 523367 w 528059"/>
                <a:gd name="connsiteY3" fmla="*/ 2160175 h 2521205"/>
                <a:gd name="connsiteX4" fmla="*/ 523494 w 528059"/>
                <a:gd name="connsiteY4" fmla="*/ 0 h 2521205"/>
                <a:gd name="connsiteX0" fmla="*/ 0 w 528059"/>
                <a:gd name="connsiteY0" fmla="*/ 4192 h 2521205"/>
                <a:gd name="connsiteX1" fmla="*/ 2381 w 528059"/>
                <a:gd name="connsiteY1" fmla="*/ 2153667 h 2521205"/>
                <a:gd name="connsiteX2" fmla="*/ 268638 w 528059"/>
                <a:gd name="connsiteY2" fmla="*/ 2521205 h 2521205"/>
                <a:gd name="connsiteX3" fmla="*/ 523367 w 528059"/>
                <a:gd name="connsiteY3" fmla="*/ 2160175 h 2521205"/>
                <a:gd name="connsiteX4" fmla="*/ 523494 w 528059"/>
                <a:gd name="connsiteY4" fmla="*/ 0 h 2521205"/>
                <a:gd name="connsiteX0" fmla="*/ 0 w 528059"/>
                <a:gd name="connsiteY0" fmla="*/ 4192 h 2521205"/>
                <a:gd name="connsiteX1" fmla="*/ 4762 w 528059"/>
                <a:gd name="connsiteY1" fmla="*/ 2163192 h 2521205"/>
                <a:gd name="connsiteX2" fmla="*/ 268638 w 528059"/>
                <a:gd name="connsiteY2" fmla="*/ 2521205 h 2521205"/>
                <a:gd name="connsiteX3" fmla="*/ 523367 w 528059"/>
                <a:gd name="connsiteY3" fmla="*/ 2160175 h 2521205"/>
                <a:gd name="connsiteX4" fmla="*/ 523494 w 528059"/>
                <a:gd name="connsiteY4" fmla="*/ 0 h 2521205"/>
                <a:gd name="connsiteX0" fmla="*/ 0 w 528059"/>
                <a:gd name="connsiteY0" fmla="*/ 4192 h 2521205"/>
                <a:gd name="connsiteX1" fmla="*/ 4762 w 528059"/>
                <a:gd name="connsiteY1" fmla="*/ 2163192 h 2521205"/>
                <a:gd name="connsiteX2" fmla="*/ 268638 w 528059"/>
                <a:gd name="connsiteY2" fmla="*/ 2521205 h 2521205"/>
                <a:gd name="connsiteX3" fmla="*/ 523367 w 528059"/>
                <a:gd name="connsiteY3" fmla="*/ 2160175 h 2521205"/>
                <a:gd name="connsiteX4" fmla="*/ 523494 w 528059"/>
                <a:gd name="connsiteY4" fmla="*/ 0 h 2521205"/>
                <a:gd name="connsiteX0" fmla="*/ 7145 w 523297"/>
                <a:gd name="connsiteY0" fmla="*/ 1810 h 2521205"/>
                <a:gd name="connsiteX1" fmla="*/ 0 w 523297"/>
                <a:gd name="connsiteY1" fmla="*/ 2163192 h 2521205"/>
                <a:gd name="connsiteX2" fmla="*/ 263876 w 523297"/>
                <a:gd name="connsiteY2" fmla="*/ 2521205 h 2521205"/>
                <a:gd name="connsiteX3" fmla="*/ 518605 w 523297"/>
                <a:gd name="connsiteY3" fmla="*/ 2160175 h 2521205"/>
                <a:gd name="connsiteX4" fmla="*/ 518732 w 523297"/>
                <a:gd name="connsiteY4" fmla="*/ 0 h 2521205"/>
                <a:gd name="connsiteX0" fmla="*/ 7145 w 523297"/>
                <a:gd name="connsiteY0" fmla="*/ 1810 h 2521205"/>
                <a:gd name="connsiteX1" fmla="*/ 0 w 523297"/>
                <a:gd name="connsiteY1" fmla="*/ 2163192 h 2521205"/>
                <a:gd name="connsiteX2" fmla="*/ 263876 w 523297"/>
                <a:gd name="connsiteY2" fmla="*/ 2521205 h 2521205"/>
                <a:gd name="connsiteX3" fmla="*/ 518605 w 523297"/>
                <a:gd name="connsiteY3" fmla="*/ 2160175 h 2521205"/>
                <a:gd name="connsiteX4" fmla="*/ 518732 w 523297"/>
                <a:gd name="connsiteY4" fmla="*/ 0 h 25212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297" h="2521205">
                  <a:moveTo>
                    <a:pt x="7145" y="1810"/>
                  </a:moveTo>
                  <a:cubicBezTo>
                    <a:pt x="8637" y="1079786"/>
                    <a:pt x="868" y="1091228"/>
                    <a:pt x="0" y="2163192"/>
                  </a:cubicBezTo>
                  <a:cubicBezTo>
                    <a:pt x="1513" y="2363620"/>
                    <a:pt x="4802" y="2520517"/>
                    <a:pt x="263876" y="2521205"/>
                  </a:cubicBezTo>
                  <a:cubicBezTo>
                    <a:pt x="515805" y="2519512"/>
                    <a:pt x="516477" y="2359977"/>
                    <a:pt x="518605" y="2160175"/>
                  </a:cubicBezTo>
                  <a:cubicBezTo>
                    <a:pt x="527876" y="1081691"/>
                    <a:pt x="520923" y="1080198"/>
                    <a:pt x="518732" y="0"/>
                  </a:cubicBez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grpSp>
      <p:sp>
        <p:nvSpPr>
          <p:cNvPr id="39" name="Freeform 90">
            <a:extLst>
              <a:ext uri="{FF2B5EF4-FFF2-40B4-BE49-F238E27FC236}">
                <a16:creationId xmlns:a16="http://schemas.microsoft.com/office/drawing/2014/main" id="{CA90EC6B-D8E6-7291-DBD3-6FD9CE094927}"/>
              </a:ext>
            </a:extLst>
          </p:cNvPr>
          <p:cNvSpPr/>
          <p:nvPr/>
        </p:nvSpPr>
        <p:spPr>
          <a:xfrm flipH="1">
            <a:off x="7891324" y="53340"/>
            <a:ext cx="574313" cy="6804660"/>
          </a:xfrm>
          <a:custGeom>
            <a:avLst/>
            <a:gdLst>
              <a:gd name="connsiteX0" fmla="*/ 0 w 1341120"/>
              <a:gd name="connsiteY0" fmla="*/ 0 h 6842760"/>
              <a:gd name="connsiteX1" fmla="*/ 243840 w 1341120"/>
              <a:gd name="connsiteY1" fmla="*/ 2453640 h 6842760"/>
              <a:gd name="connsiteX2" fmla="*/ 899160 w 1341120"/>
              <a:gd name="connsiteY2" fmla="*/ 4373880 h 6842760"/>
              <a:gd name="connsiteX3" fmla="*/ 1341120 w 1341120"/>
              <a:gd name="connsiteY3" fmla="*/ 6842760 h 6842760"/>
              <a:gd name="connsiteX0" fmla="*/ 601215 w 1942335"/>
              <a:gd name="connsiteY0" fmla="*/ 0 h 6842760"/>
              <a:gd name="connsiteX1" fmla="*/ 19183 w 1942335"/>
              <a:gd name="connsiteY1" fmla="*/ 1932940 h 6842760"/>
              <a:gd name="connsiteX2" fmla="*/ 1500375 w 1942335"/>
              <a:gd name="connsiteY2" fmla="*/ 4373880 h 6842760"/>
              <a:gd name="connsiteX3" fmla="*/ 1942335 w 1942335"/>
              <a:gd name="connsiteY3" fmla="*/ 6842760 h 6842760"/>
              <a:gd name="connsiteX0" fmla="*/ 0 w 7948106"/>
              <a:gd name="connsiteY0" fmla="*/ 0 h 6804660"/>
              <a:gd name="connsiteX1" fmla="*/ 6024954 w 7948106"/>
              <a:gd name="connsiteY1" fmla="*/ 1894840 h 6804660"/>
              <a:gd name="connsiteX2" fmla="*/ 7506146 w 7948106"/>
              <a:gd name="connsiteY2" fmla="*/ 4335780 h 6804660"/>
              <a:gd name="connsiteX3" fmla="*/ 7948106 w 7948106"/>
              <a:gd name="connsiteY3" fmla="*/ 6804660 h 6804660"/>
              <a:gd name="connsiteX0" fmla="*/ 0 w 7948106"/>
              <a:gd name="connsiteY0" fmla="*/ 0 h 6804660"/>
              <a:gd name="connsiteX1" fmla="*/ 5376054 w 7948106"/>
              <a:gd name="connsiteY1" fmla="*/ 1869440 h 6804660"/>
              <a:gd name="connsiteX2" fmla="*/ 7506146 w 7948106"/>
              <a:gd name="connsiteY2" fmla="*/ 4335780 h 6804660"/>
              <a:gd name="connsiteX3" fmla="*/ 7948106 w 7948106"/>
              <a:gd name="connsiteY3" fmla="*/ 6804660 h 6804660"/>
            </a:gdLst>
            <a:ahLst/>
            <a:cxnLst>
              <a:cxn ang="0">
                <a:pos x="connsiteX0" y="connsiteY0"/>
              </a:cxn>
              <a:cxn ang="0">
                <a:pos x="connsiteX1" y="connsiteY1"/>
              </a:cxn>
              <a:cxn ang="0">
                <a:pos x="connsiteX2" y="connsiteY2"/>
              </a:cxn>
              <a:cxn ang="0">
                <a:pos x="connsiteX3" y="connsiteY3"/>
              </a:cxn>
            </a:cxnLst>
            <a:rect l="l" t="t" r="r" b="b"/>
            <a:pathLst>
              <a:path w="7948106" h="6804660">
                <a:moveTo>
                  <a:pt x="0" y="0"/>
                </a:moveTo>
                <a:cubicBezTo>
                  <a:pt x="46990" y="862330"/>
                  <a:pt x="4125030" y="1146810"/>
                  <a:pt x="5376054" y="1869440"/>
                </a:cubicBezTo>
                <a:cubicBezTo>
                  <a:pt x="6627078" y="2592070"/>
                  <a:pt x="7323266" y="3604260"/>
                  <a:pt x="7506146" y="4335780"/>
                </a:cubicBezTo>
                <a:cubicBezTo>
                  <a:pt x="7689026" y="5067300"/>
                  <a:pt x="7818566" y="5935980"/>
                  <a:pt x="7948106" y="6804660"/>
                </a:cubicBezTo>
              </a:path>
            </a:pathLst>
          </a:custGeom>
          <a:noFill/>
          <a:ln w="7620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0" name="Rectangle 39">
            <a:extLst>
              <a:ext uri="{FF2B5EF4-FFF2-40B4-BE49-F238E27FC236}">
                <a16:creationId xmlns:a16="http://schemas.microsoft.com/office/drawing/2014/main" id="{7DC19E5A-CD9B-B18B-8494-0AC4CB7DA6A6}"/>
              </a:ext>
            </a:extLst>
          </p:cNvPr>
          <p:cNvSpPr/>
          <p:nvPr/>
        </p:nvSpPr>
        <p:spPr>
          <a:xfrm>
            <a:off x="8664886" y="3204143"/>
            <a:ext cx="2901285" cy="1889457"/>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GB"/>
          </a:p>
        </p:txBody>
      </p:sp>
      <p:grpSp>
        <p:nvGrpSpPr>
          <p:cNvPr id="41" name="Group 40">
            <a:extLst>
              <a:ext uri="{FF2B5EF4-FFF2-40B4-BE49-F238E27FC236}">
                <a16:creationId xmlns:a16="http://schemas.microsoft.com/office/drawing/2014/main" id="{A7EDBD77-3108-D034-C2F5-041DAEEED45D}"/>
              </a:ext>
            </a:extLst>
          </p:cNvPr>
          <p:cNvGrpSpPr/>
          <p:nvPr/>
        </p:nvGrpSpPr>
        <p:grpSpPr>
          <a:xfrm>
            <a:off x="9204114" y="2748078"/>
            <a:ext cx="447743" cy="1896039"/>
            <a:chOff x="9017577" y="3719901"/>
            <a:chExt cx="539034" cy="2096776"/>
          </a:xfrm>
        </p:grpSpPr>
        <p:sp>
          <p:nvSpPr>
            <p:cNvPr id="42" name="Freeform: Shape 53">
              <a:extLst>
                <a:ext uri="{FF2B5EF4-FFF2-40B4-BE49-F238E27FC236}">
                  <a16:creationId xmlns:a16="http://schemas.microsoft.com/office/drawing/2014/main" id="{E7B4467A-6A3C-7EE5-AB17-C10E2D1CB9FD}"/>
                </a:ext>
              </a:extLst>
            </p:cNvPr>
            <p:cNvSpPr/>
            <p:nvPr/>
          </p:nvSpPr>
          <p:spPr>
            <a:xfrm>
              <a:off x="9017577" y="5236478"/>
              <a:ext cx="530901" cy="580199"/>
            </a:xfrm>
            <a:custGeom>
              <a:avLst/>
              <a:gdLst>
                <a:gd name="connsiteX0" fmla="*/ 34022 w 728966"/>
                <a:gd name="connsiteY0" fmla="*/ 0 h 2610214"/>
                <a:gd name="connsiteX1" fmla="*/ 34022 w 728966"/>
                <a:gd name="connsiteY1" fmla="*/ 2133600 h 2610214"/>
                <a:gd name="connsiteX2" fmla="*/ 387590 w 728966"/>
                <a:gd name="connsiteY2" fmla="*/ 2609088 h 2610214"/>
                <a:gd name="connsiteX3" fmla="*/ 655814 w 728966"/>
                <a:gd name="connsiteY3" fmla="*/ 2072640 h 2610214"/>
                <a:gd name="connsiteX4" fmla="*/ 728966 w 728966"/>
                <a:gd name="connsiteY4" fmla="*/ 24384 h 2610214"/>
                <a:gd name="connsiteX0" fmla="*/ 1019 w 1472251"/>
                <a:gd name="connsiteY0" fmla="*/ 0 h 2600668"/>
                <a:gd name="connsiteX1" fmla="*/ 777307 w 1472251"/>
                <a:gd name="connsiteY1" fmla="*/ 2124075 h 2600668"/>
                <a:gd name="connsiteX2" fmla="*/ 1130875 w 1472251"/>
                <a:gd name="connsiteY2" fmla="*/ 2599563 h 2600668"/>
                <a:gd name="connsiteX3" fmla="*/ 1399099 w 1472251"/>
                <a:gd name="connsiteY3" fmla="*/ 2063115 h 2600668"/>
                <a:gd name="connsiteX4" fmla="*/ 1472251 w 1472251"/>
                <a:gd name="connsiteY4" fmla="*/ 14859 h 2600668"/>
                <a:gd name="connsiteX0" fmla="*/ 1268 w 1322481"/>
                <a:gd name="connsiteY0" fmla="*/ 87535 h 2585616"/>
                <a:gd name="connsiteX1" fmla="*/ 627537 w 1322481"/>
                <a:gd name="connsiteY1" fmla="*/ 2109216 h 2585616"/>
                <a:gd name="connsiteX2" fmla="*/ 981105 w 1322481"/>
                <a:gd name="connsiteY2" fmla="*/ 2584704 h 2585616"/>
                <a:gd name="connsiteX3" fmla="*/ 1249329 w 1322481"/>
                <a:gd name="connsiteY3" fmla="*/ 2048256 h 2585616"/>
                <a:gd name="connsiteX4" fmla="*/ 1322481 w 1322481"/>
                <a:gd name="connsiteY4" fmla="*/ 0 h 2585616"/>
                <a:gd name="connsiteX0" fmla="*/ 1038 w 1457982"/>
                <a:gd name="connsiteY0" fmla="*/ 0 h 2607827"/>
                <a:gd name="connsiteX1" fmla="*/ 763038 w 1457982"/>
                <a:gd name="connsiteY1" fmla="*/ 2131218 h 2607827"/>
                <a:gd name="connsiteX2" fmla="*/ 1116606 w 1457982"/>
                <a:gd name="connsiteY2" fmla="*/ 2606706 h 2607827"/>
                <a:gd name="connsiteX3" fmla="*/ 1384830 w 1457982"/>
                <a:gd name="connsiteY3" fmla="*/ 2070258 h 2607827"/>
                <a:gd name="connsiteX4" fmla="*/ 1457982 w 1457982"/>
                <a:gd name="connsiteY4" fmla="*/ 22002 h 2607827"/>
                <a:gd name="connsiteX0" fmla="*/ 1038 w 1387307"/>
                <a:gd name="connsiteY0" fmla="*/ 0 h 2607827"/>
                <a:gd name="connsiteX1" fmla="*/ 763038 w 1387307"/>
                <a:gd name="connsiteY1" fmla="*/ 2131218 h 2607827"/>
                <a:gd name="connsiteX2" fmla="*/ 1116606 w 1387307"/>
                <a:gd name="connsiteY2" fmla="*/ 2606706 h 2607827"/>
                <a:gd name="connsiteX3" fmla="*/ 1384830 w 1387307"/>
                <a:gd name="connsiteY3" fmla="*/ 2070258 h 2607827"/>
                <a:gd name="connsiteX4" fmla="*/ 507863 w 1387307"/>
                <a:gd name="connsiteY4" fmla="*/ 571 h 2607827"/>
                <a:gd name="connsiteX0" fmla="*/ 89580 w 1475849"/>
                <a:gd name="connsiteY0" fmla="*/ 0 h 2606712"/>
                <a:gd name="connsiteX1" fmla="*/ 89580 w 1475849"/>
                <a:gd name="connsiteY1" fmla="*/ 2064543 h 2606712"/>
                <a:gd name="connsiteX2" fmla="*/ 1205148 w 1475849"/>
                <a:gd name="connsiteY2" fmla="*/ 2606706 h 2606712"/>
                <a:gd name="connsiteX3" fmla="*/ 1473372 w 1475849"/>
                <a:gd name="connsiteY3" fmla="*/ 2070258 h 2606712"/>
                <a:gd name="connsiteX4" fmla="*/ 596405 w 1475849"/>
                <a:gd name="connsiteY4" fmla="*/ 571 h 2606712"/>
                <a:gd name="connsiteX0" fmla="*/ 89580 w 1211812"/>
                <a:gd name="connsiteY0" fmla="*/ 0 h 2606713"/>
                <a:gd name="connsiteX1" fmla="*/ 89580 w 1211812"/>
                <a:gd name="connsiteY1" fmla="*/ 2064543 h 2606713"/>
                <a:gd name="connsiteX2" fmla="*/ 1205148 w 1211812"/>
                <a:gd name="connsiteY2" fmla="*/ 2606706 h 2606713"/>
                <a:gd name="connsiteX3" fmla="*/ 597072 w 1211812"/>
                <a:gd name="connsiteY3" fmla="*/ 2058352 h 2606713"/>
                <a:gd name="connsiteX4" fmla="*/ 596405 w 1211812"/>
                <a:gd name="connsiteY4" fmla="*/ 571 h 2606713"/>
                <a:gd name="connsiteX0" fmla="*/ 27107 w 558022"/>
                <a:gd name="connsiteY0" fmla="*/ 0 h 2351458"/>
                <a:gd name="connsiteX1" fmla="*/ 27107 w 558022"/>
                <a:gd name="connsiteY1" fmla="*/ 2064543 h 2351458"/>
                <a:gd name="connsiteX2" fmla="*/ 280663 w 558022"/>
                <a:gd name="connsiteY2" fmla="*/ 2318575 h 2351458"/>
                <a:gd name="connsiteX3" fmla="*/ 534599 w 558022"/>
                <a:gd name="connsiteY3" fmla="*/ 2058352 h 2351458"/>
                <a:gd name="connsiteX4" fmla="*/ 533932 w 558022"/>
                <a:gd name="connsiteY4" fmla="*/ 571 h 2351458"/>
                <a:gd name="connsiteX0" fmla="*/ 27107 w 558022"/>
                <a:gd name="connsiteY0" fmla="*/ 0 h 2351458"/>
                <a:gd name="connsiteX1" fmla="*/ 27107 w 558022"/>
                <a:gd name="connsiteY1" fmla="*/ 2064543 h 2351458"/>
                <a:gd name="connsiteX2" fmla="*/ 280663 w 558022"/>
                <a:gd name="connsiteY2" fmla="*/ 2318575 h 2351458"/>
                <a:gd name="connsiteX3" fmla="*/ 534599 w 558022"/>
                <a:gd name="connsiteY3" fmla="*/ 2058352 h 2351458"/>
                <a:gd name="connsiteX4" fmla="*/ 533932 w 558022"/>
                <a:gd name="connsiteY4" fmla="*/ 571 h 2351458"/>
                <a:gd name="connsiteX0" fmla="*/ 20698 w 551613"/>
                <a:gd name="connsiteY0" fmla="*/ 0 h 2351458"/>
                <a:gd name="connsiteX1" fmla="*/ 20698 w 551613"/>
                <a:gd name="connsiteY1" fmla="*/ 2064543 h 2351458"/>
                <a:gd name="connsiteX2" fmla="*/ 274254 w 551613"/>
                <a:gd name="connsiteY2" fmla="*/ 2318575 h 2351458"/>
                <a:gd name="connsiteX3" fmla="*/ 528190 w 551613"/>
                <a:gd name="connsiteY3" fmla="*/ 2058352 h 2351458"/>
                <a:gd name="connsiteX4" fmla="*/ 527523 w 551613"/>
                <a:gd name="connsiteY4" fmla="*/ 571 h 2351458"/>
                <a:gd name="connsiteX0" fmla="*/ 20698 w 551613"/>
                <a:gd name="connsiteY0" fmla="*/ 0 h 2351458"/>
                <a:gd name="connsiteX1" fmla="*/ 20698 w 551613"/>
                <a:gd name="connsiteY1" fmla="*/ 2064543 h 2351458"/>
                <a:gd name="connsiteX2" fmla="*/ 274254 w 551613"/>
                <a:gd name="connsiteY2" fmla="*/ 2318575 h 2351458"/>
                <a:gd name="connsiteX3" fmla="*/ 528190 w 551613"/>
                <a:gd name="connsiteY3" fmla="*/ 2058352 h 2351458"/>
                <a:gd name="connsiteX4" fmla="*/ 527523 w 551613"/>
                <a:gd name="connsiteY4" fmla="*/ 571 h 2351458"/>
                <a:gd name="connsiteX0" fmla="*/ 20698 w 553090"/>
                <a:gd name="connsiteY0" fmla="*/ 0 h 2351458"/>
                <a:gd name="connsiteX1" fmla="*/ 20698 w 553090"/>
                <a:gd name="connsiteY1" fmla="*/ 2064543 h 2351458"/>
                <a:gd name="connsiteX2" fmla="*/ 274254 w 553090"/>
                <a:gd name="connsiteY2" fmla="*/ 2318575 h 2351458"/>
                <a:gd name="connsiteX3" fmla="*/ 528190 w 553090"/>
                <a:gd name="connsiteY3" fmla="*/ 2058352 h 2351458"/>
                <a:gd name="connsiteX4" fmla="*/ 527523 w 553090"/>
                <a:gd name="connsiteY4" fmla="*/ 571 h 2351458"/>
                <a:gd name="connsiteX0" fmla="*/ 20698 w 541453"/>
                <a:gd name="connsiteY0" fmla="*/ 0 h 2351458"/>
                <a:gd name="connsiteX1" fmla="*/ 20698 w 541453"/>
                <a:gd name="connsiteY1" fmla="*/ 2064543 h 2351458"/>
                <a:gd name="connsiteX2" fmla="*/ 274254 w 541453"/>
                <a:gd name="connsiteY2" fmla="*/ 2318575 h 2351458"/>
                <a:gd name="connsiteX3" fmla="*/ 528190 w 541453"/>
                <a:gd name="connsiteY3" fmla="*/ 2058352 h 2351458"/>
                <a:gd name="connsiteX4" fmla="*/ 527523 w 541453"/>
                <a:gd name="connsiteY4" fmla="*/ 571 h 2351458"/>
                <a:gd name="connsiteX0" fmla="*/ 1597405 w 1597405"/>
                <a:gd name="connsiteY0" fmla="*/ 0 h 2497508"/>
                <a:gd name="connsiteX1" fmla="*/ 63880 w 1597405"/>
                <a:gd name="connsiteY1" fmla="*/ 2210593 h 2497508"/>
                <a:gd name="connsiteX2" fmla="*/ 317436 w 1597405"/>
                <a:gd name="connsiteY2" fmla="*/ 2464625 h 2497508"/>
                <a:gd name="connsiteX3" fmla="*/ 571372 w 1597405"/>
                <a:gd name="connsiteY3" fmla="*/ 2204402 h 2497508"/>
                <a:gd name="connsiteX4" fmla="*/ 570705 w 1597405"/>
                <a:gd name="connsiteY4" fmla="*/ 146621 h 2497508"/>
                <a:gd name="connsiteX0" fmla="*/ 1597405 w 2113755"/>
                <a:gd name="connsiteY0" fmla="*/ 0 h 2497508"/>
                <a:gd name="connsiteX1" fmla="*/ 63880 w 2113755"/>
                <a:gd name="connsiteY1" fmla="*/ 2210593 h 2497508"/>
                <a:gd name="connsiteX2" fmla="*/ 317436 w 2113755"/>
                <a:gd name="connsiteY2" fmla="*/ 2464625 h 2497508"/>
                <a:gd name="connsiteX3" fmla="*/ 571372 w 2113755"/>
                <a:gd name="connsiteY3" fmla="*/ 2204402 h 2497508"/>
                <a:gd name="connsiteX4" fmla="*/ 2113755 w 2113755"/>
                <a:gd name="connsiteY4" fmla="*/ 19621 h 2497508"/>
                <a:gd name="connsiteX0" fmla="*/ 1597405 w 2113757"/>
                <a:gd name="connsiteY0" fmla="*/ 0 h 2497508"/>
                <a:gd name="connsiteX1" fmla="*/ 63880 w 2113757"/>
                <a:gd name="connsiteY1" fmla="*/ 2210593 h 2497508"/>
                <a:gd name="connsiteX2" fmla="*/ 317436 w 2113757"/>
                <a:gd name="connsiteY2" fmla="*/ 2464625 h 2497508"/>
                <a:gd name="connsiteX3" fmla="*/ 571372 w 2113757"/>
                <a:gd name="connsiteY3" fmla="*/ 2204402 h 2497508"/>
                <a:gd name="connsiteX4" fmla="*/ 2113755 w 2113757"/>
                <a:gd name="connsiteY4" fmla="*/ 19621 h 2497508"/>
                <a:gd name="connsiteX0" fmla="*/ 1307293 w 1823645"/>
                <a:gd name="connsiteY0" fmla="*/ 0 h 2578728"/>
                <a:gd name="connsiteX1" fmla="*/ 1008843 w 1823645"/>
                <a:gd name="connsiteY1" fmla="*/ 1073943 h 2578728"/>
                <a:gd name="connsiteX2" fmla="*/ 27324 w 1823645"/>
                <a:gd name="connsiteY2" fmla="*/ 2464625 h 2578728"/>
                <a:gd name="connsiteX3" fmla="*/ 281260 w 1823645"/>
                <a:gd name="connsiteY3" fmla="*/ 2204402 h 2578728"/>
                <a:gd name="connsiteX4" fmla="*/ 1823643 w 1823645"/>
                <a:gd name="connsiteY4" fmla="*/ 19621 h 2578728"/>
                <a:gd name="connsiteX0" fmla="*/ 1324913 w 1841265"/>
                <a:gd name="connsiteY0" fmla="*/ 0 h 2499915"/>
                <a:gd name="connsiteX1" fmla="*/ 1324913 w 1841265"/>
                <a:gd name="connsiteY1" fmla="*/ 2175668 h 2499915"/>
                <a:gd name="connsiteX2" fmla="*/ 44944 w 1841265"/>
                <a:gd name="connsiteY2" fmla="*/ 2464625 h 2499915"/>
                <a:gd name="connsiteX3" fmla="*/ 298880 w 1841265"/>
                <a:gd name="connsiteY3" fmla="*/ 2204402 h 2499915"/>
                <a:gd name="connsiteX4" fmla="*/ 1841263 w 1841265"/>
                <a:gd name="connsiteY4" fmla="*/ 19621 h 2499915"/>
                <a:gd name="connsiteX0" fmla="*/ 1027982 w 1544334"/>
                <a:gd name="connsiteY0" fmla="*/ 0 h 2530597"/>
                <a:gd name="connsiteX1" fmla="*/ 1027982 w 1544334"/>
                <a:gd name="connsiteY1" fmla="*/ 2175668 h 2530597"/>
                <a:gd name="connsiteX2" fmla="*/ 1322813 w 1544334"/>
                <a:gd name="connsiteY2" fmla="*/ 2512250 h 2530597"/>
                <a:gd name="connsiteX3" fmla="*/ 1949 w 1544334"/>
                <a:gd name="connsiteY3" fmla="*/ 2204402 h 2530597"/>
                <a:gd name="connsiteX4" fmla="*/ 1544332 w 1544334"/>
                <a:gd name="connsiteY4" fmla="*/ 19621 h 2530597"/>
                <a:gd name="connsiteX0" fmla="*/ 23737 w 552449"/>
                <a:gd name="connsiteY0" fmla="*/ 0 h 2521068"/>
                <a:gd name="connsiteX1" fmla="*/ 23737 w 552449"/>
                <a:gd name="connsiteY1" fmla="*/ 2175668 h 2521068"/>
                <a:gd name="connsiteX2" fmla="*/ 318568 w 552449"/>
                <a:gd name="connsiteY2" fmla="*/ 2512250 h 2521068"/>
                <a:gd name="connsiteX3" fmla="*/ 537579 w 552449"/>
                <a:gd name="connsiteY3" fmla="*/ 2144077 h 2521068"/>
                <a:gd name="connsiteX4" fmla="*/ 540087 w 552449"/>
                <a:gd name="connsiteY4" fmla="*/ 19621 h 2521068"/>
                <a:gd name="connsiteX0" fmla="*/ 23737 w 554962"/>
                <a:gd name="connsiteY0" fmla="*/ 0 h 2521068"/>
                <a:gd name="connsiteX1" fmla="*/ 23737 w 554962"/>
                <a:gd name="connsiteY1" fmla="*/ 2175668 h 2521068"/>
                <a:gd name="connsiteX2" fmla="*/ 318568 w 554962"/>
                <a:gd name="connsiteY2" fmla="*/ 2512250 h 2521068"/>
                <a:gd name="connsiteX3" fmla="*/ 537579 w 554962"/>
                <a:gd name="connsiteY3" fmla="*/ 2144077 h 2521068"/>
                <a:gd name="connsiteX4" fmla="*/ 547231 w 554962"/>
                <a:gd name="connsiteY4" fmla="*/ 5333 h 2521068"/>
                <a:gd name="connsiteX0" fmla="*/ 23737 w 554962"/>
                <a:gd name="connsiteY0" fmla="*/ 0 h 2521068"/>
                <a:gd name="connsiteX1" fmla="*/ 23737 w 554962"/>
                <a:gd name="connsiteY1" fmla="*/ 2175668 h 2521068"/>
                <a:gd name="connsiteX2" fmla="*/ 318568 w 554962"/>
                <a:gd name="connsiteY2" fmla="*/ 2512250 h 2521068"/>
                <a:gd name="connsiteX3" fmla="*/ 537579 w 554962"/>
                <a:gd name="connsiteY3" fmla="*/ 2144077 h 2521068"/>
                <a:gd name="connsiteX4" fmla="*/ 547231 w 554962"/>
                <a:gd name="connsiteY4" fmla="*/ 5333 h 2521068"/>
                <a:gd name="connsiteX0" fmla="*/ 23737 w 554962"/>
                <a:gd name="connsiteY0" fmla="*/ 4192 h 2515461"/>
                <a:gd name="connsiteX1" fmla="*/ 23737 w 554962"/>
                <a:gd name="connsiteY1" fmla="*/ 2170335 h 2515461"/>
                <a:gd name="connsiteX2" fmla="*/ 318568 w 554962"/>
                <a:gd name="connsiteY2" fmla="*/ 2506917 h 2515461"/>
                <a:gd name="connsiteX3" fmla="*/ 537579 w 554962"/>
                <a:gd name="connsiteY3" fmla="*/ 2138744 h 2515461"/>
                <a:gd name="connsiteX4" fmla="*/ 547231 w 554962"/>
                <a:gd name="connsiteY4" fmla="*/ 0 h 2515461"/>
                <a:gd name="connsiteX0" fmla="*/ 20043 w 551268"/>
                <a:gd name="connsiteY0" fmla="*/ 4192 h 2515461"/>
                <a:gd name="connsiteX1" fmla="*/ 20043 w 551268"/>
                <a:gd name="connsiteY1" fmla="*/ 2170335 h 2515461"/>
                <a:gd name="connsiteX2" fmla="*/ 314874 w 551268"/>
                <a:gd name="connsiteY2" fmla="*/ 2506917 h 2515461"/>
                <a:gd name="connsiteX3" fmla="*/ 533885 w 551268"/>
                <a:gd name="connsiteY3" fmla="*/ 2138744 h 2515461"/>
                <a:gd name="connsiteX4" fmla="*/ 543537 w 551268"/>
                <a:gd name="connsiteY4" fmla="*/ 0 h 2515461"/>
                <a:gd name="connsiteX0" fmla="*/ 18208 w 549433"/>
                <a:gd name="connsiteY0" fmla="*/ 4192 h 2511456"/>
                <a:gd name="connsiteX1" fmla="*/ 20589 w 549433"/>
                <a:gd name="connsiteY1" fmla="*/ 2153667 h 2511456"/>
                <a:gd name="connsiteX2" fmla="*/ 313039 w 549433"/>
                <a:gd name="connsiteY2" fmla="*/ 2506917 h 2511456"/>
                <a:gd name="connsiteX3" fmla="*/ 532050 w 549433"/>
                <a:gd name="connsiteY3" fmla="*/ 2138744 h 2511456"/>
                <a:gd name="connsiteX4" fmla="*/ 541702 w 549433"/>
                <a:gd name="connsiteY4" fmla="*/ 0 h 2511456"/>
                <a:gd name="connsiteX0" fmla="*/ 18208 w 549433"/>
                <a:gd name="connsiteY0" fmla="*/ 4192 h 2511456"/>
                <a:gd name="connsiteX1" fmla="*/ 20589 w 549433"/>
                <a:gd name="connsiteY1" fmla="*/ 2153667 h 2511456"/>
                <a:gd name="connsiteX2" fmla="*/ 313039 w 549433"/>
                <a:gd name="connsiteY2" fmla="*/ 2506917 h 2511456"/>
                <a:gd name="connsiteX3" fmla="*/ 532050 w 549433"/>
                <a:gd name="connsiteY3" fmla="*/ 2138744 h 2511456"/>
                <a:gd name="connsiteX4" fmla="*/ 541702 w 549433"/>
                <a:gd name="connsiteY4" fmla="*/ 0 h 2511456"/>
                <a:gd name="connsiteX0" fmla="*/ 0 w 531225"/>
                <a:gd name="connsiteY0" fmla="*/ 4192 h 2511456"/>
                <a:gd name="connsiteX1" fmla="*/ 2381 w 531225"/>
                <a:gd name="connsiteY1" fmla="*/ 2153667 h 2511456"/>
                <a:gd name="connsiteX2" fmla="*/ 294831 w 531225"/>
                <a:gd name="connsiteY2" fmla="*/ 2506917 h 2511456"/>
                <a:gd name="connsiteX3" fmla="*/ 513842 w 531225"/>
                <a:gd name="connsiteY3" fmla="*/ 2138744 h 2511456"/>
                <a:gd name="connsiteX4" fmla="*/ 523494 w 531225"/>
                <a:gd name="connsiteY4" fmla="*/ 0 h 2511456"/>
                <a:gd name="connsiteX0" fmla="*/ 0 w 531225"/>
                <a:gd name="connsiteY0" fmla="*/ 4192 h 2513386"/>
                <a:gd name="connsiteX1" fmla="*/ 2381 w 531225"/>
                <a:gd name="connsiteY1" fmla="*/ 2153667 h 2513386"/>
                <a:gd name="connsiteX2" fmla="*/ 294831 w 531225"/>
                <a:gd name="connsiteY2" fmla="*/ 2506917 h 2513386"/>
                <a:gd name="connsiteX3" fmla="*/ 513842 w 531225"/>
                <a:gd name="connsiteY3" fmla="*/ 2157794 h 2513386"/>
                <a:gd name="connsiteX4" fmla="*/ 523494 w 531225"/>
                <a:gd name="connsiteY4" fmla="*/ 0 h 2513386"/>
                <a:gd name="connsiteX0" fmla="*/ 0 w 524227"/>
                <a:gd name="connsiteY0" fmla="*/ 4192 h 2513386"/>
                <a:gd name="connsiteX1" fmla="*/ 2381 w 524227"/>
                <a:gd name="connsiteY1" fmla="*/ 2153667 h 2513386"/>
                <a:gd name="connsiteX2" fmla="*/ 294831 w 524227"/>
                <a:gd name="connsiteY2" fmla="*/ 2506917 h 2513386"/>
                <a:gd name="connsiteX3" fmla="*/ 513842 w 524227"/>
                <a:gd name="connsiteY3" fmla="*/ 2157794 h 2513386"/>
                <a:gd name="connsiteX4" fmla="*/ 523494 w 524227"/>
                <a:gd name="connsiteY4" fmla="*/ 0 h 2513386"/>
                <a:gd name="connsiteX0" fmla="*/ 0 w 524227"/>
                <a:gd name="connsiteY0" fmla="*/ 4192 h 2533594"/>
                <a:gd name="connsiteX1" fmla="*/ 2381 w 524227"/>
                <a:gd name="connsiteY1" fmla="*/ 2153667 h 2533594"/>
                <a:gd name="connsiteX2" fmla="*/ 268638 w 524227"/>
                <a:gd name="connsiteY2" fmla="*/ 2530730 h 2533594"/>
                <a:gd name="connsiteX3" fmla="*/ 513842 w 524227"/>
                <a:gd name="connsiteY3" fmla="*/ 2157794 h 2533594"/>
                <a:gd name="connsiteX4" fmla="*/ 523494 w 524227"/>
                <a:gd name="connsiteY4" fmla="*/ 0 h 2533594"/>
                <a:gd name="connsiteX0" fmla="*/ 0 w 524227"/>
                <a:gd name="connsiteY0" fmla="*/ 4192 h 2532657"/>
                <a:gd name="connsiteX1" fmla="*/ 2381 w 524227"/>
                <a:gd name="connsiteY1" fmla="*/ 2153667 h 2532657"/>
                <a:gd name="connsiteX2" fmla="*/ 268638 w 524227"/>
                <a:gd name="connsiteY2" fmla="*/ 2530730 h 2532657"/>
                <a:gd name="connsiteX3" fmla="*/ 513842 w 524227"/>
                <a:gd name="connsiteY3" fmla="*/ 2157794 h 2532657"/>
                <a:gd name="connsiteX4" fmla="*/ 523494 w 524227"/>
                <a:gd name="connsiteY4" fmla="*/ 0 h 2532657"/>
                <a:gd name="connsiteX0" fmla="*/ 0 w 524227"/>
                <a:gd name="connsiteY0" fmla="*/ 4192 h 2532354"/>
                <a:gd name="connsiteX1" fmla="*/ 2381 w 524227"/>
                <a:gd name="connsiteY1" fmla="*/ 2153667 h 2532354"/>
                <a:gd name="connsiteX2" fmla="*/ 268638 w 524227"/>
                <a:gd name="connsiteY2" fmla="*/ 2530730 h 2532354"/>
                <a:gd name="connsiteX3" fmla="*/ 513842 w 524227"/>
                <a:gd name="connsiteY3" fmla="*/ 2157794 h 2532354"/>
                <a:gd name="connsiteX4" fmla="*/ 523494 w 524227"/>
                <a:gd name="connsiteY4" fmla="*/ 0 h 2532354"/>
                <a:gd name="connsiteX0" fmla="*/ 0 w 524227"/>
                <a:gd name="connsiteY0" fmla="*/ 4192 h 2533129"/>
                <a:gd name="connsiteX1" fmla="*/ 2381 w 524227"/>
                <a:gd name="connsiteY1" fmla="*/ 2153667 h 2533129"/>
                <a:gd name="connsiteX2" fmla="*/ 268638 w 524227"/>
                <a:gd name="connsiteY2" fmla="*/ 2530730 h 2533129"/>
                <a:gd name="connsiteX3" fmla="*/ 513842 w 524227"/>
                <a:gd name="connsiteY3" fmla="*/ 2157794 h 2533129"/>
                <a:gd name="connsiteX4" fmla="*/ 523494 w 524227"/>
                <a:gd name="connsiteY4" fmla="*/ 0 h 2533129"/>
                <a:gd name="connsiteX0" fmla="*/ 0 w 524227"/>
                <a:gd name="connsiteY0" fmla="*/ 4192 h 2533129"/>
                <a:gd name="connsiteX1" fmla="*/ 2381 w 524227"/>
                <a:gd name="connsiteY1" fmla="*/ 2153667 h 2533129"/>
                <a:gd name="connsiteX2" fmla="*/ 268638 w 524227"/>
                <a:gd name="connsiteY2" fmla="*/ 2530730 h 2533129"/>
                <a:gd name="connsiteX3" fmla="*/ 513842 w 524227"/>
                <a:gd name="connsiteY3" fmla="*/ 2157794 h 2533129"/>
                <a:gd name="connsiteX4" fmla="*/ 523494 w 524227"/>
                <a:gd name="connsiteY4" fmla="*/ 0 h 2533129"/>
                <a:gd name="connsiteX0" fmla="*/ 0 w 524227"/>
                <a:gd name="connsiteY0" fmla="*/ 4192 h 2533129"/>
                <a:gd name="connsiteX1" fmla="*/ 2381 w 524227"/>
                <a:gd name="connsiteY1" fmla="*/ 2153667 h 2533129"/>
                <a:gd name="connsiteX2" fmla="*/ 268638 w 524227"/>
                <a:gd name="connsiteY2" fmla="*/ 2530730 h 2533129"/>
                <a:gd name="connsiteX3" fmla="*/ 513842 w 524227"/>
                <a:gd name="connsiteY3" fmla="*/ 2157794 h 2533129"/>
                <a:gd name="connsiteX4" fmla="*/ 523494 w 524227"/>
                <a:gd name="connsiteY4" fmla="*/ 0 h 2533129"/>
                <a:gd name="connsiteX0" fmla="*/ 0 w 528059"/>
                <a:gd name="connsiteY0" fmla="*/ 4192 h 2533129"/>
                <a:gd name="connsiteX1" fmla="*/ 2381 w 528059"/>
                <a:gd name="connsiteY1" fmla="*/ 2153667 h 2533129"/>
                <a:gd name="connsiteX2" fmla="*/ 268638 w 528059"/>
                <a:gd name="connsiteY2" fmla="*/ 2530730 h 2533129"/>
                <a:gd name="connsiteX3" fmla="*/ 523367 w 528059"/>
                <a:gd name="connsiteY3" fmla="*/ 2160175 h 2533129"/>
                <a:gd name="connsiteX4" fmla="*/ 523494 w 528059"/>
                <a:gd name="connsiteY4" fmla="*/ 0 h 2533129"/>
                <a:gd name="connsiteX0" fmla="*/ 0 w 528059"/>
                <a:gd name="connsiteY0" fmla="*/ 4192 h 2533129"/>
                <a:gd name="connsiteX1" fmla="*/ 2381 w 528059"/>
                <a:gd name="connsiteY1" fmla="*/ 2153667 h 2533129"/>
                <a:gd name="connsiteX2" fmla="*/ 268638 w 528059"/>
                <a:gd name="connsiteY2" fmla="*/ 2530730 h 2533129"/>
                <a:gd name="connsiteX3" fmla="*/ 523367 w 528059"/>
                <a:gd name="connsiteY3" fmla="*/ 2160175 h 2533129"/>
                <a:gd name="connsiteX4" fmla="*/ 523494 w 528059"/>
                <a:gd name="connsiteY4" fmla="*/ 0 h 2533129"/>
                <a:gd name="connsiteX0" fmla="*/ 0 w 528059"/>
                <a:gd name="connsiteY0" fmla="*/ 4192 h 2530742"/>
                <a:gd name="connsiteX1" fmla="*/ 2381 w 528059"/>
                <a:gd name="connsiteY1" fmla="*/ 2153667 h 2530742"/>
                <a:gd name="connsiteX2" fmla="*/ 268638 w 528059"/>
                <a:gd name="connsiteY2" fmla="*/ 2530730 h 2530742"/>
                <a:gd name="connsiteX3" fmla="*/ 523367 w 528059"/>
                <a:gd name="connsiteY3" fmla="*/ 2160175 h 2530742"/>
                <a:gd name="connsiteX4" fmla="*/ 523494 w 528059"/>
                <a:gd name="connsiteY4" fmla="*/ 0 h 2530742"/>
                <a:gd name="connsiteX0" fmla="*/ 0 w 528059"/>
                <a:gd name="connsiteY0" fmla="*/ 4192 h 2530742"/>
                <a:gd name="connsiteX1" fmla="*/ 2381 w 528059"/>
                <a:gd name="connsiteY1" fmla="*/ 2153667 h 2530742"/>
                <a:gd name="connsiteX2" fmla="*/ 268638 w 528059"/>
                <a:gd name="connsiteY2" fmla="*/ 2530730 h 2530742"/>
                <a:gd name="connsiteX3" fmla="*/ 523367 w 528059"/>
                <a:gd name="connsiteY3" fmla="*/ 2160175 h 2530742"/>
                <a:gd name="connsiteX4" fmla="*/ 523494 w 528059"/>
                <a:gd name="connsiteY4" fmla="*/ 0 h 2530742"/>
                <a:gd name="connsiteX0" fmla="*/ 0 w 528059"/>
                <a:gd name="connsiteY0" fmla="*/ 4192 h 2521218"/>
                <a:gd name="connsiteX1" fmla="*/ 2381 w 528059"/>
                <a:gd name="connsiteY1" fmla="*/ 2153667 h 2521218"/>
                <a:gd name="connsiteX2" fmla="*/ 268638 w 528059"/>
                <a:gd name="connsiteY2" fmla="*/ 2521205 h 2521218"/>
                <a:gd name="connsiteX3" fmla="*/ 523367 w 528059"/>
                <a:gd name="connsiteY3" fmla="*/ 2160175 h 2521218"/>
                <a:gd name="connsiteX4" fmla="*/ 523494 w 528059"/>
                <a:gd name="connsiteY4" fmla="*/ 0 h 2521218"/>
                <a:gd name="connsiteX0" fmla="*/ 0 w 528059"/>
                <a:gd name="connsiteY0" fmla="*/ 4192 h 2521218"/>
                <a:gd name="connsiteX1" fmla="*/ 2381 w 528059"/>
                <a:gd name="connsiteY1" fmla="*/ 2153667 h 2521218"/>
                <a:gd name="connsiteX2" fmla="*/ 268638 w 528059"/>
                <a:gd name="connsiteY2" fmla="*/ 2521205 h 2521218"/>
                <a:gd name="connsiteX3" fmla="*/ 523367 w 528059"/>
                <a:gd name="connsiteY3" fmla="*/ 2160175 h 2521218"/>
                <a:gd name="connsiteX4" fmla="*/ 523494 w 528059"/>
                <a:gd name="connsiteY4" fmla="*/ 0 h 2521218"/>
                <a:gd name="connsiteX0" fmla="*/ 0 w 528059"/>
                <a:gd name="connsiteY0" fmla="*/ 4192 h 2521205"/>
                <a:gd name="connsiteX1" fmla="*/ 2381 w 528059"/>
                <a:gd name="connsiteY1" fmla="*/ 2153667 h 2521205"/>
                <a:gd name="connsiteX2" fmla="*/ 268638 w 528059"/>
                <a:gd name="connsiteY2" fmla="*/ 2521205 h 2521205"/>
                <a:gd name="connsiteX3" fmla="*/ 523367 w 528059"/>
                <a:gd name="connsiteY3" fmla="*/ 2160175 h 2521205"/>
                <a:gd name="connsiteX4" fmla="*/ 523494 w 528059"/>
                <a:gd name="connsiteY4" fmla="*/ 0 h 2521205"/>
                <a:gd name="connsiteX0" fmla="*/ 0 w 528059"/>
                <a:gd name="connsiteY0" fmla="*/ 4192 h 2521205"/>
                <a:gd name="connsiteX1" fmla="*/ 2381 w 528059"/>
                <a:gd name="connsiteY1" fmla="*/ 2153667 h 2521205"/>
                <a:gd name="connsiteX2" fmla="*/ 268638 w 528059"/>
                <a:gd name="connsiteY2" fmla="*/ 2521205 h 2521205"/>
                <a:gd name="connsiteX3" fmla="*/ 523367 w 528059"/>
                <a:gd name="connsiteY3" fmla="*/ 2160175 h 2521205"/>
                <a:gd name="connsiteX4" fmla="*/ 523494 w 528059"/>
                <a:gd name="connsiteY4" fmla="*/ 0 h 2521205"/>
                <a:gd name="connsiteX0" fmla="*/ 0 w 528059"/>
                <a:gd name="connsiteY0" fmla="*/ 4192 h 2521205"/>
                <a:gd name="connsiteX1" fmla="*/ 2381 w 528059"/>
                <a:gd name="connsiteY1" fmla="*/ 2153667 h 2521205"/>
                <a:gd name="connsiteX2" fmla="*/ 268638 w 528059"/>
                <a:gd name="connsiteY2" fmla="*/ 2521205 h 2521205"/>
                <a:gd name="connsiteX3" fmla="*/ 523367 w 528059"/>
                <a:gd name="connsiteY3" fmla="*/ 2160175 h 2521205"/>
                <a:gd name="connsiteX4" fmla="*/ 523494 w 528059"/>
                <a:gd name="connsiteY4" fmla="*/ 0 h 2521205"/>
                <a:gd name="connsiteX0" fmla="*/ 0 w 528059"/>
                <a:gd name="connsiteY0" fmla="*/ 4192 h 2521205"/>
                <a:gd name="connsiteX1" fmla="*/ 2381 w 528059"/>
                <a:gd name="connsiteY1" fmla="*/ 2153667 h 2521205"/>
                <a:gd name="connsiteX2" fmla="*/ 268638 w 528059"/>
                <a:gd name="connsiteY2" fmla="*/ 2521205 h 2521205"/>
                <a:gd name="connsiteX3" fmla="*/ 523367 w 528059"/>
                <a:gd name="connsiteY3" fmla="*/ 2160175 h 2521205"/>
                <a:gd name="connsiteX4" fmla="*/ 523494 w 528059"/>
                <a:gd name="connsiteY4" fmla="*/ 0 h 2521205"/>
                <a:gd name="connsiteX0" fmla="*/ 0 w 528059"/>
                <a:gd name="connsiteY0" fmla="*/ 4192 h 2521205"/>
                <a:gd name="connsiteX1" fmla="*/ 4762 w 528059"/>
                <a:gd name="connsiteY1" fmla="*/ 2163192 h 2521205"/>
                <a:gd name="connsiteX2" fmla="*/ 268638 w 528059"/>
                <a:gd name="connsiteY2" fmla="*/ 2521205 h 2521205"/>
                <a:gd name="connsiteX3" fmla="*/ 523367 w 528059"/>
                <a:gd name="connsiteY3" fmla="*/ 2160175 h 2521205"/>
                <a:gd name="connsiteX4" fmla="*/ 523494 w 528059"/>
                <a:gd name="connsiteY4" fmla="*/ 0 h 2521205"/>
                <a:gd name="connsiteX0" fmla="*/ 0 w 528059"/>
                <a:gd name="connsiteY0" fmla="*/ 4192 h 2521205"/>
                <a:gd name="connsiteX1" fmla="*/ 4762 w 528059"/>
                <a:gd name="connsiteY1" fmla="*/ 2163192 h 2521205"/>
                <a:gd name="connsiteX2" fmla="*/ 268638 w 528059"/>
                <a:gd name="connsiteY2" fmla="*/ 2521205 h 2521205"/>
                <a:gd name="connsiteX3" fmla="*/ 523367 w 528059"/>
                <a:gd name="connsiteY3" fmla="*/ 2160175 h 2521205"/>
                <a:gd name="connsiteX4" fmla="*/ 523494 w 528059"/>
                <a:gd name="connsiteY4" fmla="*/ 0 h 2521205"/>
                <a:gd name="connsiteX0" fmla="*/ 7145 w 523297"/>
                <a:gd name="connsiteY0" fmla="*/ 1810 h 2521205"/>
                <a:gd name="connsiteX1" fmla="*/ 0 w 523297"/>
                <a:gd name="connsiteY1" fmla="*/ 2163192 h 2521205"/>
                <a:gd name="connsiteX2" fmla="*/ 263876 w 523297"/>
                <a:gd name="connsiteY2" fmla="*/ 2521205 h 2521205"/>
                <a:gd name="connsiteX3" fmla="*/ 518605 w 523297"/>
                <a:gd name="connsiteY3" fmla="*/ 2160175 h 2521205"/>
                <a:gd name="connsiteX4" fmla="*/ 518732 w 523297"/>
                <a:gd name="connsiteY4" fmla="*/ 0 h 2521205"/>
                <a:gd name="connsiteX0" fmla="*/ 7145 w 523297"/>
                <a:gd name="connsiteY0" fmla="*/ 1810 h 2521205"/>
                <a:gd name="connsiteX1" fmla="*/ 0 w 523297"/>
                <a:gd name="connsiteY1" fmla="*/ 2163192 h 2521205"/>
                <a:gd name="connsiteX2" fmla="*/ 263876 w 523297"/>
                <a:gd name="connsiteY2" fmla="*/ 2521205 h 2521205"/>
                <a:gd name="connsiteX3" fmla="*/ 518605 w 523297"/>
                <a:gd name="connsiteY3" fmla="*/ 2160175 h 2521205"/>
                <a:gd name="connsiteX4" fmla="*/ 518732 w 523297"/>
                <a:gd name="connsiteY4" fmla="*/ 0 h 2521205"/>
                <a:gd name="connsiteX0" fmla="*/ 7145 w 518605"/>
                <a:gd name="connsiteY0" fmla="*/ 0 h 2519395"/>
                <a:gd name="connsiteX1" fmla="*/ 0 w 518605"/>
                <a:gd name="connsiteY1" fmla="*/ 2161382 h 2519395"/>
                <a:gd name="connsiteX2" fmla="*/ 263876 w 518605"/>
                <a:gd name="connsiteY2" fmla="*/ 2519395 h 2519395"/>
                <a:gd name="connsiteX3" fmla="*/ 518605 w 518605"/>
                <a:gd name="connsiteY3" fmla="*/ 2158365 h 2519395"/>
                <a:gd name="connsiteX0" fmla="*/ 0 w 518605"/>
                <a:gd name="connsiteY0" fmla="*/ 3017 h 361030"/>
                <a:gd name="connsiteX1" fmla="*/ 263876 w 518605"/>
                <a:gd name="connsiteY1" fmla="*/ 361030 h 361030"/>
                <a:gd name="connsiteX2" fmla="*/ 518605 w 518605"/>
                <a:gd name="connsiteY2" fmla="*/ 0 h 361030"/>
                <a:gd name="connsiteX0" fmla="*/ 0 w 520986"/>
                <a:gd name="connsiteY0" fmla="*/ 342059 h 700072"/>
                <a:gd name="connsiteX1" fmla="*/ 263876 w 520986"/>
                <a:gd name="connsiteY1" fmla="*/ 700072 h 700072"/>
                <a:gd name="connsiteX2" fmla="*/ 520986 w 520986"/>
                <a:gd name="connsiteY2" fmla="*/ 0 h 700072"/>
                <a:gd name="connsiteX0" fmla="*/ 0 w 520986"/>
                <a:gd name="connsiteY0" fmla="*/ 31749 h 700072"/>
                <a:gd name="connsiteX1" fmla="*/ 263876 w 520986"/>
                <a:gd name="connsiteY1" fmla="*/ 700072 h 700072"/>
                <a:gd name="connsiteX2" fmla="*/ 520986 w 520986"/>
                <a:gd name="connsiteY2" fmla="*/ 0 h 700072"/>
                <a:gd name="connsiteX0" fmla="*/ 0 w 535273"/>
                <a:gd name="connsiteY0" fmla="*/ 0 h 711421"/>
                <a:gd name="connsiteX1" fmla="*/ 278163 w 535273"/>
                <a:gd name="connsiteY1" fmla="*/ 711421 h 711421"/>
                <a:gd name="connsiteX2" fmla="*/ 535273 w 535273"/>
                <a:gd name="connsiteY2" fmla="*/ 11349 h 711421"/>
                <a:gd name="connsiteX0" fmla="*/ 0 w 525748"/>
                <a:gd name="connsiteY0" fmla="*/ 144 h 700072"/>
                <a:gd name="connsiteX1" fmla="*/ 268638 w 525748"/>
                <a:gd name="connsiteY1" fmla="*/ 700072 h 700072"/>
                <a:gd name="connsiteX2" fmla="*/ 525748 w 525748"/>
                <a:gd name="connsiteY2" fmla="*/ 0 h 700072"/>
                <a:gd name="connsiteX0" fmla="*/ 0 w 525748"/>
                <a:gd name="connsiteY0" fmla="*/ 144 h 700072"/>
                <a:gd name="connsiteX1" fmla="*/ 268638 w 525748"/>
                <a:gd name="connsiteY1" fmla="*/ 700072 h 700072"/>
                <a:gd name="connsiteX2" fmla="*/ 525748 w 525748"/>
                <a:gd name="connsiteY2" fmla="*/ 0 h 700072"/>
                <a:gd name="connsiteX0" fmla="*/ 851 w 526599"/>
                <a:gd name="connsiteY0" fmla="*/ 144 h 700072"/>
                <a:gd name="connsiteX1" fmla="*/ 269489 w 526599"/>
                <a:gd name="connsiteY1" fmla="*/ 700072 h 700072"/>
                <a:gd name="connsiteX2" fmla="*/ 526599 w 526599"/>
                <a:gd name="connsiteY2" fmla="*/ 0 h 700072"/>
                <a:gd name="connsiteX0" fmla="*/ 0 w 525748"/>
                <a:gd name="connsiteY0" fmla="*/ 144 h 700072"/>
                <a:gd name="connsiteX1" fmla="*/ 268638 w 525748"/>
                <a:gd name="connsiteY1" fmla="*/ 700072 h 700072"/>
                <a:gd name="connsiteX2" fmla="*/ 525748 w 525748"/>
                <a:gd name="connsiteY2" fmla="*/ 0 h 700072"/>
                <a:gd name="connsiteX0" fmla="*/ 0 w 530901"/>
                <a:gd name="connsiteY0" fmla="*/ 144 h 700072"/>
                <a:gd name="connsiteX1" fmla="*/ 268638 w 530901"/>
                <a:gd name="connsiteY1" fmla="*/ 700072 h 700072"/>
                <a:gd name="connsiteX2" fmla="*/ 525748 w 530901"/>
                <a:gd name="connsiteY2" fmla="*/ 0 h 700072"/>
              </a:gdLst>
              <a:ahLst/>
              <a:cxnLst>
                <a:cxn ang="0">
                  <a:pos x="connsiteX0" y="connsiteY0"/>
                </a:cxn>
                <a:cxn ang="0">
                  <a:pos x="connsiteX1" y="connsiteY1"/>
                </a:cxn>
                <a:cxn ang="0">
                  <a:pos x="connsiteX2" y="connsiteY2"/>
                </a:cxn>
              </a:cxnLst>
              <a:rect l="l" t="t" r="r" b="b"/>
              <a:pathLst>
                <a:path w="530901" h="700072">
                  <a:moveTo>
                    <a:pt x="0" y="144"/>
                  </a:moveTo>
                  <a:cubicBezTo>
                    <a:pt x="1514" y="585584"/>
                    <a:pt x="9564" y="699384"/>
                    <a:pt x="268638" y="700072"/>
                  </a:cubicBezTo>
                  <a:cubicBezTo>
                    <a:pt x="520567" y="698379"/>
                    <a:pt x="545051" y="544590"/>
                    <a:pt x="525748" y="0"/>
                  </a:cubicBezTo>
                </a:path>
              </a:pathLst>
            </a:cu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43" name="Freeform: Shape 54">
              <a:extLst>
                <a:ext uri="{FF2B5EF4-FFF2-40B4-BE49-F238E27FC236}">
                  <a16:creationId xmlns:a16="http://schemas.microsoft.com/office/drawing/2014/main" id="{8DA18E1B-7070-117F-AD1E-E778DD3BE053}"/>
                </a:ext>
              </a:extLst>
            </p:cNvPr>
            <p:cNvSpPr/>
            <p:nvPr/>
          </p:nvSpPr>
          <p:spPr>
            <a:xfrm>
              <a:off x="9033314" y="3719901"/>
              <a:ext cx="523297" cy="2089497"/>
            </a:xfrm>
            <a:custGeom>
              <a:avLst/>
              <a:gdLst>
                <a:gd name="connsiteX0" fmla="*/ 34022 w 728966"/>
                <a:gd name="connsiteY0" fmla="*/ 0 h 2610214"/>
                <a:gd name="connsiteX1" fmla="*/ 34022 w 728966"/>
                <a:gd name="connsiteY1" fmla="*/ 2133600 h 2610214"/>
                <a:gd name="connsiteX2" fmla="*/ 387590 w 728966"/>
                <a:gd name="connsiteY2" fmla="*/ 2609088 h 2610214"/>
                <a:gd name="connsiteX3" fmla="*/ 655814 w 728966"/>
                <a:gd name="connsiteY3" fmla="*/ 2072640 h 2610214"/>
                <a:gd name="connsiteX4" fmla="*/ 728966 w 728966"/>
                <a:gd name="connsiteY4" fmla="*/ 24384 h 2610214"/>
                <a:gd name="connsiteX0" fmla="*/ 1019 w 1472251"/>
                <a:gd name="connsiteY0" fmla="*/ 0 h 2600668"/>
                <a:gd name="connsiteX1" fmla="*/ 777307 w 1472251"/>
                <a:gd name="connsiteY1" fmla="*/ 2124075 h 2600668"/>
                <a:gd name="connsiteX2" fmla="*/ 1130875 w 1472251"/>
                <a:gd name="connsiteY2" fmla="*/ 2599563 h 2600668"/>
                <a:gd name="connsiteX3" fmla="*/ 1399099 w 1472251"/>
                <a:gd name="connsiteY3" fmla="*/ 2063115 h 2600668"/>
                <a:gd name="connsiteX4" fmla="*/ 1472251 w 1472251"/>
                <a:gd name="connsiteY4" fmla="*/ 14859 h 2600668"/>
                <a:gd name="connsiteX0" fmla="*/ 1268 w 1322481"/>
                <a:gd name="connsiteY0" fmla="*/ 87535 h 2585616"/>
                <a:gd name="connsiteX1" fmla="*/ 627537 w 1322481"/>
                <a:gd name="connsiteY1" fmla="*/ 2109216 h 2585616"/>
                <a:gd name="connsiteX2" fmla="*/ 981105 w 1322481"/>
                <a:gd name="connsiteY2" fmla="*/ 2584704 h 2585616"/>
                <a:gd name="connsiteX3" fmla="*/ 1249329 w 1322481"/>
                <a:gd name="connsiteY3" fmla="*/ 2048256 h 2585616"/>
                <a:gd name="connsiteX4" fmla="*/ 1322481 w 1322481"/>
                <a:gd name="connsiteY4" fmla="*/ 0 h 2585616"/>
                <a:gd name="connsiteX0" fmla="*/ 1038 w 1457982"/>
                <a:gd name="connsiteY0" fmla="*/ 0 h 2607827"/>
                <a:gd name="connsiteX1" fmla="*/ 763038 w 1457982"/>
                <a:gd name="connsiteY1" fmla="*/ 2131218 h 2607827"/>
                <a:gd name="connsiteX2" fmla="*/ 1116606 w 1457982"/>
                <a:gd name="connsiteY2" fmla="*/ 2606706 h 2607827"/>
                <a:gd name="connsiteX3" fmla="*/ 1384830 w 1457982"/>
                <a:gd name="connsiteY3" fmla="*/ 2070258 h 2607827"/>
                <a:gd name="connsiteX4" fmla="*/ 1457982 w 1457982"/>
                <a:gd name="connsiteY4" fmla="*/ 22002 h 2607827"/>
                <a:gd name="connsiteX0" fmla="*/ 1038 w 1387307"/>
                <a:gd name="connsiteY0" fmla="*/ 0 h 2607827"/>
                <a:gd name="connsiteX1" fmla="*/ 763038 w 1387307"/>
                <a:gd name="connsiteY1" fmla="*/ 2131218 h 2607827"/>
                <a:gd name="connsiteX2" fmla="*/ 1116606 w 1387307"/>
                <a:gd name="connsiteY2" fmla="*/ 2606706 h 2607827"/>
                <a:gd name="connsiteX3" fmla="*/ 1384830 w 1387307"/>
                <a:gd name="connsiteY3" fmla="*/ 2070258 h 2607827"/>
                <a:gd name="connsiteX4" fmla="*/ 507863 w 1387307"/>
                <a:gd name="connsiteY4" fmla="*/ 571 h 2607827"/>
                <a:gd name="connsiteX0" fmla="*/ 89580 w 1475849"/>
                <a:gd name="connsiteY0" fmla="*/ 0 h 2606712"/>
                <a:gd name="connsiteX1" fmla="*/ 89580 w 1475849"/>
                <a:gd name="connsiteY1" fmla="*/ 2064543 h 2606712"/>
                <a:gd name="connsiteX2" fmla="*/ 1205148 w 1475849"/>
                <a:gd name="connsiteY2" fmla="*/ 2606706 h 2606712"/>
                <a:gd name="connsiteX3" fmla="*/ 1473372 w 1475849"/>
                <a:gd name="connsiteY3" fmla="*/ 2070258 h 2606712"/>
                <a:gd name="connsiteX4" fmla="*/ 596405 w 1475849"/>
                <a:gd name="connsiteY4" fmla="*/ 571 h 2606712"/>
                <a:gd name="connsiteX0" fmla="*/ 89580 w 1211812"/>
                <a:gd name="connsiteY0" fmla="*/ 0 h 2606713"/>
                <a:gd name="connsiteX1" fmla="*/ 89580 w 1211812"/>
                <a:gd name="connsiteY1" fmla="*/ 2064543 h 2606713"/>
                <a:gd name="connsiteX2" fmla="*/ 1205148 w 1211812"/>
                <a:gd name="connsiteY2" fmla="*/ 2606706 h 2606713"/>
                <a:gd name="connsiteX3" fmla="*/ 597072 w 1211812"/>
                <a:gd name="connsiteY3" fmla="*/ 2058352 h 2606713"/>
                <a:gd name="connsiteX4" fmla="*/ 596405 w 1211812"/>
                <a:gd name="connsiteY4" fmla="*/ 571 h 2606713"/>
                <a:gd name="connsiteX0" fmla="*/ 27107 w 558022"/>
                <a:gd name="connsiteY0" fmla="*/ 0 h 2351458"/>
                <a:gd name="connsiteX1" fmla="*/ 27107 w 558022"/>
                <a:gd name="connsiteY1" fmla="*/ 2064543 h 2351458"/>
                <a:gd name="connsiteX2" fmla="*/ 280663 w 558022"/>
                <a:gd name="connsiteY2" fmla="*/ 2318575 h 2351458"/>
                <a:gd name="connsiteX3" fmla="*/ 534599 w 558022"/>
                <a:gd name="connsiteY3" fmla="*/ 2058352 h 2351458"/>
                <a:gd name="connsiteX4" fmla="*/ 533932 w 558022"/>
                <a:gd name="connsiteY4" fmla="*/ 571 h 2351458"/>
                <a:gd name="connsiteX0" fmla="*/ 27107 w 558022"/>
                <a:gd name="connsiteY0" fmla="*/ 0 h 2351458"/>
                <a:gd name="connsiteX1" fmla="*/ 27107 w 558022"/>
                <a:gd name="connsiteY1" fmla="*/ 2064543 h 2351458"/>
                <a:gd name="connsiteX2" fmla="*/ 280663 w 558022"/>
                <a:gd name="connsiteY2" fmla="*/ 2318575 h 2351458"/>
                <a:gd name="connsiteX3" fmla="*/ 534599 w 558022"/>
                <a:gd name="connsiteY3" fmla="*/ 2058352 h 2351458"/>
                <a:gd name="connsiteX4" fmla="*/ 533932 w 558022"/>
                <a:gd name="connsiteY4" fmla="*/ 571 h 2351458"/>
                <a:gd name="connsiteX0" fmla="*/ 20698 w 551613"/>
                <a:gd name="connsiteY0" fmla="*/ 0 h 2351458"/>
                <a:gd name="connsiteX1" fmla="*/ 20698 w 551613"/>
                <a:gd name="connsiteY1" fmla="*/ 2064543 h 2351458"/>
                <a:gd name="connsiteX2" fmla="*/ 274254 w 551613"/>
                <a:gd name="connsiteY2" fmla="*/ 2318575 h 2351458"/>
                <a:gd name="connsiteX3" fmla="*/ 528190 w 551613"/>
                <a:gd name="connsiteY3" fmla="*/ 2058352 h 2351458"/>
                <a:gd name="connsiteX4" fmla="*/ 527523 w 551613"/>
                <a:gd name="connsiteY4" fmla="*/ 571 h 2351458"/>
                <a:gd name="connsiteX0" fmla="*/ 20698 w 551613"/>
                <a:gd name="connsiteY0" fmla="*/ 0 h 2351458"/>
                <a:gd name="connsiteX1" fmla="*/ 20698 w 551613"/>
                <a:gd name="connsiteY1" fmla="*/ 2064543 h 2351458"/>
                <a:gd name="connsiteX2" fmla="*/ 274254 w 551613"/>
                <a:gd name="connsiteY2" fmla="*/ 2318575 h 2351458"/>
                <a:gd name="connsiteX3" fmla="*/ 528190 w 551613"/>
                <a:gd name="connsiteY3" fmla="*/ 2058352 h 2351458"/>
                <a:gd name="connsiteX4" fmla="*/ 527523 w 551613"/>
                <a:gd name="connsiteY4" fmla="*/ 571 h 2351458"/>
                <a:gd name="connsiteX0" fmla="*/ 20698 w 553090"/>
                <a:gd name="connsiteY0" fmla="*/ 0 h 2351458"/>
                <a:gd name="connsiteX1" fmla="*/ 20698 w 553090"/>
                <a:gd name="connsiteY1" fmla="*/ 2064543 h 2351458"/>
                <a:gd name="connsiteX2" fmla="*/ 274254 w 553090"/>
                <a:gd name="connsiteY2" fmla="*/ 2318575 h 2351458"/>
                <a:gd name="connsiteX3" fmla="*/ 528190 w 553090"/>
                <a:gd name="connsiteY3" fmla="*/ 2058352 h 2351458"/>
                <a:gd name="connsiteX4" fmla="*/ 527523 w 553090"/>
                <a:gd name="connsiteY4" fmla="*/ 571 h 2351458"/>
                <a:gd name="connsiteX0" fmla="*/ 20698 w 541453"/>
                <a:gd name="connsiteY0" fmla="*/ 0 h 2351458"/>
                <a:gd name="connsiteX1" fmla="*/ 20698 w 541453"/>
                <a:gd name="connsiteY1" fmla="*/ 2064543 h 2351458"/>
                <a:gd name="connsiteX2" fmla="*/ 274254 w 541453"/>
                <a:gd name="connsiteY2" fmla="*/ 2318575 h 2351458"/>
                <a:gd name="connsiteX3" fmla="*/ 528190 w 541453"/>
                <a:gd name="connsiteY3" fmla="*/ 2058352 h 2351458"/>
                <a:gd name="connsiteX4" fmla="*/ 527523 w 541453"/>
                <a:gd name="connsiteY4" fmla="*/ 571 h 2351458"/>
                <a:gd name="connsiteX0" fmla="*/ 1597405 w 1597405"/>
                <a:gd name="connsiteY0" fmla="*/ 0 h 2497508"/>
                <a:gd name="connsiteX1" fmla="*/ 63880 w 1597405"/>
                <a:gd name="connsiteY1" fmla="*/ 2210593 h 2497508"/>
                <a:gd name="connsiteX2" fmla="*/ 317436 w 1597405"/>
                <a:gd name="connsiteY2" fmla="*/ 2464625 h 2497508"/>
                <a:gd name="connsiteX3" fmla="*/ 571372 w 1597405"/>
                <a:gd name="connsiteY3" fmla="*/ 2204402 h 2497508"/>
                <a:gd name="connsiteX4" fmla="*/ 570705 w 1597405"/>
                <a:gd name="connsiteY4" fmla="*/ 146621 h 2497508"/>
                <a:gd name="connsiteX0" fmla="*/ 1597405 w 2113755"/>
                <a:gd name="connsiteY0" fmla="*/ 0 h 2497508"/>
                <a:gd name="connsiteX1" fmla="*/ 63880 w 2113755"/>
                <a:gd name="connsiteY1" fmla="*/ 2210593 h 2497508"/>
                <a:gd name="connsiteX2" fmla="*/ 317436 w 2113755"/>
                <a:gd name="connsiteY2" fmla="*/ 2464625 h 2497508"/>
                <a:gd name="connsiteX3" fmla="*/ 571372 w 2113755"/>
                <a:gd name="connsiteY3" fmla="*/ 2204402 h 2497508"/>
                <a:gd name="connsiteX4" fmla="*/ 2113755 w 2113755"/>
                <a:gd name="connsiteY4" fmla="*/ 19621 h 2497508"/>
                <a:gd name="connsiteX0" fmla="*/ 1597405 w 2113757"/>
                <a:gd name="connsiteY0" fmla="*/ 0 h 2497508"/>
                <a:gd name="connsiteX1" fmla="*/ 63880 w 2113757"/>
                <a:gd name="connsiteY1" fmla="*/ 2210593 h 2497508"/>
                <a:gd name="connsiteX2" fmla="*/ 317436 w 2113757"/>
                <a:gd name="connsiteY2" fmla="*/ 2464625 h 2497508"/>
                <a:gd name="connsiteX3" fmla="*/ 571372 w 2113757"/>
                <a:gd name="connsiteY3" fmla="*/ 2204402 h 2497508"/>
                <a:gd name="connsiteX4" fmla="*/ 2113755 w 2113757"/>
                <a:gd name="connsiteY4" fmla="*/ 19621 h 2497508"/>
                <a:gd name="connsiteX0" fmla="*/ 1307293 w 1823645"/>
                <a:gd name="connsiteY0" fmla="*/ 0 h 2578728"/>
                <a:gd name="connsiteX1" fmla="*/ 1008843 w 1823645"/>
                <a:gd name="connsiteY1" fmla="*/ 1073943 h 2578728"/>
                <a:gd name="connsiteX2" fmla="*/ 27324 w 1823645"/>
                <a:gd name="connsiteY2" fmla="*/ 2464625 h 2578728"/>
                <a:gd name="connsiteX3" fmla="*/ 281260 w 1823645"/>
                <a:gd name="connsiteY3" fmla="*/ 2204402 h 2578728"/>
                <a:gd name="connsiteX4" fmla="*/ 1823643 w 1823645"/>
                <a:gd name="connsiteY4" fmla="*/ 19621 h 2578728"/>
                <a:gd name="connsiteX0" fmla="*/ 1324913 w 1841265"/>
                <a:gd name="connsiteY0" fmla="*/ 0 h 2499915"/>
                <a:gd name="connsiteX1" fmla="*/ 1324913 w 1841265"/>
                <a:gd name="connsiteY1" fmla="*/ 2175668 h 2499915"/>
                <a:gd name="connsiteX2" fmla="*/ 44944 w 1841265"/>
                <a:gd name="connsiteY2" fmla="*/ 2464625 h 2499915"/>
                <a:gd name="connsiteX3" fmla="*/ 298880 w 1841265"/>
                <a:gd name="connsiteY3" fmla="*/ 2204402 h 2499915"/>
                <a:gd name="connsiteX4" fmla="*/ 1841263 w 1841265"/>
                <a:gd name="connsiteY4" fmla="*/ 19621 h 2499915"/>
                <a:gd name="connsiteX0" fmla="*/ 1027982 w 1544334"/>
                <a:gd name="connsiteY0" fmla="*/ 0 h 2530597"/>
                <a:gd name="connsiteX1" fmla="*/ 1027982 w 1544334"/>
                <a:gd name="connsiteY1" fmla="*/ 2175668 h 2530597"/>
                <a:gd name="connsiteX2" fmla="*/ 1322813 w 1544334"/>
                <a:gd name="connsiteY2" fmla="*/ 2512250 h 2530597"/>
                <a:gd name="connsiteX3" fmla="*/ 1949 w 1544334"/>
                <a:gd name="connsiteY3" fmla="*/ 2204402 h 2530597"/>
                <a:gd name="connsiteX4" fmla="*/ 1544332 w 1544334"/>
                <a:gd name="connsiteY4" fmla="*/ 19621 h 2530597"/>
                <a:gd name="connsiteX0" fmla="*/ 23737 w 552449"/>
                <a:gd name="connsiteY0" fmla="*/ 0 h 2521068"/>
                <a:gd name="connsiteX1" fmla="*/ 23737 w 552449"/>
                <a:gd name="connsiteY1" fmla="*/ 2175668 h 2521068"/>
                <a:gd name="connsiteX2" fmla="*/ 318568 w 552449"/>
                <a:gd name="connsiteY2" fmla="*/ 2512250 h 2521068"/>
                <a:gd name="connsiteX3" fmla="*/ 537579 w 552449"/>
                <a:gd name="connsiteY3" fmla="*/ 2144077 h 2521068"/>
                <a:gd name="connsiteX4" fmla="*/ 540087 w 552449"/>
                <a:gd name="connsiteY4" fmla="*/ 19621 h 2521068"/>
                <a:gd name="connsiteX0" fmla="*/ 23737 w 554962"/>
                <a:gd name="connsiteY0" fmla="*/ 0 h 2521068"/>
                <a:gd name="connsiteX1" fmla="*/ 23737 w 554962"/>
                <a:gd name="connsiteY1" fmla="*/ 2175668 h 2521068"/>
                <a:gd name="connsiteX2" fmla="*/ 318568 w 554962"/>
                <a:gd name="connsiteY2" fmla="*/ 2512250 h 2521068"/>
                <a:gd name="connsiteX3" fmla="*/ 537579 w 554962"/>
                <a:gd name="connsiteY3" fmla="*/ 2144077 h 2521068"/>
                <a:gd name="connsiteX4" fmla="*/ 547231 w 554962"/>
                <a:gd name="connsiteY4" fmla="*/ 5333 h 2521068"/>
                <a:gd name="connsiteX0" fmla="*/ 23737 w 554962"/>
                <a:gd name="connsiteY0" fmla="*/ 0 h 2521068"/>
                <a:gd name="connsiteX1" fmla="*/ 23737 w 554962"/>
                <a:gd name="connsiteY1" fmla="*/ 2175668 h 2521068"/>
                <a:gd name="connsiteX2" fmla="*/ 318568 w 554962"/>
                <a:gd name="connsiteY2" fmla="*/ 2512250 h 2521068"/>
                <a:gd name="connsiteX3" fmla="*/ 537579 w 554962"/>
                <a:gd name="connsiteY3" fmla="*/ 2144077 h 2521068"/>
                <a:gd name="connsiteX4" fmla="*/ 547231 w 554962"/>
                <a:gd name="connsiteY4" fmla="*/ 5333 h 2521068"/>
                <a:gd name="connsiteX0" fmla="*/ 23737 w 554962"/>
                <a:gd name="connsiteY0" fmla="*/ 4192 h 2515461"/>
                <a:gd name="connsiteX1" fmla="*/ 23737 w 554962"/>
                <a:gd name="connsiteY1" fmla="*/ 2170335 h 2515461"/>
                <a:gd name="connsiteX2" fmla="*/ 318568 w 554962"/>
                <a:gd name="connsiteY2" fmla="*/ 2506917 h 2515461"/>
                <a:gd name="connsiteX3" fmla="*/ 537579 w 554962"/>
                <a:gd name="connsiteY3" fmla="*/ 2138744 h 2515461"/>
                <a:gd name="connsiteX4" fmla="*/ 547231 w 554962"/>
                <a:gd name="connsiteY4" fmla="*/ 0 h 2515461"/>
                <a:gd name="connsiteX0" fmla="*/ 20043 w 551268"/>
                <a:gd name="connsiteY0" fmla="*/ 4192 h 2515461"/>
                <a:gd name="connsiteX1" fmla="*/ 20043 w 551268"/>
                <a:gd name="connsiteY1" fmla="*/ 2170335 h 2515461"/>
                <a:gd name="connsiteX2" fmla="*/ 314874 w 551268"/>
                <a:gd name="connsiteY2" fmla="*/ 2506917 h 2515461"/>
                <a:gd name="connsiteX3" fmla="*/ 533885 w 551268"/>
                <a:gd name="connsiteY3" fmla="*/ 2138744 h 2515461"/>
                <a:gd name="connsiteX4" fmla="*/ 543537 w 551268"/>
                <a:gd name="connsiteY4" fmla="*/ 0 h 2515461"/>
                <a:gd name="connsiteX0" fmla="*/ 18208 w 549433"/>
                <a:gd name="connsiteY0" fmla="*/ 4192 h 2511456"/>
                <a:gd name="connsiteX1" fmla="*/ 20589 w 549433"/>
                <a:gd name="connsiteY1" fmla="*/ 2153667 h 2511456"/>
                <a:gd name="connsiteX2" fmla="*/ 313039 w 549433"/>
                <a:gd name="connsiteY2" fmla="*/ 2506917 h 2511456"/>
                <a:gd name="connsiteX3" fmla="*/ 532050 w 549433"/>
                <a:gd name="connsiteY3" fmla="*/ 2138744 h 2511456"/>
                <a:gd name="connsiteX4" fmla="*/ 541702 w 549433"/>
                <a:gd name="connsiteY4" fmla="*/ 0 h 2511456"/>
                <a:gd name="connsiteX0" fmla="*/ 18208 w 549433"/>
                <a:gd name="connsiteY0" fmla="*/ 4192 h 2511456"/>
                <a:gd name="connsiteX1" fmla="*/ 20589 w 549433"/>
                <a:gd name="connsiteY1" fmla="*/ 2153667 h 2511456"/>
                <a:gd name="connsiteX2" fmla="*/ 313039 w 549433"/>
                <a:gd name="connsiteY2" fmla="*/ 2506917 h 2511456"/>
                <a:gd name="connsiteX3" fmla="*/ 532050 w 549433"/>
                <a:gd name="connsiteY3" fmla="*/ 2138744 h 2511456"/>
                <a:gd name="connsiteX4" fmla="*/ 541702 w 549433"/>
                <a:gd name="connsiteY4" fmla="*/ 0 h 2511456"/>
                <a:gd name="connsiteX0" fmla="*/ 0 w 531225"/>
                <a:gd name="connsiteY0" fmla="*/ 4192 h 2511456"/>
                <a:gd name="connsiteX1" fmla="*/ 2381 w 531225"/>
                <a:gd name="connsiteY1" fmla="*/ 2153667 h 2511456"/>
                <a:gd name="connsiteX2" fmla="*/ 294831 w 531225"/>
                <a:gd name="connsiteY2" fmla="*/ 2506917 h 2511456"/>
                <a:gd name="connsiteX3" fmla="*/ 513842 w 531225"/>
                <a:gd name="connsiteY3" fmla="*/ 2138744 h 2511456"/>
                <a:gd name="connsiteX4" fmla="*/ 523494 w 531225"/>
                <a:gd name="connsiteY4" fmla="*/ 0 h 2511456"/>
                <a:gd name="connsiteX0" fmla="*/ 0 w 531225"/>
                <a:gd name="connsiteY0" fmla="*/ 4192 h 2513386"/>
                <a:gd name="connsiteX1" fmla="*/ 2381 w 531225"/>
                <a:gd name="connsiteY1" fmla="*/ 2153667 h 2513386"/>
                <a:gd name="connsiteX2" fmla="*/ 294831 w 531225"/>
                <a:gd name="connsiteY2" fmla="*/ 2506917 h 2513386"/>
                <a:gd name="connsiteX3" fmla="*/ 513842 w 531225"/>
                <a:gd name="connsiteY3" fmla="*/ 2157794 h 2513386"/>
                <a:gd name="connsiteX4" fmla="*/ 523494 w 531225"/>
                <a:gd name="connsiteY4" fmla="*/ 0 h 2513386"/>
                <a:gd name="connsiteX0" fmla="*/ 0 w 524227"/>
                <a:gd name="connsiteY0" fmla="*/ 4192 h 2513386"/>
                <a:gd name="connsiteX1" fmla="*/ 2381 w 524227"/>
                <a:gd name="connsiteY1" fmla="*/ 2153667 h 2513386"/>
                <a:gd name="connsiteX2" fmla="*/ 294831 w 524227"/>
                <a:gd name="connsiteY2" fmla="*/ 2506917 h 2513386"/>
                <a:gd name="connsiteX3" fmla="*/ 513842 w 524227"/>
                <a:gd name="connsiteY3" fmla="*/ 2157794 h 2513386"/>
                <a:gd name="connsiteX4" fmla="*/ 523494 w 524227"/>
                <a:gd name="connsiteY4" fmla="*/ 0 h 2513386"/>
                <a:gd name="connsiteX0" fmla="*/ 0 w 524227"/>
                <a:gd name="connsiteY0" fmla="*/ 4192 h 2533594"/>
                <a:gd name="connsiteX1" fmla="*/ 2381 w 524227"/>
                <a:gd name="connsiteY1" fmla="*/ 2153667 h 2533594"/>
                <a:gd name="connsiteX2" fmla="*/ 268638 w 524227"/>
                <a:gd name="connsiteY2" fmla="*/ 2530730 h 2533594"/>
                <a:gd name="connsiteX3" fmla="*/ 513842 w 524227"/>
                <a:gd name="connsiteY3" fmla="*/ 2157794 h 2533594"/>
                <a:gd name="connsiteX4" fmla="*/ 523494 w 524227"/>
                <a:gd name="connsiteY4" fmla="*/ 0 h 2533594"/>
                <a:gd name="connsiteX0" fmla="*/ 0 w 524227"/>
                <a:gd name="connsiteY0" fmla="*/ 4192 h 2532657"/>
                <a:gd name="connsiteX1" fmla="*/ 2381 w 524227"/>
                <a:gd name="connsiteY1" fmla="*/ 2153667 h 2532657"/>
                <a:gd name="connsiteX2" fmla="*/ 268638 w 524227"/>
                <a:gd name="connsiteY2" fmla="*/ 2530730 h 2532657"/>
                <a:gd name="connsiteX3" fmla="*/ 513842 w 524227"/>
                <a:gd name="connsiteY3" fmla="*/ 2157794 h 2532657"/>
                <a:gd name="connsiteX4" fmla="*/ 523494 w 524227"/>
                <a:gd name="connsiteY4" fmla="*/ 0 h 2532657"/>
                <a:gd name="connsiteX0" fmla="*/ 0 w 524227"/>
                <a:gd name="connsiteY0" fmla="*/ 4192 h 2532354"/>
                <a:gd name="connsiteX1" fmla="*/ 2381 w 524227"/>
                <a:gd name="connsiteY1" fmla="*/ 2153667 h 2532354"/>
                <a:gd name="connsiteX2" fmla="*/ 268638 w 524227"/>
                <a:gd name="connsiteY2" fmla="*/ 2530730 h 2532354"/>
                <a:gd name="connsiteX3" fmla="*/ 513842 w 524227"/>
                <a:gd name="connsiteY3" fmla="*/ 2157794 h 2532354"/>
                <a:gd name="connsiteX4" fmla="*/ 523494 w 524227"/>
                <a:gd name="connsiteY4" fmla="*/ 0 h 2532354"/>
                <a:gd name="connsiteX0" fmla="*/ 0 w 524227"/>
                <a:gd name="connsiteY0" fmla="*/ 4192 h 2533129"/>
                <a:gd name="connsiteX1" fmla="*/ 2381 w 524227"/>
                <a:gd name="connsiteY1" fmla="*/ 2153667 h 2533129"/>
                <a:gd name="connsiteX2" fmla="*/ 268638 w 524227"/>
                <a:gd name="connsiteY2" fmla="*/ 2530730 h 2533129"/>
                <a:gd name="connsiteX3" fmla="*/ 513842 w 524227"/>
                <a:gd name="connsiteY3" fmla="*/ 2157794 h 2533129"/>
                <a:gd name="connsiteX4" fmla="*/ 523494 w 524227"/>
                <a:gd name="connsiteY4" fmla="*/ 0 h 2533129"/>
                <a:gd name="connsiteX0" fmla="*/ 0 w 524227"/>
                <a:gd name="connsiteY0" fmla="*/ 4192 h 2533129"/>
                <a:gd name="connsiteX1" fmla="*/ 2381 w 524227"/>
                <a:gd name="connsiteY1" fmla="*/ 2153667 h 2533129"/>
                <a:gd name="connsiteX2" fmla="*/ 268638 w 524227"/>
                <a:gd name="connsiteY2" fmla="*/ 2530730 h 2533129"/>
                <a:gd name="connsiteX3" fmla="*/ 513842 w 524227"/>
                <a:gd name="connsiteY3" fmla="*/ 2157794 h 2533129"/>
                <a:gd name="connsiteX4" fmla="*/ 523494 w 524227"/>
                <a:gd name="connsiteY4" fmla="*/ 0 h 2533129"/>
                <a:gd name="connsiteX0" fmla="*/ 0 w 524227"/>
                <a:gd name="connsiteY0" fmla="*/ 4192 h 2533129"/>
                <a:gd name="connsiteX1" fmla="*/ 2381 w 524227"/>
                <a:gd name="connsiteY1" fmla="*/ 2153667 h 2533129"/>
                <a:gd name="connsiteX2" fmla="*/ 268638 w 524227"/>
                <a:gd name="connsiteY2" fmla="*/ 2530730 h 2533129"/>
                <a:gd name="connsiteX3" fmla="*/ 513842 w 524227"/>
                <a:gd name="connsiteY3" fmla="*/ 2157794 h 2533129"/>
                <a:gd name="connsiteX4" fmla="*/ 523494 w 524227"/>
                <a:gd name="connsiteY4" fmla="*/ 0 h 2533129"/>
                <a:gd name="connsiteX0" fmla="*/ 0 w 528059"/>
                <a:gd name="connsiteY0" fmla="*/ 4192 h 2533129"/>
                <a:gd name="connsiteX1" fmla="*/ 2381 w 528059"/>
                <a:gd name="connsiteY1" fmla="*/ 2153667 h 2533129"/>
                <a:gd name="connsiteX2" fmla="*/ 268638 w 528059"/>
                <a:gd name="connsiteY2" fmla="*/ 2530730 h 2533129"/>
                <a:gd name="connsiteX3" fmla="*/ 523367 w 528059"/>
                <a:gd name="connsiteY3" fmla="*/ 2160175 h 2533129"/>
                <a:gd name="connsiteX4" fmla="*/ 523494 w 528059"/>
                <a:gd name="connsiteY4" fmla="*/ 0 h 2533129"/>
                <a:gd name="connsiteX0" fmla="*/ 0 w 528059"/>
                <a:gd name="connsiteY0" fmla="*/ 4192 h 2533129"/>
                <a:gd name="connsiteX1" fmla="*/ 2381 w 528059"/>
                <a:gd name="connsiteY1" fmla="*/ 2153667 h 2533129"/>
                <a:gd name="connsiteX2" fmla="*/ 268638 w 528059"/>
                <a:gd name="connsiteY2" fmla="*/ 2530730 h 2533129"/>
                <a:gd name="connsiteX3" fmla="*/ 523367 w 528059"/>
                <a:gd name="connsiteY3" fmla="*/ 2160175 h 2533129"/>
                <a:gd name="connsiteX4" fmla="*/ 523494 w 528059"/>
                <a:gd name="connsiteY4" fmla="*/ 0 h 2533129"/>
                <a:gd name="connsiteX0" fmla="*/ 0 w 528059"/>
                <a:gd name="connsiteY0" fmla="*/ 4192 h 2530742"/>
                <a:gd name="connsiteX1" fmla="*/ 2381 w 528059"/>
                <a:gd name="connsiteY1" fmla="*/ 2153667 h 2530742"/>
                <a:gd name="connsiteX2" fmla="*/ 268638 w 528059"/>
                <a:gd name="connsiteY2" fmla="*/ 2530730 h 2530742"/>
                <a:gd name="connsiteX3" fmla="*/ 523367 w 528059"/>
                <a:gd name="connsiteY3" fmla="*/ 2160175 h 2530742"/>
                <a:gd name="connsiteX4" fmla="*/ 523494 w 528059"/>
                <a:gd name="connsiteY4" fmla="*/ 0 h 2530742"/>
                <a:gd name="connsiteX0" fmla="*/ 0 w 528059"/>
                <a:gd name="connsiteY0" fmla="*/ 4192 h 2530742"/>
                <a:gd name="connsiteX1" fmla="*/ 2381 w 528059"/>
                <a:gd name="connsiteY1" fmla="*/ 2153667 h 2530742"/>
                <a:gd name="connsiteX2" fmla="*/ 268638 w 528059"/>
                <a:gd name="connsiteY2" fmla="*/ 2530730 h 2530742"/>
                <a:gd name="connsiteX3" fmla="*/ 523367 w 528059"/>
                <a:gd name="connsiteY3" fmla="*/ 2160175 h 2530742"/>
                <a:gd name="connsiteX4" fmla="*/ 523494 w 528059"/>
                <a:gd name="connsiteY4" fmla="*/ 0 h 2530742"/>
                <a:gd name="connsiteX0" fmla="*/ 0 w 528059"/>
                <a:gd name="connsiteY0" fmla="*/ 4192 h 2521218"/>
                <a:gd name="connsiteX1" fmla="*/ 2381 w 528059"/>
                <a:gd name="connsiteY1" fmla="*/ 2153667 h 2521218"/>
                <a:gd name="connsiteX2" fmla="*/ 268638 w 528059"/>
                <a:gd name="connsiteY2" fmla="*/ 2521205 h 2521218"/>
                <a:gd name="connsiteX3" fmla="*/ 523367 w 528059"/>
                <a:gd name="connsiteY3" fmla="*/ 2160175 h 2521218"/>
                <a:gd name="connsiteX4" fmla="*/ 523494 w 528059"/>
                <a:gd name="connsiteY4" fmla="*/ 0 h 2521218"/>
                <a:gd name="connsiteX0" fmla="*/ 0 w 528059"/>
                <a:gd name="connsiteY0" fmla="*/ 4192 h 2521218"/>
                <a:gd name="connsiteX1" fmla="*/ 2381 w 528059"/>
                <a:gd name="connsiteY1" fmla="*/ 2153667 h 2521218"/>
                <a:gd name="connsiteX2" fmla="*/ 268638 w 528059"/>
                <a:gd name="connsiteY2" fmla="*/ 2521205 h 2521218"/>
                <a:gd name="connsiteX3" fmla="*/ 523367 w 528059"/>
                <a:gd name="connsiteY3" fmla="*/ 2160175 h 2521218"/>
                <a:gd name="connsiteX4" fmla="*/ 523494 w 528059"/>
                <a:gd name="connsiteY4" fmla="*/ 0 h 2521218"/>
                <a:gd name="connsiteX0" fmla="*/ 0 w 528059"/>
                <a:gd name="connsiteY0" fmla="*/ 4192 h 2521205"/>
                <a:gd name="connsiteX1" fmla="*/ 2381 w 528059"/>
                <a:gd name="connsiteY1" fmla="*/ 2153667 h 2521205"/>
                <a:gd name="connsiteX2" fmla="*/ 268638 w 528059"/>
                <a:gd name="connsiteY2" fmla="*/ 2521205 h 2521205"/>
                <a:gd name="connsiteX3" fmla="*/ 523367 w 528059"/>
                <a:gd name="connsiteY3" fmla="*/ 2160175 h 2521205"/>
                <a:gd name="connsiteX4" fmla="*/ 523494 w 528059"/>
                <a:gd name="connsiteY4" fmla="*/ 0 h 2521205"/>
                <a:gd name="connsiteX0" fmla="*/ 0 w 528059"/>
                <a:gd name="connsiteY0" fmla="*/ 4192 h 2521205"/>
                <a:gd name="connsiteX1" fmla="*/ 2381 w 528059"/>
                <a:gd name="connsiteY1" fmla="*/ 2153667 h 2521205"/>
                <a:gd name="connsiteX2" fmla="*/ 268638 w 528059"/>
                <a:gd name="connsiteY2" fmla="*/ 2521205 h 2521205"/>
                <a:gd name="connsiteX3" fmla="*/ 523367 w 528059"/>
                <a:gd name="connsiteY3" fmla="*/ 2160175 h 2521205"/>
                <a:gd name="connsiteX4" fmla="*/ 523494 w 528059"/>
                <a:gd name="connsiteY4" fmla="*/ 0 h 2521205"/>
                <a:gd name="connsiteX0" fmla="*/ 0 w 528059"/>
                <a:gd name="connsiteY0" fmla="*/ 4192 h 2521205"/>
                <a:gd name="connsiteX1" fmla="*/ 2381 w 528059"/>
                <a:gd name="connsiteY1" fmla="*/ 2153667 h 2521205"/>
                <a:gd name="connsiteX2" fmla="*/ 268638 w 528059"/>
                <a:gd name="connsiteY2" fmla="*/ 2521205 h 2521205"/>
                <a:gd name="connsiteX3" fmla="*/ 523367 w 528059"/>
                <a:gd name="connsiteY3" fmla="*/ 2160175 h 2521205"/>
                <a:gd name="connsiteX4" fmla="*/ 523494 w 528059"/>
                <a:gd name="connsiteY4" fmla="*/ 0 h 2521205"/>
                <a:gd name="connsiteX0" fmla="*/ 0 w 528059"/>
                <a:gd name="connsiteY0" fmla="*/ 4192 h 2521205"/>
                <a:gd name="connsiteX1" fmla="*/ 2381 w 528059"/>
                <a:gd name="connsiteY1" fmla="*/ 2153667 h 2521205"/>
                <a:gd name="connsiteX2" fmla="*/ 268638 w 528059"/>
                <a:gd name="connsiteY2" fmla="*/ 2521205 h 2521205"/>
                <a:gd name="connsiteX3" fmla="*/ 523367 w 528059"/>
                <a:gd name="connsiteY3" fmla="*/ 2160175 h 2521205"/>
                <a:gd name="connsiteX4" fmla="*/ 523494 w 528059"/>
                <a:gd name="connsiteY4" fmla="*/ 0 h 2521205"/>
                <a:gd name="connsiteX0" fmla="*/ 0 w 528059"/>
                <a:gd name="connsiteY0" fmla="*/ 4192 h 2521205"/>
                <a:gd name="connsiteX1" fmla="*/ 4762 w 528059"/>
                <a:gd name="connsiteY1" fmla="*/ 2163192 h 2521205"/>
                <a:gd name="connsiteX2" fmla="*/ 268638 w 528059"/>
                <a:gd name="connsiteY2" fmla="*/ 2521205 h 2521205"/>
                <a:gd name="connsiteX3" fmla="*/ 523367 w 528059"/>
                <a:gd name="connsiteY3" fmla="*/ 2160175 h 2521205"/>
                <a:gd name="connsiteX4" fmla="*/ 523494 w 528059"/>
                <a:gd name="connsiteY4" fmla="*/ 0 h 2521205"/>
                <a:gd name="connsiteX0" fmla="*/ 0 w 528059"/>
                <a:gd name="connsiteY0" fmla="*/ 4192 h 2521205"/>
                <a:gd name="connsiteX1" fmla="*/ 4762 w 528059"/>
                <a:gd name="connsiteY1" fmla="*/ 2163192 h 2521205"/>
                <a:gd name="connsiteX2" fmla="*/ 268638 w 528059"/>
                <a:gd name="connsiteY2" fmla="*/ 2521205 h 2521205"/>
                <a:gd name="connsiteX3" fmla="*/ 523367 w 528059"/>
                <a:gd name="connsiteY3" fmla="*/ 2160175 h 2521205"/>
                <a:gd name="connsiteX4" fmla="*/ 523494 w 528059"/>
                <a:gd name="connsiteY4" fmla="*/ 0 h 2521205"/>
                <a:gd name="connsiteX0" fmla="*/ 7145 w 523297"/>
                <a:gd name="connsiteY0" fmla="*/ 1810 h 2521205"/>
                <a:gd name="connsiteX1" fmla="*/ 0 w 523297"/>
                <a:gd name="connsiteY1" fmla="*/ 2163192 h 2521205"/>
                <a:gd name="connsiteX2" fmla="*/ 263876 w 523297"/>
                <a:gd name="connsiteY2" fmla="*/ 2521205 h 2521205"/>
                <a:gd name="connsiteX3" fmla="*/ 518605 w 523297"/>
                <a:gd name="connsiteY3" fmla="*/ 2160175 h 2521205"/>
                <a:gd name="connsiteX4" fmla="*/ 518732 w 523297"/>
                <a:gd name="connsiteY4" fmla="*/ 0 h 2521205"/>
                <a:gd name="connsiteX0" fmla="*/ 7145 w 523297"/>
                <a:gd name="connsiteY0" fmla="*/ 1810 h 2521205"/>
                <a:gd name="connsiteX1" fmla="*/ 0 w 523297"/>
                <a:gd name="connsiteY1" fmla="*/ 2163192 h 2521205"/>
                <a:gd name="connsiteX2" fmla="*/ 263876 w 523297"/>
                <a:gd name="connsiteY2" fmla="*/ 2521205 h 2521205"/>
                <a:gd name="connsiteX3" fmla="*/ 518605 w 523297"/>
                <a:gd name="connsiteY3" fmla="*/ 2160175 h 2521205"/>
                <a:gd name="connsiteX4" fmla="*/ 518732 w 523297"/>
                <a:gd name="connsiteY4" fmla="*/ 0 h 25212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297" h="2521205">
                  <a:moveTo>
                    <a:pt x="7145" y="1810"/>
                  </a:moveTo>
                  <a:cubicBezTo>
                    <a:pt x="8637" y="1079786"/>
                    <a:pt x="868" y="1091228"/>
                    <a:pt x="0" y="2163192"/>
                  </a:cubicBezTo>
                  <a:cubicBezTo>
                    <a:pt x="1513" y="2363620"/>
                    <a:pt x="4802" y="2520517"/>
                    <a:pt x="263876" y="2521205"/>
                  </a:cubicBezTo>
                  <a:cubicBezTo>
                    <a:pt x="515805" y="2519512"/>
                    <a:pt x="516477" y="2359977"/>
                    <a:pt x="518605" y="2160175"/>
                  </a:cubicBezTo>
                  <a:cubicBezTo>
                    <a:pt x="527876" y="1081691"/>
                    <a:pt x="520923" y="1080198"/>
                    <a:pt x="518732" y="0"/>
                  </a:cubicBez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grpSp>
      <p:grpSp>
        <p:nvGrpSpPr>
          <p:cNvPr id="44" name="Group 43">
            <a:extLst>
              <a:ext uri="{FF2B5EF4-FFF2-40B4-BE49-F238E27FC236}">
                <a16:creationId xmlns:a16="http://schemas.microsoft.com/office/drawing/2014/main" id="{794F9947-4752-71DD-08D7-3BB06101FECD}"/>
              </a:ext>
            </a:extLst>
          </p:cNvPr>
          <p:cNvGrpSpPr/>
          <p:nvPr/>
        </p:nvGrpSpPr>
        <p:grpSpPr>
          <a:xfrm>
            <a:off x="10461879" y="2748078"/>
            <a:ext cx="440987" cy="1896039"/>
            <a:chOff x="9006678" y="3719901"/>
            <a:chExt cx="530901" cy="2096776"/>
          </a:xfrm>
        </p:grpSpPr>
        <p:sp>
          <p:nvSpPr>
            <p:cNvPr id="45" name="Freeform: Shape 51">
              <a:extLst>
                <a:ext uri="{FF2B5EF4-FFF2-40B4-BE49-F238E27FC236}">
                  <a16:creationId xmlns:a16="http://schemas.microsoft.com/office/drawing/2014/main" id="{59AFF9E9-4AD5-97D7-5AD8-CEBA528B92CB}"/>
                </a:ext>
              </a:extLst>
            </p:cNvPr>
            <p:cNvSpPr/>
            <p:nvPr/>
          </p:nvSpPr>
          <p:spPr>
            <a:xfrm>
              <a:off x="9006678" y="5236478"/>
              <a:ext cx="530901" cy="580199"/>
            </a:xfrm>
            <a:custGeom>
              <a:avLst/>
              <a:gdLst>
                <a:gd name="connsiteX0" fmla="*/ 34022 w 728966"/>
                <a:gd name="connsiteY0" fmla="*/ 0 h 2610214"/>
                <a:gd name="connsiteX1" fmla="*/ 34022 w 728966"/>
                <a:gd name="connsiteY1" fmla="*/ 2133600 h 2610214"/>
                <a:gd name="connsiteX2" fmla="*/ 387590 w 728966"/>
                <a:gd name="connsiteY2" fmla="*/ 2609088 h 2610214"/>
                <a:gd name="connsiteX3" fmla="*/ 655814 w 728966"/>
                <a:gd name="connsiteY3" fmla="*/ 2072640 h 2610214"/>
                <a:gd name="connsiteX4" fmla="*/ 728966 w 728966"/>
                <a:gd name="connsiteY4" fmla="*/ 24384 h 2610214"/>
                <a:gd name="connsiteX0" fmla="*/ 1019 w 1472251"/>
                <a:gd name="connsiteY0" fmla="*/ 0 h 2600668"/>
                <a:gd name="connsiteX1" fmla="*/ 777307 w 1472251"/>
                <a:gd name="connsiteY1" fmla="*/ 2124075 h 2600668"/>
                <a:gd name="connsiteX2" fmla="*/ 1130875 w 1472251"/>
                <a:gd name="connsiteY2" fmla="*/ 2599563 h 2600668"/>
                <a:gd name="connsiteX3" fmla="*/ 1399099 w 1472251"/>
                <a:gd name="connsiteY3" fmla="*/ 2063115 h 2600668"/>
                <a:gd name="connsiteX4" fmla="*/ 1472251 w 1472251"/>
                <a:gd name="connsiteY4" fmla="*/ 14859 h 2600668"/>
                <a:gd name="connsiteX0" fmla="*/ 1268 w 1322481"/>
                <a:gd name="connsiteY0" fmla="*/ 87535 h 2585616"/>
                <a:gd name="connsiteX1" fmla="*/ 627537 w 1322481"/>
                <a:gd name="connsiteY1" fmla="*/ 2109216 h 2585616"/>
                <a:gd name="connsiteX2" fmla="*/ 981105 w 1322481"/>
                <a:gd name="connsiteY2" fmla="*/ 2584704 h 2585616"/>
                <a:gd name="connsiteX3" fmla="*/ 1249329 w 1322481"/>
                <a:gd name="connsiteY3" fmla="*/ 2048256 h 2585616"/>
                <a:gd name="connsiteX4" fmla="*/ 1322481 w 1322481"/>
                <a:gd name="connsiteY4" fmla="*/ 0 h 2585616"/>
                <a:gd name="connsiteX0" fmla="*/ 1038 w 1457982"/>
                <a:gd name="connsiteY0" fmla="*/ 0 h 2607827"/>
                <a:gd name="connsiteX1" fmla="*/ 763038 w 1457982"/>
                <a:gd name="connsiteY1" fmla="*/ 2131218 h 2607827"/>
                <a:gd name="connsiteX2" fmla="*/ 1116606 w 1457982"/>
                <a:gd name="connsiteY2" fmla="*/ 2606706 h 2607827"/>
                <a:gd name="connsiteX3" fmla="*/ 1384830 w 1457982"/>
                <a:gd name="connsiteY3" fmla="*/ 2070258 h 2607827"/>
                <a:gd name="connsiteX4" fmla="*/ 1457982 w 1457982"/>
                <a:gd name="connsiteY4" fmla="*/ 22002 h 2607827"/>
                <a:gd name="connsiteX0" fmla="*/ 1038 w 1387307"/>
                <a:gd name="connsiteY0" fmla="*/ 0 h 2607827"/>
                <a:gd name="connsiteX1" fmla="*/ 763038 w 1387307"/>
                <a:gd name="connsiteY1" fmla="*/ 2131218 h 2607827"/>
                <a:gd name="connsiteX2" fmla="*/ 1116606 w 1387307"/>
                <a:gd name="connsiteY2" fmla="*/ 2606706 h 2607827"/>
                <a:gd name="connsiteX3" fmla="*/ 1384830 w 1387307"/>
                <a:gd name="connsiteY3" fmla="*/ 2070258 h 2607827"/>
                <a:gd name="connsiteX4" fmla="*/ 507863 w 1387307"/>
                <a:gd name="connsiteY4" fmla="*/ 571 h 2607827"/>
                <a:gd name="connsiteX0" fmla="*/ 89580 w 1475849"/>
                <a:gd name="connsiteY0" fmla="*/ 0 h 2606712"/>
                <a:gd name="connsiteX1" fmla="*/ 89580 w 1475849"/>
                <a:gd name="connsiteY1" fmla="*/ 2064543 h 2606712"/>
                <a:gd name="connsiteX2" fmla="*/ 1205148 w 1475849"/>
                <a:gd name="connsiteY2" fmla="*/ 2606706 h 2606712"/>
                <a:gd name="connsiteX3" fmla="*/ 1473372 w 1475849"/>
                <a:gd name="connsiteY3" fmla="*/ 2070258 h 2606712"/>
                <a:gd name="connsiteX4" fmla="*/ 596405 w 1475849"/>
                <a:gd name="connsiteY4" fmla="*/ 571 h 2606712"/>
                <a:gd name="connsiteX0" fmla="*/ 89580 w 1211812"/>
                <a:gd name="connsiteY0" fmla="*/ 0 h 2606713"/>
                <a:gd name="connsiteX1" fmla="*/ 89580 w 1211812"/>
                <a:gd name="connsiteY1" fmla="*/ 2064543 h 2606713"/>
                <a:gd name="connsiteX2" fmla="*/ 1205148 w 1211812"/>
                <a:gd name="connsiteY2" fmla="*/ 2606706 h 2606713"/>
                <a:gd name="connsiteX3" fmla="*/ 597072 w 1211812"/>
                <a:gd name="connsiteY3" fmla="*/ 2058352 h 2606713"/>
                <a:gd name="connsiteX4" fmla="*/ 596405 w 1211812"/>
                <a:gd name="connsiteY4" fmla="*/ 571 h 2606713"/>
                <a:gd name="connsiteX0" fmla="*/ 27107 w 558022"/>
                <a:gd name="connsiteY0" fmla="*/ 0 h 2351458"/>
                <a:gd name="connsiteX1" fmla="*/ 27107 w 558022"/>
                <a:gd name="connsiteY1" fmla="*/ 2064543 h 2351458"/>
                <a:gd name="connsiteX2" fmla="*/ 280663 w 558022"/>
                <a:gd name="connsiteY2" fmla="*/ 2318575 h 2351458"/>
                <a:gd name="connsiteX3" fmla="*/ 534599 w 558022"/>
                <a:gd name="connsiteY3" fmla="*/ 2058352 h 2351458"/>
                <a:gd name="connsiteX4" fmla="*/ 533932 w 558022"/>
                <a:gd name="connsiteY4" fmla="*/ 571 h 2351458"/>
                <a:gd name="connsiteX0" fmla="*/ 27107 w 558022"/>
                <a:gd name="connsiteY0" fmla="*/ 0 h 2351458"/>
                <a:gd name="connsiteX1" fmla="*/ 27107 w 558022"/>
                <a:gd name="connsiteY1" fmla="*/ 2064543 h 2351458"/>
                <a:gd name="connsiteX2" fmla="*/ 280663 w 558022"/>
                <a:gd name="connsiteY2" fmla="*/ 2318575 h 2351458"/>
                <a:gd name="connsiteX3" fmla="*/ 534599 w 558022"/>
                <a:gd name="connsiteY3" fmla="*/ 2058352 h 2351458"/>
                <a:gd name="connsiteX4" fmla="*/ 533932 w 558022"/>
                <a:gd name="connsiteY4" fmla="*/ 571 h 2351458"/>
                <a:gd name="connsiteX0" fmla="*/ 20698 w 551613"/>
                <a:gd name="connsiteY0" fmla="*/ 0 h 2351458"/>
                <a:gd name="connsiteX1" fmla="*/ 20698 w 551613"/>
                <a:gd name="connsiteY1" fmla="*/ 2064543 h 2351458"/>
                <a:gd name="connsiteX2" fmla="*/ 274254 w 551613"/>
                <a:gd name="connsiteY2" fmla="*/ 2318575 h 2351458"/>
                <a:gd name="connsiteX3" fmla="*/ 528190 w 551613"/>
                <a:gd name="connsiteY3" fmla="*/ 2058352 h 2351458"/>
                <a:gd name="connsiteX4" fmla="*/ 527523 w 551613"/>
                <a:gd name="connsiteY4" fmla="*/ 571 h 2351458"/>
                <a:gd name="connsiteX0" fmla="*/ 20698 w 551613"/>
                <a:gd name="connsiteY0" fmla="*/ 0 h 2351458"/>
                <a:gd name="connsiteX1" fmla="*/ 20698 w 551613"/>
                <a:gd name="connsiteY1" fmla="*/ 2064543 h 2351458"/>
                <a:gd name="connsiteX2" fmla="*/ 274254 w 551613"/>
                <a:gd name="connsiteY2" fmla="*/ 2318575 h 2351458"/>
                <a:gd name="connsiteX3" fmla="*/ 528190 w 551613"/>
                <a:gd name="connsiteY3" fmla="*/ 2058352 h 2351458"/>
                <a:gd name="connsiteX4" fmla="*/ 527523 w 551613"/>
                <a:gd name="connsiteY4" fmla="*/ 571 h 2351458"/>
                <a:gd name="connsiteX0" fmla="*/ 20698 w 553090"/>
                <a:gd name="connsiteY0" fmla="*/ 0 h 2351458"/>
                <a:gd name="connsiteX1" fmla="*/ 20698 w 553090"/>
                <a:gd name="connsiteY1" fmla="*/ 2064543 h 2351458"/>
                <a:gd name="connsiteX2" fmla="*/ 274254 w 553090"/>
                <a:gd name="connsiteY2" fmla="*/ 2318575 h 2351458"/>
                <a:gd name="connsiteX3" fmla="*/ 528190 w 553090"/>
                <a:gd name="connsiteY3" fmla="*/ 2058352 h 2351458"/>
                <a:gd name="connsiteX4" fmla="*/ 527523 w 553090"/>
                <a:gd name="connsiteY4" fmla="*/ 571 h 2351458"/>
                <a:gd name="connsiteX0" fmla="*/ 20698 w 541453"/>
                <a:gd name="connsiteY0" fmla="*/ 0 h 2351458"/>
                <a:gd name="connsiteX1" fmla="*/ 20698 w 541453"/>
                <a:gd name="connsiteY1" fmla="*/ 2064543 h 2351458"/>
                <a:gd name="connsiteX2" fmla="*/ 274254 w 541453"/>
                <a:gd name="connsiteY2" fmla="*/ 2318575 h 2351458"/>
                <a:gd name="connsiteX3" fmla="*/ 528190 w 541453"/>
                <a:gd name="connsiteY3" fmla="*/ 2058352 h 2351458"/>
                <a:gd name="connsiteX4" fmla="*/ 527523 w 541453"/>
                <a:gd name="connsiteY4" fmla="*/ 571 h 2351458"/>
                <a:gd name="connsiteX0" fmla="*/ 1597405 w 1597405"/>
                <a:gd name="connsiteY0" fmla="*/ 0 h 2497508"/>
                <a:gd name="connsiteX1" fmla="*/ 63880 w 1597405"/>
                <a:gd name="connsiteY1" fmla="*/ 2210593 h 2497508"/>
                <a:gd name="connsiteX2" fmla="*/ 317436 w 1597405"/>
                <a:gd name="connsiteY2" fmla="*/ 2464625 h 2497508"/>
                <a:gd name="connsiteX3" fmla="*/ 571372 w 1597405"/>
                <a:gd name="connsiteY3" fmla="*/ 2204402 h 2497508"/>
                <a:gd name="connsiteX4" fmla="*/ 570705 w 1597405"/>
                <a:gd name="connsiteY4" fmla="*/ 146621 h 2497508"/>
                <a:gd name="connsiteX0" fmla="*/ 1597405 w 2113755"/>
                <a:gd name="connsiteY0" fmla="*/ 0 h 2497508"/>
                <a:gd name="connsiteX1" fmla="*/ 63880 w 2113755"/>
                <a:gd name="connsiteY1" fmla="*/ 2210593 h 2497508"/>
                <a:gd name="connsiteX2" fmla="*/ 317436 w 2113755"/>
                <a:gd name="connsiteY2" fmla="*/ 2464625 h 2497508"/>
                <a:gd name="connsiteX3" fmla="*/ 571372 w 2113755"/>
                <a:gd name="connsiteY3" fmla="*/ 2204402 h 2497508"/>
                <a:gd name="connsiteX4" fmla="*/ 2113755 w 2113755"/>
                <a:gd name="connsiteY4" fmla="*/ 19621 h 2497508"/>
                <a:gd name="connsiteX0" fmla="*/ 1597405 w 2113757"/>
                <a:gd name="connsiteY0" fmla="*/ 0 h 2497508"/>
                <a:gd name="connsiteX1" fmla="*/ 63880 w 2113757"/>
                <a:gd name="connsiteY1" fmla="*/ 2210593 h 2497508"/>
                <a:gd name="connsiteX2" fmla="*/ 317436 w 2113757"/>
                <a:gd name="connsiteY2" fmla="*/ 2464625 h 2497508"/>
                <a:gd name="connsiteX3" fmla="*/ 571372 w 2113757"/>
                <a:gd name="connsiteY3" fmla="*/ 2204402 h 2497508"/>
                <a:gd name="connsiteX4" fmla="*/ 2113755 w 2113757"/>
                <a:gd name="connsiteY4" fmla="*/ 19621 h 2497508"/>
                <a:gd name="connsiteX0" fmla="*/ 1307293 w 1823645"/>
                <a:gd name="connsiteY0" fmla="*/ 0 h 2578728"/>
                <a:gd name="connsiteX1" fmla="*/ 1008843 w 1823645"/>
                <a:gd name="connsiteY1" fmla="*/ 1073943 h 2578728"/>
                <a:gd name="connsiteX2" fmla="*/ 27324 w 1823645"/>
                <a:gd name="connsiteY2" fmla="*/ 2464625 h 2578728"/>
                <a:gd name="connsiteX3" fmla="*/ 281260 w 1823645"/>
                <a:gd name="connsiteY3" fmla="*/ 2204402 h 2578728"/>
                <a:gd name="connsiteX4" fmla="*/ 1823643 w 1823645"/>
                <a:gd name="connsiteY4" fmla="*/ 19621 h 2578728"/>
                <a:gd name="connsiteX0" fmla="*/ 1324913 w 1841265"/>
                <a:gd name="connsiteY0" fmla="*/ 0 h 2499915"/>
                <a:gd name="connsiteX1" fmla="*/ 1324913 w 1841265"/>
                <a:gd name="connsiteY1" fmla="*/ 2175668 h 2499915"/>
                <a:gd name="connsiteX2" fmla="*/ 44944 w 1841265"/>
                <a:gd name="connsiteY2" fmla="*/ 2464625 h 2499915"/>
                <a:gd name="connsiteX3" fmla="*/ 298880 w 1841265"/>
                <a:gd name="connsiteY3" fmla="*/ 2204402 h 2499915"/>
                <a:gd name="connsiteX4" fmla="*/ 1841263 w 1841265"/>
                <a:gd name="connsiteY4" fmla="*/ 19621 h 2499915"/>
                <a:gd name="connsiteX0" fmla="*/ 1027982 w 1544334"/>
                <a:gd name="connsiteY0" fmla="*/ 0 h 2530597"/>
                <a:gd name="connsiteX1" fmla="*/ 1027982 w 1544334"/>
                <a:gd name="connsiteY1" fmla="*/ 2175668 h 2530597"/>
                <a:gd name="connsiteX2" fmla="*/ 1322813 w 1544334"/>
                <a:gd name="connsiteY2" fmla="*/ 2512250 h 2530597"/>
                <a:gd name="connsiteX3" fmla="*/ 1949 w 1544334"/>
                <a:gd name="connsiteY3" fmla="*/ 2204402 h 2530597"/>
                <a:gd name="connsiteX4" fmla="*/ 1544332 w 1544334"/>
                <a:gd name="connsiteY4" fmla="*/ 19621 h 2530597"/>
                <a:gd name="connsiteX0" fmla="*/ 23737 w 552449"/>
                <a:gd name="connsiteY0" fmla="*/ 0 h 2521068"/>
                <a:gd name="connsiteX1" fmla="*/ 23737 w 552449"/>
                <a:gd name="connsiteY1" fmla="*/ 2175668 h 2521068"/>
                <a:gd name="connsiteX2" fmla="*/ 318568 w 552449"/>
                <a:gd name="connsiteY2" fmla="*/ 2512250 h 2521068"/>
                <a:gd name="connsiteX3" fmla="*/ 537579 w 552449"/>
                <a:gd name="connsiteY3" fmla="*/ 2144077 h 2521068"/>
                <a:gd name="connsiteX4" fmla="*/ 540087 w 552449"/>
                <a:gd name="connsiteY4" fmla="*/ 19621 h 2521068"/>
                <a:gd name="connsiteX0" fmla="*/ 23737 w 554962"/>
                <a:gd name="connsiteY0" fmla="*/ 0 h 2521068"/>
                <a:gd name="connsiteX1" fmla="*/ 23737 w 554962"/>
                <a:gd name="connsiteY1" fmla="*/ 2175668 h 2521068"/>
                <a:gd name="connsiteX2" fmla="*/ 318568 w 554962"/>
                <a:gd name="connsiteY2" fmla="*/ 2512250 h 2521068"/>
                <a:gd name="connsiteX3" fmla="*/ 537579 w 554962"/>
                <a:gd name="connsiteY3" fmla="*/ 2144077 h 2521068"/>
                <a:gd name="connsiteX4" fmla="*/ 547231 w 554962"/>
                <a:gd name="connsiteY4" fmla="*/ 5333 h 2521068"/>
                <a:gd name="connsiteX0" fmla="*/ 23737 w 554962"/>
                <a:gd name="connsiteY0" fmla="*/ 0 h 2521068"/>
                <a:gd name="connsiteX1" fmla="*/ 23737 w 554962"/>
                <a:gd name="connsiteY1" fmla="*/ 2175668 h 2521068"/>
                <a:gd name="connsiteX2" fmla="*/ 318568 w 554962"/>
                <a:gd name="connsiteY2" fmla="*/ 2512250 h 2521068"/>
                <a:gd name="connsiteX3" fmla="*/ 537579 w 554962"/>
                <a:gd name="connsiteY3" fmla="*/ 2144077 h 2521068"/>
                <a:gd name="connsiteX4" fmla="*/ 547231 w 554962"/>
                <a:gd name="connsiteY4" fmla="*/ 5333 h 2521068"/>
                <a:gd name="connsiteX0" fmla="*/ 23737 w 554962"/>
                <a:gd name="connsiteY0" fmla="*/ 4192 h 2515461"/>
                <a:gd name="connsiteX1" fmla="*/ 23737 w 554962"/>
                <a:gd name="connsiteY1" fmla="*/ 2170335 h 2515461"/>
                <a:gd name="connsiteX2" fmla="*/ 318568 w 554962"/>
                <a:gd name="connsiteY2" fmla="*/ 2506917 h 2515461"/>
                <a:gd name="connsiteX3" fmla="*/ 537579 w 554962"/>
                <a:gd name="connsiteY3" fmla="*/ 2138744 h 2515461"/>
                <a:gd name="connsiteX4" fmla="*/ 547231 w 554962"/>
                <a:gd name="connsiteY4" fmla="*/ 0 h 2515461"/>
                <a:gd name="connsiteX0" fmla="*/ 20043 w 551268"/>
                <a:gd name="connsiteY0" fmla="*/ 4192 h 2515461"/>
                <a:gd name="connsiteX1" fmla="*/ 20043 w 551268"/>
                <a:gd name="connsiteY1" fmla="*/ 2170335 h 2515461"/>
                <a:gd name="connsiteX2" fmla="*/ 314874 w 551268"/>
                <a:gd name="connsiteY2" fmla="*/ 2506917 h 2515461"/>
                <a:gd name="connsiteX3" fmla="*/ 533885 w 551268"/>
                <a:gd name="connsiteY3" fmla="*/ 2138744 h 2515461"/>
                <a:gd name="connsiteX4" fmla="*/ 543537 w 551268"/>
                <a:gd name="connsiteY4" fmla="*/ 0 h 2515461"/>
                <a:gd name="connsiteX0" fmla="*/ 18208 w 549433"/>
                <a:gd name="connsiteY0" fmla="*/ 4192 h 2511456"/>
                <a:gd name="connsiteX1" fmla="*/ 20589 w 549433"/>
                <a:gd name="connsiteY1" fmla="*/ 2153667 h 2511456"/>
                <a:gd name="connsiteX2" fmla="*/ 313039 w 549433"/>
                <a:gd name="connsiteY2" fmla="*/ 2506917 h 2511456"/>
                <a:gd name="connsiteX3" fmla="*/ 532050 w 549433"/>
                <a:gd name="connsiteY3" fmla="*/ 2138744 h 2511456"/>
                <a:gd name="connsiteX4" fmla="*/ 541702 w 549433"/>
                <a:gd name="connsiteY4" fmla="*/ 0 h 2511456"/>
                <a:gd name="connsiteX0" fmla="*/ 18208 w 549433"/>
                <a:gd name="connsiteY0" fmla="*/ 4192 h 2511456"/>
                <a:gd name="connsiteX1" fmla="*/ 20589 w 549433"/>
                <a:gd name="connsiteY1" fmla="*/ 2153667 h 2511456"/>
                <a:gd name="connsiteX2" fmla="*/ 313039 w 549433"/>
                <a:gd name="connsiteY2" fmla="*/ 2506917 h 2511456"/>
                <a:gd name="connsiteX3" fmla="*/ 532050 w 549433"/>
                <a:gd name="connsiteY3" fmla="*/ 2138744 h 2511456"/>
                <a:gd name="connsiteX4" fmla="*/ 541702 w 549433"/>
                <a:gd name="connsiteY4" fmla="*/ 0 h 2511456"/>
                <a:gd name="connsiteX0" fmla="*/ 0 w 531225"/>
                <a:gd name="connsiteY0" fmla="*/ 4192 h 2511456"/>
                <a:gd name="connsiteX1" fmla="*/ 2381 w 531225"/>
                <a:gd name="connsiteY1" fmla="*/ 2153667 h 2511456"/>
                <a:gd name="connsiteX2" fmla="*/ 294831 w 531225"/>
                <a:gd name="connsiteY2" fmla="*/ 2506917 h 2511456"/>
                <a:gd name="connsiteX3" fmla="*/ 513842 w 531225"/>
                <a:gd name="connsiteY3" fmla="*/ 2138744 h 2511456"/>
                <a:gd name="connsiteX4" fmla="*/ 523494 w 531225"/>
                <a:gd name="connsiteY4" fmla="*/ 0 h 2511456"/>
                <a:gd name="connsiteX0" fmla="*/ 0 w 531225"/>
                <a:gd name="connsiteY0" fmla="*/ 4192 h 2513386"/>
                <a:gd name="connsiteX1" fmla="*/ 2381 w 531225"/>
                <a:gd name="connsiteY1" fmla="*/ 2153667 h 2513386"/>
                <a:gd name="connsiteX2" fmla="*/ 294831 w 531225"/>
                <a:gd name="connsiteY2" fmla="*/ 2506917 h 2513386"/>
                <a:gd name="connsiteX3" fmla="*/ 513842 w 531225"/>
                <a:gd name="connsiteY3" fmla="*/ 2157794 h 2513386"/>
                <a:gd name="connsiteX4" fmla="*/ 523494 w 531225"/>
                <a:gd name="connsiteY4" fmla="*/ 0 h 2513386"/>
                <a:gd name="connsiteX0" fmla="*/ 0 w 524227"/>
                <a:gd name="connsiteY0" fmla="*/ 4192 h 2513386"/>
                <a:gd name="connsiteX1" fmla="*/ 2381 w 524227"/>
                <a:gd name="connsiteY1" fmla="*/ 2153667 h 2513386"/>
                <a:gd name="connsiteX2" fmla="*/ 294831 w 524227"/>
                <a:gd name="connsiteY2" fmla="*/ 2506917 h 2513386"/>
                <a:gd name="connsiteX3" fmla="*/ 513842 w 524227"/>
                <a:gd name="connsiteY3" fmla="*/ 2157794 h 2513386"/>
                <a:gd name="connsiteX4" fmla="*/ 523494 w 524227"/>
                <a:gd name="connsiteY4" fmla="*/ 0 h 2513386"/>
                <a:gd name="connsiteX0" fmla="*/ 0 w 524227"/>
                <a:gd name="connsiteY0" fmla="*/ 4192 h 2533594"/>
                <a:gd name="connsiteX1" fmla="*/ 2381 w 524227"/>
                <a:gd name="connsiteY1" fmla="*/ 2153667 h 2533594"/>
                <a:gd name="connsiteX2" fmla="*/ 268638 w 524227"/>
                <a:gd name="connsiteY2" fmla="*/ 2530730 h 2533594"/>
                <a:gd name="connsiteX3" fmla="*/ 513842 w 524227"/>
                <a:gd name="connsiteY3" fmla="*/ 2157794 h 2533594"/>
                <a:gd name="connsiteX4" fmla="*/ 523494 w 524227"/>
                <a:gd name="connsiteY4" fmla="*/ 0 h 2533594"/>
                <a:gd name="connsiteX0" fmla="*/ 0 w 524227"/>
                <a:gd name="connsiteY0" fmla="*/ 4192 h 2532657"/>
                <a:gd name="connsiteX1" fmla="*/ 2381 w 524227"/>
                <a:gd name="connsiteY1" fmla="*/ 2153667 h 2532657"/>
                <a:gd name="connsiteX2" fmla="*/ 268638 w 524227"/>
                <a:gd name="connsiteY2" fmla="*/ 2530730 h 2532657"/>
                <a:gd name="connsiteX3" fmla="*/ 513842 w 524227"/>
                <a:gd name="connsiteY3" fmla="*/ 2157794 h 2532657"/>
                <a:gd name="connsiteX4" fmla="*/ 523494 w 524227"/>
                <a:gd name="connsiteY4" fmla="*/ 0 h 2532657"/>
                <a:gd name="connsiteX0" fmla="*/ 0 w 524227"/>
                <a:gd name="connsiteY0" fmla="*/ 4192 h 2532354"/>
                <a:gd name="connsiteX1" fmla="*/ 2381 w 524227"/>
                <a:gd name="connsiteY1" fmla="*/ 2153667 h 2532354"/>
                <a:gd name="connsiteX2" fmla="*/ 268638 w 524227"/>
                <a:gd name="connsiteY2" fmla="*/ 2530730 h 2532354"/>
                <a:gd name="connsiteX3" fmla="*/ 513842 w 524227"/>
                <a:gd name="connsiteY3" fmla="*/ 2157794 h 2532354"/>
                <a:gd name="connsiteX4" fmla="*/ 523494 w 524227"/>
                <a:gd name="connsiteY4" fmla="*/ 0 h 2532354"/>
                <a:gd name="connsiteX0" fmla="*/ 0 w 524227"/>
                <a:gd name="connsiteY0" fmla="*/ 4192 h 2533129"/>
                <a:gd name="connsiteX1" fmla="*/ 2381 w 524227"/>
                <a:gd name="connsiteY1" fmla="*/ 2153667 h 2533129"/>
                <a:gd name="connsiteX2" fmla="*/ 268638 w 524227"/>
                <a:gd name="connsiteY2" fmla="*/ 2530730 h 2533129"/>
                <a:gd name="connsiteX3" fmla="*/ 513842 w 524227"/>
                <a:gd name="connsiteY3" fmla="*/ 2157794 h 2533129"/>
                <a:gd name="connsiteX4" fmla="*/ 523494 w 524227"/>
                <a:gd name="connsiteY4" fmla="*/ 0 h 2533129"/>
                <a:gd name="connsiteX0" fmla="*/ 0 w 524227"/>
                <a:gd name="connsiteY0" fmla="*/ 4192 h 2533129"/>
                <a:gd name="connsiteX1" fmla="*/ 2381 w 524227"/>
                <a:gd name="connsiteY1" fmla="*/ 2153667 h 2533129"/>
                <a:gd name="connsiteX2" fmla="*/ 268638 w 524227"/>
                <a:gd name="connsiteY2" fmla="*/ 2530730 h 2533129"/>
                <a:gd name="connsiteX3" fmla="*/ 513842 w 524227"/>
                <a:gd name="connsiteY3" fmla="*/ 2157794 h 2533129"/>
                <a:gd name="connsiteX4" fmla="*/ 523494 w 524227"/>
                <a:gd name="connsiteY4" fmla="*/ 0 h 2533129"/>
                <a:gd name="connsiteX0" fmla="*/ 0 w 524227"/>
                <a:gd name="connsiteY0" fmla="*/ 4192 h 2533129"/>
                <a:gd name="connsiteX1" fmla="*/ 2381 w 524227"/>
                <a:gd name="connsiteY1" fmla="*/ 2153667 h 2533129"/>
                <a:gd name="connsiteX2" fmla="*/ 268638 w 524227"/>
                <a:gd name="connsiteY2" fmla="*/ 2530730 h 2533129"/>
                <a:gd name="connsiteX3" fmla="*/ 513842 w 524227"/>
                <a:gd name="connsiteY3" fmla="*/ 2157794 h 2533129"/>
                <a:gd name="connsiteX4" fmla="*/ 523494 w 524227"/>
                <a:gd name="connsiteY4" fmla="*/ 0 h 2533129"/>
                <a:gd name="connsiteX0" fmla="*/ 0 w 528059"/>
                <a:gd name="connsiteY0" fmla="*/ 4192 h 2533129"/>
                <a:gd name="connsiteX1" fmla="*/ 2381 w 528059"/>
                <a:gd name="connsiteY1" fmla="*/ 2153667 h 2533129"/>
                <a:gd name="connsiteX2" fmla="*/ 268638 w 528059"/>
                <a:gd name="connsiteY2" fmla="*/ 2530730 h 2533129"/>
                <a:gd name="connsiteX3" fmla="*/ 523367 w 528059"/>
                <a:gd name="connsiteY3" fmla="*/ 2160175 h 2533129"/>
                <a:gd name="connsiteX4" fmla="*/ 523494 w 528059"/>
                <a:gd name="connsiteY4" fmla="*/ 0 h 2533129"/>
                <a:gd name="connsiteX0" fmla="*/ 0 w 528059"/>
                <a:gd name="connsiteY0" fmla="*/ 4192 h 2533129"/>
                <a:gd name="connsiteX1" fmla="*/ 2381 w 528059"/>
                <a:gd name="connsiteY1" fmla="*/ 2153667 h 2533129"/>
                <a:gd name="connsiteX2" fmla="*/ 268638 w 528059"/>
                <a:gd name="connsiteY2" fmla="*/ 2530730 h 2533129"/>
                <a:gd name="connsiteX3" fmla="*/ 523367 w 528059"/>
                <a:gd name="connsiteY3" fmla="*/ 2160175 h 2533129"/>
                <a:gd name="connsiteX4" fmla="*/ 523494 w 528059"/>
                <a:gd name="connsiteY4" fmla="*/ 0 h 2533129"/>
                <a:gd name="connsiteX0" fmla="*/ 0 w 528059"/>
                <a:gd name="connsiteY0" fmla="*/ 4192 h 2530742"/>
                <a:gd name="connsiteX1" fmla="*/ 2381 w 528059"/>
                <a:gd name="connsiteY1" fmla="*/ 2153667 h 2530742"/>
                <a:gd name="connsiteX2" fmla="*/ 268638 w 528059"/>
                <a:gd name="connsiteY2" fmla="*/ 2530730 h 2530742"/>
                <a:gd name="connsiteX3" fmla="*/ 523367 w 528059"/>
                <a:gd name="connsiteY3" fmla="*/ 2160175 h 2530742"/>
                <a:gd name="connsiteX4" fmla="*/ 523494 w 528059"/>
                <a:gd name="connsiteY4" fmla="*/ 0 h 2530742"/>
                <a:gd name="connsiteX0" fmla="*/ 0 w 528059"/>
                <a:gd name="connsiteY0" fmla="*/ 4192 h 2530742"/>
                <a:gd name="connsiteX1" fmla="*/ 2381 w 528059"/>
                <a:gd name="connsiteY1" fmla="*/ 2153667 h 2530742"/>
                <a:gd name="connsiteX2" fmla="*/ 268638 w 528059"/>
                <a:gd name="connsiteY2" fmla="*/ 2530730 h 2530742"/>
                <a:gd name="connsiteX3" fmla="*/ 523367 w 528059"/>
                <a:gd name="connsiteY3" fmla="*/ 2160175 h 2530742"/>
                <a:gd name="connsiteX4" fmla="*/ 523494 w 528059"/>
                <a:gd name="connsiteY4" fmla="*/ 0 h 2530742"/>
                <a:gd name="connsiteX0" fmla="*/ 0 w 528059"/>
                <a:gd name="connsiteY0" fmla="*/ 4192 h 2521218"/>
                <a:gd name="connsiteX1" fmla="*/ 2381 w 528059"/>
                <a:gd name="connsiteY1" fmla="*/ 2153667 h 2521218"/>
                <a:gd name="connsiteX2" fmla="*/ 268638 w 528059"/>
                <a:gd name="connsiteY2" fmla="*/ 2521205 h 2521218"/>
                <a:gd name="connsiteX3" fmla="*/ 523367 w 528059"/>
                <a:gd name="connsiteY3" fmla="*/ 2160175 h 2521218"/>
                <a:gd name="connsiteX4" fmla="*/ 523494 w 528059"/>
                <a:gd name="connsiteY4" fmla="*/ 0 h 2521218"/>
                <a:gd name="connsiteX0" fmla="*/ 0 w 528059"/>
                <a:gd name="connsiteY0" fmla="*/ 4192 h 2521218"/>
                <a:gd name="connsiteX1" fmla="*/ 2381 w 528059"/>
                <a:gd name="connsiteY1" fmla="*/ 2153667 h 2521218"/>
                <a:gd name="connsiteX2" fmla="*/ 268638 w 528059"/>
                <a:gd name="connsiteY2" fmla="*/ 2521205 h 2521218"/>
                <a:gd name="connsiteX3" fmla="*/ 523367 w 528059"/>
                <a:gd name="connsiteY3" fmla="*/ 2160175 h 2521218"/>
                <a:gd name="connsiteX4" fmla="*/ 523494 w 528059"/>
                <a:gd name="connsiteY4" fmla="*/ 0 h 2521218"/>
                <a:gd name="connsiteX0" fmla="*/ 0 w 528059"/>
                <a:gd name="connsiteY0" fmla="*/ 4192 h 2521205"/>
                <a:gd name="connsiteX1" fmla="*/ 2381 w 528059"/>
                <a:gd name="connsiteY1" fmla="*/ 2153667 h 2521205"/>
                <a:gd name="connsiteX2" fmla="*/ 268638 w 528059"/>
                <a:gd name="connsiteY2" fmla="*/ 2521205 h 2521205"/>
                <a:gd name="connsiteX3" fmla="*/ 523367 w 528059"/>
                <a:gd name="connsiteY3" fmla="*/ 2160175 h 2521205"/>
                <a:gd name="connsiteX4" fmla="*/ 523494 w 528059"/>
                <a:gd name="connsiteY4" fmla="*/ 0 h 2521205"/>
                <a:gd name="connsiteX0" fmla="*/ 0 w 528059"/>
                <a:gd name="connsiteY0" fmla="*/ 4192 h 2521205"/>
                <a:gd name="connsiteX1" fmla="*/ 2381 w 528059"/>
                <a:gd name="connsiteY1" fmla="*/ 2153667 h 2521205"/>
                <a:gd name="connsiteX2" fmla="*/ 268638 w 528059"/>
                <a:gd name="connsiteY2" fmla="*/ 2521205 h 2521205"/>
                <a:gd name="connsiteX3" fmla="*/ 523367 w 528059"/>
                <a:gd name="connsiteY3" fmla="*/ 2160175 h 2521205"/>
                <a:gd name="connsiteX4" fmla="*/ 523494 w 528059"/>
                <a:gd name="connsiteY4" fmla="*/ 0 h 2521205"/>
                <a:gd name="connsiteX0" fmla="*/ 0 w 528059"/>
                <a:gd name="connsiteY0" fmla="*/ 4192 h 2521205"/>
                <a:gd name="connsiteX1" fmla="*/ 2381 w 528059"/>
                <a:gd name="connsiteY1" fmla="*/ 2153667 h 2521205"/>
                <a:gd name="connsiteX2" fmla="*/ 268638 w 528059"/>
                <a:gd name="connsiteY2" fmla="*/ 2521205 h 2521205"/>
                <a:gd name="connsiteX3" fmla="*/ 523367 w 528059"/>
                <a:gd name="connsiteY3" fmla="*/ 2160175 h 2521205"/>
                <a:gd name="connsiteX4" fmla="*/ 523494 w 528059"/>
                <a:gd name="connsiteY4" fmla="*/ 0 h 2521205"/>
                <a:gd name="connsiteX0" fmla="*/ 0 w 528059"/>
                <a:gd name="connsiteY0" fmla="*/ 4192 h 2521205"/>
                <a:gd name="connsiteX1" fmla="*/ 2381 w 528059"/>
                <a:gd name="connsiteY1" fmla="*/ 2153667 h 2521205"/>
                <a:gd name="connsiteX2" fmla="*/ 268638 w 528059"/>
                <a:gd name="connsiteY2" fmla="*/ 2521205 h 2521205"/>
                <a:gd name="connsiteX3" fmla="*/ 523367 w 528059"/>
                <a:gd name="connsiteY3" fmla="*/ 2160175 h 2521205"/>
                <a:gd name="connsiteX4" fmla="*/ 523494 w 528059"/>
                <a:gd name="connsiteY4" fmla="*/ 0 h 2521205"/>
                <a:gd name="connsiteX0" fmla="*/ 0 w 528059"/>
                <a:gd name="connsiteY0" fmla="*/ 4192 h 2521205"/>
                <a:gd name="connsiteX1" fmla="*/ 4762 w 528059"/>
                <a:gd name="connsiteY1" fmla="*/ 2163192 h 2521205"/>
                <a:gd name="connsiteX2" fmla="*/ 268638 w 528059"/>
                <a:gd name="connsiteY2" fmla="*/ 2521205 h 2521205"/>
                <a:gd name="connsiteX3" fmla="*/ 523367 w 528059"/>
                <a:gd name="connsiteY3" fmla="*/ 2160175 h 2521205"/>
                <a:gd name="connsiteX4" fmla="*/ 523494 w 528059"/>
                <a:gd name="connsiteY4" fmla="*/ 0 h 2521205"/>
                <a:gd name="connsiteX0" fmla="*/ 0 w 528059"/>
                <a:gd name="connsiteY0" fmla="*/ 4192 h 2521205"/>
                <a:gd name="connsiteX1" fmla="*/ 4762 w 528059"/>
                <a:gd name="connsiteY1" fmla="*/ 2163192 h 2521205"/>
                <a:gd name="connsiteX2" fmla="*/ 268638 w 528059"/>
                <a:gd name="connsiteY2" fmla="*/ 2521205 h 2521205"/>
                <a:gd name="connsiteX3" fmla="*/ 523367 w 528059"/>
                <a:gd name="connsiteY3" fmla="*/ 2160175 h 2521205"/>
                <a:gd name="connsiteX4" fmla="*/ 523494 w 528059"/>
                <a:gd name="connsiteY4" fmla="*/ 0 h 2521205"/>
                <a:gd name="connsiteX0" fmla="*/ 7145 w 523297"/>
                <a:gd name="connsiteY0" fmla="*/ 1810 h 2521205"/>
                <a:gd name="connsiteX1" fmla="*/ 0 w 523297"/>
                <a:gd name="connsiteY1" fmla="*/ 2163192 h 2521205"/>
                <a:gd name="connsiteX2" fmla="*/ 263876 w 523297"/>
                <a:gd name="connsiteY2" fmla="*/ 2521205 h 2521205"/>
                <a:gd name="connsiteX3" fmla="*/ 518605 w 523297"/>
                <a:gd name="connsiteY3" fmla="*/ 2160175 h 2521205"/>
                <a:gd name="connsiteX4" fmla="*/ 518732 w 523297"/>
                <a:gd name="connsiteY4" fmla="*/ 0 h 2521205"/>
                <a:gd name="connsiteX0" fmla="*/ 7145 w 523297"/>
                <a:gd name="connsiteY0" fmla="*/ 1810 h 2521205"/>
                <a:gd name="connsiteX1" fmla="*/ 0 w 523297"/>
                <a:gd name="connsiteY1" fmla="*/ 2163192 h 2521205"/>
                <a:gd name="connsiteX2" fmla="*/ 263876 w 523297"/>
                <a:gd name="connsiteY2" fmla="*/ 2521205 h 2521205"/>
                <a:gd name="connsiteX3" fmla="*/ 518605 w 523297"/>
                <a:gd name="connsiteY3" fmla="*/ 2160175 h 2521205"/>
                <a:gd name="connsiteX4" fmla="*/ 518732 w 523297"/>
                <a:gd name="connsiteY4" fmla="*/ 0 h 2521205"/>
                <a:gd name="connsiteX0" fmla="*/ 7145 w 518605"/>
                <a:gd name="connsiteY0" fmla="*/ 0 h 2519395"/>
                <a:gd name="connsiteX1" fmla="*/ 0 w 518605"/>
                <a:gd name="connsiteY1" fmla="*/ 2161382 h 2519395"/>
                <a:gd name="connsiteX2" fmla="*/ 263876 w 518605"/>
                <a:gd name="connsiteY2" fmla="*/ 2519395 h 2519395"/>
                <a:gd name="connsiteX3" fmla="*/ 518605 w 518605"/>
                <a:gd name="connsiteY3" fmla="*/ 2158365 h 2519395"/>
                <a:gd name="connsiteX0" fmla="*/ 0 w 518605"/>
                <a:gd name="connsiteY0" fmla="*/ 3017 h 361030"/>
                <a:gd name="connsiteX1" fmla="*/ 263876 w 518605"/>
                <a:gd name="connsiteY1" fmla="*/ 361030 h 361030"/>
                <a:gd name="connsiteX2" fmla="*/ 518605 w 518605"/>
                <a:gd name="connsiteY2" fmla="*/ 0 h 361030"/>
                <a:gd name="connsiteX0" fmla="*/ 0 w 520986"/>
                <a:gd name="connsiteY0" fmla="*/ 342059 h 700072"/>
                <a:gd name="connsiteX1" fmla="*/ 263876 w 520986"/>
                <a:gd name="connsiteY1" fmla="*/ 700072 h 700072"/>
                <a:gd name="connsiteX2" fmla="*/ 520986 w 520986"/>
                <a:gd name="connsiteY2" fmla="*/ 0 h 700072"/>
                <a:gd name="connsiteX0" fmla="*/ 0 w 520986"/>
                <a:gd name="connsiteY0" fmla="*/ 31749 h 700072"/>
                <a:gd name="connsiteX1" fmla="*/ 263876 w 520986"/>
                <a:gd name="connsiteY1" fmla="*/ 700072 h 700072"/>
                <a:gd name="connsiteX2" fmla="*/ 520986 w 520986"/>
                <a:gd name="connsiteY2" fmla="*/ 0 h 700072"/>
                <a:gd name="connsiteX0" fmla="*/ 0 w 535273"/>
                <a:gd name="connsiteY0" fmla="*/ 0 h 711421"/>
                <a:gd name="connsiteX1" fmla="*/ 278163 w 535273"/>
                <a:gd name="connsiteY1" fmla="*/ 711421 h 711421"/>
                <a:gd name="connsiteX2" fmla="*/ 535273 w 535273"/>
                <a:gd name="connsiteY2" fmla="*/ 11349 h 711421"/>
                <a:gd name="connsiteX0" fmla="*/ 0 w 525748"/>
                <a:gd name="connsiteY0" fmla="*/ 144 h 700072"/>
                <a:gd name="connsiteX1" fmla="*/ 268638 w 525748"/>
                <a:gd name="connsiteY1" fmla="*/ 700072 h 700072"/>
                <a:gd name="connsiteX2" fmla="*/ 525748 w 525748"/>
                <a:gd name="connsiteY2" fmla="*/ 0 h 700072"/>
                <a:gd name="connsiteX0" fmla="*/ 0 w 525748"/>
                <a:gd name="connsiteY0" fmla="*/ 144 h 700072"/>
                <a:gd name="connsiteX1" fmla="*/ 268638 w 525748"/>
                <a:gd name="connsiteY1" fmla="*/ 700072 h 700072"/>
                <a:gd name="connsiteX2" fmla="*/ 525748 w 525748"/>
                <a:gd name="connsiteY2" fmla="*/ 0 h 700072"/>
                <a:gd name="connsiteX0" fmla="*/ 851 w 526599"/>
                <a:gd name="connsiteY0" fmla="*/ 144 h 700072"/>
                <a:gd name="connsiteX1" fmla="*/ 269489 w 526599"/>
                <a:gd name="connsiteY1" fmla="*/ 700072 h 700072"/>
                <a:gd name="connsiteX2" fmla="*/ 526599 w 526599"/>
                <a:gd name="connsiteY2" fmla="*/ 0 h 700072"/>
                <a:gd name="connsiteX0" fmla="*/ 0 w 525748"/>
                <a:gd name="connsiteY0" fmla="*/ 144 h 700072"/>
                <a:gd name="connsiteX1" fmla="*/ 268638 w 525748"/>
                <a:gd name="connsiteY1" fmla="*/ 700072 h 700072"/>
                <a:gd name="connsiteX2" fmla="*/ 525748 w 525748"/>
                <a:gd name="connsiteY2" fmla="*/ 0 h 700072"/>
                <a:gd name="connsiteX0" fmla="*/ 0 w 530901"/>
                <a:gd name="connsiteY0" fmla="*/ 144 h 700072"/>
                <a:gd name="connsiteX1" fmla="*/ 268638 w 530901"/>
                <a:gd name="connsiteY1" fmla="*/ 700072 h 700072"/>
                <a:gd name="connsiteX2" fmla="*/ 525748 w 530901"/>
                <a:gd name="connsiteY2" fmla="*/ 0 h 700072"/>
              </a:gdLst>
              <a:ahLst/>
              <a:cxnLst>
                <a:cxn ang="0">
                  <a:pos x="connsiteX0" y="connsiteY0"/>
                </a:cxn>
                <a:cxn ang="0">
                  <a:pos x="connsiteX1" y="connsiteY1"/>
                </a:cxn>
                <a:cxn ang="0">
                  <a:pos x="connsiteX2" y="connsiteY2"/>
                </a:cxn>
              </a:cxnLst>
              <a:rect l="l" t="t" r="r" b="b"/>
              <a:pathLst>
                <a:path w="530901" h="700072">
                  <a:moveTo>
                    <a:pt x="0" y="144"/>
                  </a:moveTo>
                  <a:cubicBezTo>
                    <a:pt x="1514" y="585584"/>
                    <a:pt x="9564" y="699384"/>
                    <a:pt x="268638" y="700072"/>
                  </a:cubicBezTo>
                  <a:cubicBezTo>
                    <a:pt x="520567" y="698379"/>
                    <a:pt x="545051" y="544590"/>
                    <a:pt x="525748" y="0"/>
                  </a:cubicBezTo>
                </a:path>
              </a:pathLst>
            </a:cu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46" name="Freeform: Shape 52">
              <a:extLst>
                <a:ext uri="{FF2B5EF4-FFF2-40B4-BE49-F238E27FC236}">
                  <a16:creationId xmlns:a16="http://schemas.microsoft.com/office/drawing/2014/main" id="{D0D31B38-4874-7CF1-3DC1-EE8EB53FEF35}"/>
                </a:ext>
              </a:extLst>
            </p:cNvPr>
            <p:cNvSpPr/>
            <p:nvPr/>
          </p:nvSpPr>
          <p:spPr>
            <a:xfrm>
              <a:off x="9011509" y="3719901"/>
              <a:ext cx="523297" cy="2089497"/>
            </a:xfrm>
            <a:custGeom>
              <a:avLst/>
              <a:gdLst>
                <a:gd name="connsiteX0" fmla="*/ 34022 w 728966"/>
                <a:gd name="connsiteY0" fmla="*/ 0 h 2610214"/>
                <a:gd name="connsiteX1" fmla="*/ 34022 w 728966"/>
                <a:gd name="connsiteY1" fmla="*/ 2133600 h 2610214"/>
                <a:gd name="connsiteX2" fmla="*/ 387590 w 728966"/>
                <a:gd name="connsiteY2" fmla="*/ 2609088 h 2610214"/>
                <a:gd name="connsiteX3" fmla="*/ 655814 w 728966"/>
                <a:gd name="connsiteY3" fmla="*/ 2072640 h 2610214"/>
                <a:gd name="connsiteX4" fmla="*/ 728966 w 728966"/>
                <a:gd name="connsiteY4" fmla="*/ 24384 h 2610214"/>
                <a:gd name="connsiteX0" fmla="*/ 1019 w 1472251"/>
                <a:gd name="connsiteY0" fmla="*/ 0 h 2600668"/>
                <a:gd name="connsiteX1" fmla="*/ 777307 w 1472251"/>
                <a:gd name="connsiteY1" fmla="*/ 2124075 h 2600668"/>
                <a:gd name="connsiteX2" fmla="*/ 1130875 w 1472251"/>
                <a:gd name="connsiteY2" fmla="*/ 2599563 h 2600668"/>
                <a:gd name="connsiteX3" fmla="*/ 1399099 w 1472251"/>
                <a:gd name="connsiteY3" fmla="*/ 2063115 h 2600668"/>
                <a:gd name="connsiteX4" fmla="*/ 1472251 w 1472251"/>
                <a:gd name="connsiteY4" fmla="*/ 14859 h 2600668"/>
                <a:gd name="connsiteX0" fmla="*/ 1268 w 1322481"/>
                <a:gd name="connsiteY0" fmla="*/ 87535 h 2585616"/>
                <a:gd name="connsiteX1" fmla="*/ 627537 w 1322481"/>
                <a:gd name="connsiteY1" fmla="*/ 2109216 h 2585616"/>
                <a:gd name="connsiteX2" fmla="*/ 981105 w 1322481"/>
                <a:gd name="connsiteY2" fmla="*/ 2584704 h 2585616"/>
                <a:gd name="connsiteX3" fmla="*/ 1249329 w 1322481"/>
                <a:gd name="connsiteY3" fmla="*/ 2048256 h 2585616"/>
                <a:gd name="connsiteX4" fmla="*/ 1322481 w 1322481"/>
                <a:gd name="connsiteY4" fmla="*/ 0 h 2585616"/>
                <a:gd name="connsiteX0" fmla="*/ 1038 w 1457982"/>
                <a:gd name="connsiteY0" fmla="*/ 0 h 2607827"/>
                <a:gd name="connsiteX1" fmla="*/ 763038 w 1457982"/>
                <a:gd name="connsiteY1" fmla="*/ 2131218 h 2607827"/>
                <a:gd name="connsiteX2" fmla="*/ 1116606 w 1457982"/>
                <a:gd name="connsiteY2" fmla="*/ 2606706 h 2607827"/>
                <a:gd name="connsiteX3" fmla="*/ 1384830 w 1457982"/>
                <a:gd name="connsiteY3" fmla="*/ 2070258 h 2607827"/>
                <a:gd name="connsiteX4" fmla="*/ 1457982 w 1457982"/>
                <a:gd name="connsiteY4" fmla="*/ 22002 h 2607827"/>
                <a:gd name="connsiteX0" fmla="*/ 1038 w 1387307"/>
                <a:gd name="connsiteY0" fmla="*/ 0 h 2607827"/>
                <a:gd name="connsiteX1" fmla="*/ 763038 w 1387307"/>
                <a:gd name="connsiteY1" fmla="*/ 2131218 h 2607827"/>
                <a:gd name="connsiteX2" fmla="*/ 1116606 w 1387307"/>
                <a:gd name="connsiteY2" fmla="*/ 2606706 h 2607827"/>
                <a:gd name="connsiteX3" fmla="*/ 1384830 w 1387307"/>
                <a:gd name="connsiteY3" fmla="*/ 2070258 h 2607827"/>
                <a:gd name="connsiteX4" fmla="*/ 507863 w 1387307"/>
                <a:gd name="connsiteY4" fmla="*/ 571 h 2607827"/>
                <a:gd name="connsiteX0" fmla="*/ 89580 w 1475849"/>
                <a:gd name="connsiteY0" fmla="*/ 0 h 2606712"/>
                <a:gd name="connsiteX1" fmla="*/ 89580 w 1475849"/>
                <a:gd name="connsiteY1" fmla="*/ 2064543 h 2606712"/>
                <a:gd name="connsiteX2" fmla="*/ 1205148 w 1475849"/>
                <a:gd name="connsiteY2" fmla="*/ 2606706 h 2606712"/>
                <a:gd name="connsiteX3" fmla="*/ 1473372 w 1475849"/>
                <a:gd name="connsiteY3" fmla="*/ 2070258 h 2606712"/>
                <a:gd name="connsiteX4" fmla="*/ 596405 w 1475849"/>
                <a:gd name="connsiteY4" fmla="*/ 571 h 2606712"/>
                <a:gd name="connsiteX0" fmla="*/ 89580 w 1211812"/>
                <a:gd name="connsiteY0" fmla="*/ 0 h 2606713"/>
                <a:gd name="connsiteX1" fmla="*/ 89580 w 1211812"/>
                <a:gd name="connsiteY1" fmla="*/ 2064543 h 2606713"/>
                <a:gd name="connsiteX2" fmla="*/ 1205148 w 1211812"/>
                <a:gd name="connsiteY2" fmla="*/ 2606706 h 2606713"/>
                <a:gd name="connsiteX3" fmla="*/ 597072 w 1211812"/>
                <a:gd name="connsiteY3" fmla="*/ 2058352 h 2606713"/>
                <a:gd name="connsiteX4" fmla="*/ 596405 w 1211812"/>
                <a:gd name="connsiteY4" fmla="*/ 571 h 2606713"/>
                <a:gd name="connsiteX0" fmla="*/ 27107 w 558022"/>
                <a:gd name="connsiteY0" fmla="*/ 0 h 2351458"/>
                <a:gd name="connsiteX1" fmla="*/ 27107 w 558022"/>
                <a:gd name="connsiteY1" fmla="*/ 2064543 h 2351458"/>
                <a:gd name="connsiteX2" fmla="*/ 280663 w 558022"/>
                <a:gd name="connsiteY2" fmla="*/ 2318575 h 2351458"/>
                <a:gd name="connsiteX3" fmla="*/ 534599 w 558022"/>
                <a:gd name="connsiteY3" fmla="*/ 2058352 h 2351458"/>
                <a:gd name="connsiteX4" fmla="*/ 533932 w 558022"/>
                <a:gd name="connsiteY4" fmla="*/ 571 h 2351458"/>
                <a:gd name="connsiteX0" fmla="*/ 27107 w 558022"/>
                <a:gd name="connsiteY0" fmla="*/ 0 h 2351458"/>
                <a:gd name="connsiteX1" fmla="*/ 27107 w 558022"/>
                <a:gd name="connsiteY1" fmla="*/ 2064543 h 2351458"/>
                <a:gd name="connsiteX2" fmla="*/ 280663 w 558022"/>
                <a:gd name="connsiteY2" fmla="*/ 2318575 h 2351458"/>
                <a:gd name="connsiteX3" fmla="*/ 534599 w 558022"/>
                <a:gd name="connsiteY3" fmla="*/ 2058352 h 2351458"/>
                <a:gd name="connsiteX4" fmla="*/ 533932 w 558022"/>
                <a:gd name="connsiteY4" fmla="*/ 571 h 2351458"/>
                <a:gd name="connsiteX0" fmla="*/ 20698 w 551613"/>
                <a:gd name="connsiteY0" fmla="*/ 0 h 2351458"/>
                <a:gd name="connsiteX1" fmla="*/ 20698 w 551613"/>
                <a:gd name="connsiteY1" fmla="*/ 2064543 h 2351458"/>
                <a:gd name="connsiteX2" fmla="*/ 274254 w 551613"/>
                <a:gd name="connsiteY2" fmla="*/ 2318575 h 2351458"/>
                <a:gd name="connsiteX3" fmla="*/ 528190 w 551613"/>
                <a:gd name="connsiteY3" fmla="*/ 2058352 h 2351458"/>
                <a:gd name="connsiteX4" fmla="*/ 527523 w 551613"/>
                <a:gd name="connsiteY4" fmla="*/ 571 h 2351458"/>
                <a:gd name="connsiteX0" fmla="*/ 20698 w 551613"/>
                <a:gd name="connsiteY0" fmla="*/ 0 h 2351458"/>
                <a:gd name="connsiteX1" fmla="*/ 20698 w 551613"/>
                <a:gd name="connsiteY1" fmla="*/ 2064543 h 2351458"/>
                <a:gd name="connsiteX2" fmla="*/ 274254 w 551613"/>
                <a:gd name="connsiteY2" fmla="*/ 2318575 h 2351458"/>
                <a:gd name="connsiteX3" fmla="*/ 528190 w 551613"/>
                <a:gd name="connsiteY3" fmla="*/ 2058352 h 2351458"/>
                <a:gd name="connsiteX4" fmla="*/ 527523 w 551613"/>
                <a:gd name="connsiteY4" fmla="*/ 571 h 2351458"/>
                <a:gd name="connsiteX0" fmla="*/ 20698 w 553090"/>
                <a:gd name="connsiteY0" fmla="*/ 0 h 2351458"/>
                <a:gd name="connsiteX1" fmla="*/ 20698 w 553090"/>
                <a:gd name="connsiteY1" fmla="*/ 2064543 h 2351458"/>
                <a:gd name="connsiteX2" fmla="*/ 274254 w 553090"/>
                <a:gd name="connsiteY2" fmla="*/ 2318575 h 2351458"/>
                <a:gd name="connsiteX3" fmla="*/ 528190 w 553090"/>
                <a:gd name="connsiteY3" fmla="*/ 2058352 h 2351458"/>
                <a:gd name="connsiteX4" fmla="*/ 527523 w 553090"/>
                <a:gd name="connsiteY4" fmla="*/ 571 h 2351458"/>
                <a:gd name="connsiteX0" fmla="*/ 20698 w 541453"/>
                <a:gd name="connsiteY0" fmla="*/ 0 h 2351458"/>
                <a:gd name="connsiteX1" fmla="*/ 20698 w 541453"/>
                <a:gd name="connsiteY1" fmla="*/ 2064543 h 2351458"/>
                <a:gd name="connsiteX2" fmla="*/ 274254 w 541453"/>
                <a:gd name="connsiteY2" fmla="*/ 2318575 h 2351458"/>
                <a:gd name="connsiteX3" fmla="*/ 528190 w 541453"/>
                <a:gd name="connsiteY3" fmla="*/ 2058352 h 2351458"/>
                <a:gd name="connsiteX4" fmla="*/ 527523 w 541453"/>
                <a:gd name="connsiteY4" fmla="*/ 571 h 2351458"/>
                <a:gd name="connsiteX0" fmla="*/ 1597405 w 1597405"/>
                <a:gd name="connsiteY0" fmla="*/ 0 h 2497508"/>
                <a:gd name="connsiteX1" fmla="*/ 63880 w 1597405"/>
                <a:gd name="connsiteY1" fmla="*/ 2210593 h 2497508"/>
                <a:gd name="connsiteX2" fmla="*/ 317436 w 1597405"/>
                <a:gd name="connsiteY2" fmla="*/ 2464625 h 2497508"/>
                <a:gd name="connsiteX3" fmla="*/ 571372 w 1597405"/>
                <a:gd name="connsiteY3" fmla="*/ 2204402 h 2497508"/>
                <a:gd name="connsiteX4" fmla="*/ 570705 w 1597405"/>
                <a:gd name="connsiteY4" fmla="*/ 146621 h 2497508"/>
                <a:gd name="connsiteX0" fmla="*/ 1597405 w 2113755"/>
                <a:gd name="connsiteY0" fmla="*/ 0 h 2497508"/>
                <a:gd name="connsiteX1" fmla="*/ 63880 w 2113755"/>
                <a:gd name="connsiteY1" fmla="*/ 2210593 h 2497508"/>
                <a:gd name="connsiteX2" fmla="*/ 317436 w 2113755"/>
                <a:gd name="connsiteY2" fmla="*/ 2464625 h 2497508"/>
                <a:gd name="connsiteX3" fmla="*/ 571372 w 2113755"/>
                <a:gd name="connsiteY3" fmla="*/ 2204402 h 2497508"/>
                <a:gd name="connsiteX4" fmla="*/ 2113755 w 2113755"/>
                <a:gd name="connsiteY4" fmla="*/ 19621 h 2497508"/>
                <a:gd name="connsiteX0" fmla="*/ 1597405 w 2113757"/>
                <a:gd name="connsiteY0" fmla="*/ 0 h 2497508"/>
                <a:gd name="connsiteX1" fmla="*/ 63880 w 2113757"/>
                <a:gd name="connsiteY1" fmla="*/ 2210593 h 2497508"/>
                <a:gd name="connsiteX2" fmla="*/ 317436 w 2113757"/>
                <a:gd name="connsiteY2" fmla="*/ 2464625 h 2497508"/>
                <a:gd name="connsiteX3" fmla="*/ 571372 w 2113757"/>
                <a:gd name="connsiteY3" fmla="*/ 2204402 h 2497508"/>
                <a:gd name="connsiteX4" fmla="*/ 2113755 w 2113757"/>
                <a:gd name="connsiteY4" fmla="*/ 19621 h 2497508"/>
                <a:gd name="connsiteX0" fmla="*/ 1307293 w 1823645"/>
                <a:gd name="connsiteY0" fmla="*/ 0 h 2578728"/>
                <a:gd name="connsiteX1" fmla="*/ 1008843 w 1823645"/>
                <a:gd name="connsiteY1" fmla="*/ 1073943 h 2578728"/>
                <a:gd name="connsiteX2" fmla="*/ 27324 w 1823645"/>
                <a:gd name="connsiteY2" fmla="*/ 2464625 h 2578728"/>
                <a:gd name="connsiteX3" fmla="*/ 281260 w 1823645"/>
                <a:gd name="connsiteY3" fmla="*/ 2204402 h 2578728"/>
                <a:gd name="connsiteX4" fmla="*/ 1823643 w 1823645"/>
                <a:gd name="connsiteY4" fmla="*/ 19621 h 2578728"/>
                <a:gd name="connsiteX0" fmla="*/ 1324913 w 1841265"/>
                <a:gd name="connsiteY0" fmla="*/ 0 h 2499915"/>
                <a:gd name="connsiteX1" fmla="*/ 1324913 w 1841265"/>
                <a:gd name="connsiteY1" fmla="*/ 2175668 h 2499915"/>
                <a:gd name="connsiteX2" fmla="*/ 44944 w 1841265"/>
                <a:gd name="connsiteY2" fmla="*/ 2464625 h 2499915"/>
                <a:gd name="connsiteX3" fmla="*/ 298880 w 1841265"/>
                <a:gd name="connsiteY3" fmla="*/ 2204402 h 2499915"/>
                <a:gd name="connsiteX4" fmla="*/ 1841263 w 1841265"/>
                <a:gd name="connsiteY4" fmla="*/ 19621 h 2499915"/>
                <a:gd name="connsiteX0" fmla="*/ 1027982 w 1544334"/>
                <a:gd name="connsiteY0" fmla="*/ 0 h 2530597"/>
                <a:gd name="connsiteX1" fmla="*/ 1027982 w 1544334"/>
                <a:gd name="connsiteY1" fmla="*/ 2175668 h 2530597"/>
                <a:gd name="connsiteX2" fmla="*/ 1322813 w 1544334"/>
                <a:gd name="connsiteY2" fmla="*/ 2512250 h 2530597"/>
                <a:gd name="connsiteX3" fmla="*/ 1949 w 1544334"/>
                <a:gd name="connsiteY3" fmla="*/ 2204402 h 2530597"/>
                <a:gd name="connsiteX4" fmla="*/ 1544332 w 1544334"/>
                <a:gd name="connsiteY4" fmla="*/ 19621 h 2530597"/>
                <a:gd name="connsiteX0" fmla="*/ 23737 w 552449"/>
                <a:gd name="connsiteY0" fmla="*/ 0 h 2521068"/>
                <a:gd name="connsiteX1" fmla="*/ 23737 w 552449"/>
                <a:gd name="connsiteY1" fmla="*/ 2175668 h 2521068"/>
                <a:gd name="connsiteX2" fmla="*/ 318568 w 552449"/>
                <a:gd name="connsiteY2" fmla="*/ 2512250 h 2521068"/>
                <a:gd name="connsiteX3" fmla="*/ 537579 w 552449"/>
                <a:gd name="connsiteY3" fmla="*/ 2144077 h 2521068"/>
                <a:gd name="connsiteX4" fmla="*/ 540087 w 552449"/>
                <a:gd name="connsiteY4" fmla="*/ 19621 h 2521068"/>
                <a:gd name="connsiteX0" fmla="*/ 23737 w 554962"/>
                <a:gd name="connsiteY0" fmla="*/ 0 h 2521068"/>
                <a:gd name="connsiteX1" fmla="*/ 23737 w 554962"/>
                <a:gd name="connsiteY1" fmla="*/ 2175668 h 2521068"/>
                <a:gd name="connsiteX2" fmla="*/ 318568 w 554962"/>
                <a:gd name="connsiteY2" fmla="*/ 2512250 h 2521068"/>
                <a:gd name="connsiteX3" fmla="*/ 537579 w 554962"/>
                <a:gd name="connsiteY3" fmla="*/ 2144077 h 2521068"/>
                <a:gd name="connsiteX4" fmla="*/ 547231 w 554962"/>
                <a:gd name="connsiteY4" fmla="*/ 5333 h 2521068"/>
                <a:gd name="connsiteX0" fmla="*/ 23737 w 554962"/>
                <a:gd name="connsiteY0" fmla="*/ 0 h 2521068"/>
                <a:gd name="connsiteX1" fmla="*/ 23737 w 554962"/>
                <a:gd name="connsiteY1" fmla="*/ 2175668 h 2521068"/>
                <a:gd name="connsiteX2" fmla="*/ 318568 w 554962"/>
                <a:gd name="connsiteY2" fmla="*/ 2512250 h 2521068"/>
                <a:gd name="connsiteX3" fmla="*/ 537579 w 554962"/>
                <a:gd name="connsiteY3" fmla="*/ 2144077 h 2521068"/>
                <a:gd name="connsiteX4" fmla="*/ 547231 w 554962"/>
                <a:gd name="connsiteY4" fmla="*/ 5333 h 2521068"/>
                <a:gd name="connsiteX0" fmla="*/ 23737 w 554962"/>
                <a:gd name="connsiteY0" fmla="*/ 4192 h 2515461"/>
                <a:gd name="connsiteX1" fmla="*/ 23737 w 554962"/>
                <a:gd name="connsiteY1" fmla="*/ 2170335 h 2515461"/>
                <a:gd name="connsiteX2" fmla="*/ 318568 w 554962"/>
                <a:gd name="connsiteY2" fmla="*/ 2506917 h 2515461"/>
                <a:gd name="connsiteX3" fmla="*/ 537579 w 554962"/>
                <a:gd name="connsiteY3" fmla="*/ 2138744 h 2515461"/>
                <a:gd name="connsiteX4" fmla="*/ 547231 w 554962"/>
                <a:gd name="connsiteY4" fmla="*/ 0 h 2515461"/>
                <a:gd name="connsiteX0" fmla="*/ 20043 w 551268"/>
                <a:gd name="connsiteY0" fmla="*/ 4192 h 2515461"/>
                <a:gd name="connsiteX1" fmla="*/ 20043 w 551268"/>
                <a:gd name="connsiteY1" fmla="*/ 2170335 h 2515461"/>
                <a:gd name="connsiteX2" fmla="*/ 314874 w 551268"/>
                <a:gd name="connsiteY2" fmla="*/ 2506917 h 2515461"/>
                <a:gd name="connsiteX3" fmla="*/ 533885 w 551268"/>
                <a:gd name="connsiteY3" fmla="*/ 2138744 h 2515461"/>
                <a:gd name="connsiteX4" fmla="*/ 543537 w 551268"/>
                <a:gd name="connsiteY4" fmla="*/ 0 h 2515461"/>
                <a:gd name="connsiteX0" fmla="*/ 18208 w 549433"/>
                <a:gd name="connsiteY0" fmla="*/ 4192 h 2511456"/>
                <a:gd name="connsiteX1" fmla="*/ 20589 w 549433"/>
                <a:gd name="connsiteY1" fmla="*/ 2153667 h 2511456"/>
                <a:gd name="connsiteX2" fmla="*/ 313039 w 549433"/>
                <a:gd name="connsiteY2" fmla="*/ 2506917 h 2511456"/>
                <a:gd name="connsiteX3" fmla="*/ 532050 w 549433"/>
                <a:gd name="connsiteY3" fmla="*/ 2138744 h 2511456"/>
                <a:gd name="connsiteX4" fmla="*/ 541702 w 549433"/>
                <a:gd name="connsiteY4" fmla="*/ 0 h 2511456"/>
                <a:gd name="connsiteX0" fmla="*/ 18208 w 549433"/>
                <a:gd name="connsiteY0" fmla="*/ 4192 h 2511456"/>
                <a:gd name="connsiteX1" fmla="*/ 20589 w 549433"/>
                <a:gd name="connsiteY1" fmla="*/ 2153667 h 2511456"/>
                <a:gd name="connsiteX2" fmla="*/ 313039 w 549433"/>
                <a:gd name="connsiteY2" fmla="*/ 2506917 h 2511456"/>
                <a:gd name="connsiteX3" fmla="*/ 532050 w 549433"/>
                <a:gd name="connsiteY3" fmla="*/ 2138744 h 2511456"/>
                <a:gd name="connsiteX4" fmla="*/ 541702 w 549433"/>
                <a:gd name="connsiteY4" fmla="*/ 0 h 2511456"/>
                <a:gd name="connsiteX0" fmla="*/ 0 w 531225"/>
                <a:gd name="connsiteY0" fmla="*/ 4192 h 2511456"/>
                <a:gd name="connsiteX1" fmla="*/ 2381 w 531225"/>
                <a:gd name="connsiteY1" fmla="*/ 2153667 h 2511456"/>
                <a:gd name="connsiteX2" fmla="*/ 294831 w 531225"/>
                <a:gd name="connsiteY2" fmla="*/ 2506917 h 2511456"/>
                <a:gd name="connsiteX3" fmla="*/ 513842 w 531225"/>
                <a:gd name="connsiteY3" fmla="*/ 2138744 h 2511456"/>
                <a:gd name="connsiteX4" fmla="*/ 523494 w 531225"/>
                <a:gd name="connsiteY4" fmla="*/ 0 h 2511456"/>
                <a:gd name="connsiteX0" fmla="*/ 0 w 531225"/>
                <a:gd name="connsiteY0" fmla="*/ 4192 h 2513386"/>
                <a:gd name="connsiteX1" fmla="*/ 2381 w 531225"/>
                <a:gd name="connsiteY1" fmla="*/ 2153667 h 2513386"/>
                <a:gd name="connsiteX2" fmla="*/ 294831 w 531225"/>
                <a:gd name="connsiteY2" fmla="*/ 2506917 h 2513386"/>
                <a:gd name="connsiteX3" fmla="*/ 513842 w 531225"/>
                <a:gd name="connsiteY3" fmla="*/ 2157794 h 2513386"/>
                <a:gd name="connsiteX4" fmla="*/ 523494 w 531225"/>
                <a:gd name="connsiteY4" fmla="*/ 0 h 2513386"/>
                <a:gd name="connsiteX0" fmla="*/ 0 w 524227"/>
                <a:gd name="connsiteY0" fmla="*/ 4192 h 2513386"/>
                <a:gd name="connsiteX1" fmla="*/ 2381 w 524227"/>
                <a:gd name="connsiteY1" fmla="*/ 2153667 h 2513386"/>
                <a:gd name="connsiteX2" fmla="*/ 294831 w 524227"/>
                <a:gd name="connsiteY2" fmla="*/ 2506917 h 2513386"/>
                <a:gd name="connsiteX3" fmla="*/ 513842 w 524227"/>
                <a:gd name="connsiteY3" fmla="*/ 2157794 h 2513386"/>
                <a:gd name="connsiteX4" fmla="*/ 523494 w 524227"/>
                <a:gd name="connsiteY4" fmla="*/ 0 h 2513386"/>
                <a:gd name="connsiteX0" fmla="*/ 0 w 524227"/>
                <a:gd name="connsiteY0" fmla="*/ 4192 h 2533594"/>
                <a:gd name="connsiteX1" fmla="*/ 2381 w 524227"/>
                <a:gd name="connsiteY1" fmla="*/ 2153667 h 2533594"/>
                <a:gd name="connsiteX2" fmla="*/ 268638 w 524227"/>
                <a:gd name="connsiteY2" fmla="*/ 2530730 h 2533594"/>
                <a:gd name="connsiteX3" fmla="*/ 513842 w 524227"/>
                <a:gd name="connsiteY3" fmla="*/ 2157794 h 2533594"/>
                <a:gd name="connsiteX4" fmla="*/ 523494 w 524227"/>
                <a:gd name="connsiteY4" fmla="*/ 0 h 2533594"/>
                <a:gd name="connsiteX0" fmla="*/ 0 w 524227"/>
                <a:gd name="connsiteY0" fmla="*/ 4192 h 2532657"/>
                <a:gd name="connsiteX1" fmla="*/ 2381 w 524227"/>
                <a:gd name="connsiteY1" fmla="*/ 2153667 h 2532657"/>
                <a:gd name="connsiteX2" fmla="*/ 268638 w 524227"/>
                <a:gd name="connsiteY2" fmla="*/ 2530730 h 2532657"/>
                <a:gd name="connsiteX3" fmla="*/ 513842 w 524227"/>
                <a:gd name="connsiteY3" fmla="*/ 2157794 h 2532657"/>
                <a:gd name="connsiteX4" fmla="*/ 523494 w 524227"/>
                <a:gd name="connsiteY4" fmla="*/ 0 h 2532657"/>
                <a:gd name="connsiteX0" fmla="*/ 0 w 524227"/>
                <a:gd name="connsiteY0" fmla="*/ 4192 h 2532354"/>
                <a:gd name="connsiteX1" fmla="*/ 2381 w 524227"/>
                <a:gd name="connsiteY1" fmla="*/ 2153667 h 2532354"/>
                <a:gd name="connsiteX2" fmla="*/ 268638 w 524227"/>
                <a:gd name="connsiteY2" fmla="*/ 2530730 h 2532354"/>
                <a:gd name="connsiteX3" fmla="*/ 513842 w 524227"/>
                <a:gd name="connsiteY3" fmla="*/ 2157794 h 2532354"/>
                <a:gd name="connsiteX4" fmla="*/ 523494 w 524227"/>
                <a:gd name="connsiteY4" fmla="*/ 0 h 2532354"/>
                <a:gd name="connsiteX0" fmla="*/ 0 w 524227"/>
                <a:gd name="connsiteY0" fmla="*/ 4192 h 2533129"/>
                <a:gd name="connsiteX1" fmla="*/ 2381 w 524227"/>
                <a:gd name="connsiteY1" fmla="*/ 2153667 h 2533129"/>
                <a:gd name="connsiteX2" fmla="*/ 268638 w 524227"/>
                <a:gd name="connsiteY2" fmla="*/ 2530730 h 2533129"/>
                <a:gd name="connsiteX3" fmla="*/ 513842 w 524227"/>
                <a:gd name="connsiteY3" fmla="*/ 2157794 h 2533129"/>
                <a:gd name="connsiteX4" fmla="*/ 523494 w 524227"/>
                <a:gd name="connsiteY4" fmla="*/ 0 h 2533129"/>
                <a:gd name="connsiteX0" fmla="*/ 0 w 524227"/>
                <a:gd name="connsiteY0" fmla="*/ 4192 h 2533129"/>
                <a:gd name="connsiteX1" fmla="*/ 2381 w 524227"/>
                <a:gd name="connsiteY1" fmla="*/ 2153667 h 2533129"/>
                <a:gd name="connsiteX2" fmla="*/ 268638 w 524227"/>
                <a:gd name="connsiteY2" fmla="*/ 2530730 h 2533129"/>
                <a:gd name="connsiteX3" fmla="*/ 513842 w 524227"/>
                <a:gd name="connsiteY3" fmla="*/ 2157794 h 2533129"/>
                <a:gd name="connsiteX4" fmla="*/ 523494 w 524227"/>
                <a:gd name="connsiteY4" fmla="*/ 0 h 2533129"/>
                <a:gd name="connsiteX0" fmla="*/ 0 w 524227"/>
                <a:gd name="connsiteY0" fmla="*/ 4192 h 2533129"/>
                <a:gd name="connsiteX1" fmla="*/ 2381 w 524227"/>
                <a:gd name="connsiteY1" fmla="*/ 2153667 h 2533129"/>
                <a:gd name="connsiteX2" fmla="*/ 268638 w 524227"/>
                <a:gd name="connsiteY2" fmla="*/ 2530730 h 2533129"/>
                <a:gd name="connsiteX3" fmla="*/ 513842 w 524227"/>
                <a:gd name="connsiteY3" fmla="*/ 2157794 h 2533129"/>
                <a:gd name="connsiteX4" fmla="*/ 523494 w 524227"/>
                <a:gd name="connsiteY4" fmla="*/ 0 h 2533129"/>
                <a:gd name="connsiteX0" fmla="*/ 0 w 528059"/>
                <a:gd name="connsiteY0" fmla="*/ 4192 h 2533129"/>
                <a:gd name="connsiteX1" fmla="*/ 2381 w 528059"/>
                <a:gd name="connsiteY1" fmla="*/ 2153667 h 2533129"/>
                <a:gd name="connsiteX2" fmla="*/ 268638 w 528059"/>
                <a:gd name="connsiteY2" fmla="*/ 2530730 h 2533129"/>
                <a:gd name="connsiteX3" fmla="*/ 523367 w 528059"/>
                <a:gd name="connsiteY3" fmla="*/ 2160175 h 2533129"/>
                <a:gd name="connsiteX4" fmla="*/ 523494 w 528059"/>
                <a:gd name="connsiteY4" fmla="*/ 0 h 2533129"/>
                <a:gd name="connsiteX0" fmla="*/ 0 w 528059"/>
                <a:gd name="connsiteY0" fmla="*/ 4192 h 2533129"/>
                <a:gd name="connsiteX1" fmla="*/ 2381 w 528059"/>
                <a:gd name="connsiteY1" fmla="*/ 2153667 h 2533129"/>
                <a:gd name="connsiteX2" fmla="*/ 268638 w 528059"/>
                <a:gd name="connsiteY2" fmla="*/ 2530730 h 2533129"/>
                <a:gd name="connsiteX3" fmla="*/ 523367 w 528059"/>
                <a:gd name="connsiteY3" fmla="*/ 2160175 h 2533129"/>
                <a:gd name="connsiteX4" fmla="*/ 523494 w 528059"/>
                <a:gd name="connsiteY4" fmla="*/ 0 h 2533129"/>
                <a:gd name="connsiteX0" fmla="*/ 0 w 528059"/>
                <a:gd name="connsiteY0" fmla="*/ 4192 h 2530742"/>
                <a:gd name="connsiteX1" fmla="*/ 2381 w 528059"/>
                <a:gd name="connsiteY1" fmla="*/ 2153667 h 2530742"/>
                <a:gd name="connsiteX2" fmla="*/ 268638 w 528059"/>
                <a:gd name="connsiteY2" fmla="*/ 2530730 h 2530742"/>
                <a:gd name="connsiteX3" fmla="*/ 523367 w 528059"/>
                <a:gd name="connsiteY3" fmla="*/ 2160175 h 2530742"/>
                <a:gd name="connsiteX4" fmla="*/ 523494 w 528059"/>
                <a:gd name="connsiteY4" fmla="*/ 0 h 2530742"/>
                <a:gd name="connsiteX0" fmla="*/ 0 w 528059"/>
                <a:gd name="connsiteY0" fmla="*/ 4192 h 2530742"/>
                <a:gd name="connsiteX1" fmla="*/ 2381 w 528059"/>
                <a:gd name="connsiteY1" fmla="*/ 2153667 h 2530742"/>
                <a:gd name="connsiteX2" fmla="*/ 268638 w 528059"/>
                <a:gd name="connsiteY2" fmla="*/ 2530730 h 2530742"/>
                <a:gd name="connsiteX3" fmla="*/ 523367 w 528059"/>
                <a:gd name="connsiteY3" fmla="*/ 2160175 h 2530742"/>
                <a:gd name="connsiteX4" fmla="*/ 523494 w 528059"/>
                <a:gd name="connsiteY4" fmla="*/ 0 h 2530742"/>
                <a:gd name="connsiteX0" fmla="*/ 0 w 528059"/>
                <a:gd name="connsiteY0" fmla="*/ 4192 h 2521218"/>
                <a:gd name="connsiteX1" fmla="*/ 2381 w 528059"/>
                <a:gd name="connsiteY1" fmla="*/ 2153667 h 2521218"/>
                <a:gd name="connsiteX2" fmla="*/ 268638 w 528059"/>
                <a:gd name="connsiteY2" fmla="*/ 2521205 h 2521218"/>
                <a:gd name="connsiteX3" fmla="*/ 523367 w 528059"/>
                <a:gd name="connsiteY3" fmla="*/ 2160175 h 2521218"/>
                <a:gd name="connsiteX4" fmla="*/ 523494 w 528059"/>
                <a:gd name="connsiteY4" fmla="*/ 0 h 2521218"/>
                <a:gd name="connsiteX0" fmla="*/ 0 w 528059"/>
                <a:gd name="connsiteY0" fmla="*/ 4192 h 2521218"/>
                <a:gd name="connsiteX1" fmla="*/ 2381 w 528059"/>
                <a:gd name="connsiteY1" fmla="*/ 2153667 h 2521218"/>
                <a:gd name="connsiteX2" fmla="*/ 268638 w 528059"/>
                <a:gd name="connsiteY2" fmla="*/ 2521205 h 2521218"/>
                <a:gd name="connsiteX3" fmla="*/ 523367 w 528059"/>
                <a:gd name="connsiteY3" fmla="*/ 2160175 h 2521218"/>
                <a:gd name="connsiteX4" fmla="*/ 523494 w 528059"/>
                <a:gd name="connsiteY4" fmla="*/ 0 h 2521218"/>
                <a:gd name="connsiteX0" fmla="*/ 0 w 528059"/>
                <a:gd name="connsiteY0" fmla="*/ 4192 h 2521205"/>
                <a:gd name="connsiteX1" fmla="*/ 2381 w 528059"/>
                <a:gd name="connsiteY1" fmla="*/ 2153667 h 2521205"/>
                <a:gd name="connsiteX2" fmla="*/ 268638 w 528059"/>
                <a:gd name="connsiteY2" fmla="*/ 2521205 h 2521205"/>
                <a:gd name="connsiteX3" fmla="*/ 523367 w 528059"/>
                <a:gd name="connsiteY3" fmla="*/ 2160175 h 2521205"/>
                <a:gd name="connsiteX4" fmla="*/ 523494 w 528059"/>
                <a:gd name="connsiteY4" fmla="*/ 0 h 2521205"/>
                <a:gd name="connsiteX0" fmla="*/ 0 w 528059"/>
                <a:gd name="connsiteY0" fmla="*/ 4192 h 2521205"/>
                <a:gd name="connsiteX1" fmla="*/ 2381 w 528059"/>
                <a:gd name="connsiteY1" fmla="*/ 2153667 h 2521205"/>
                <a:gd name="connsiteX2" fmla="*/ 268638 w 528059"/>
                <a:gd name="connsiteY2" fmla="*/ 2521205 h 2521205"/>
                <a:gd name="connsiteX3" fmla="*/ 523367 w 528059"/>
                <a:gd name="connsiteY3" fmla="*/ 2160175 h 2521205"/>
                <a:gd name="connsiteX4" fmla="*/ 523494 w 528059"/>
                <a:gd name="connsiteY4" fmla="*/ 0 h 2521205"/>
                <a:gd name="connsiteX0" fmla="*/ 0 w 528059"/>
                <a:gd name="connsiteY0" fmla="*/ 4192 h 2521205"/>
                <a:gd name="connsiteX1" fmla="*/ 2381 w 528059"/>
                <a:gd name="connsiteY1" fmla="*/ 2153667 h 2521205"/>
                <a:gd name="connsiteX2" fmla="*/ 268638 w 528059"/>
                <a:gd name="connsiteY2" fmla="*/ 2521205 h 2521205"/>
                <a:gd name="connsiteX3" fmla="*/ 523367 w 528059"/>
                <a:gd name="connsiteY3" fmla="*/ 2160175 h 2521205"/>
                <a:gd name="connsiteX4" fmla="*/ 523494 w 528059"/>
                <a:gd name="connsiteY4" fmla="*/ 0 h 2521205"/>
                <a:gd name="connsiteX0" fmla="*/ 0 w 528059"/>
                <a:gd name="connsiteY0" fmla="*/ 4192 h 2521205"/>
                <a:gd name="connsiteX1" fmla="*/ 2381 w 528059"/>
                <a:gd name="connsiteY1" fmla="*/ 2153667 h 2521205"/>
                <a:gd name="connsiteX2" fmla="*/ 268638 w 528059"/>
                <a:gd name="connsiteY2" fmla="*/ 2521205 h 2521205"/>
                <a:gd name="connsiteX3" fmla="*/ 523367 w 528059"/>
                <a:gd name="connsiteY3" fmla="*/ 2160175 h 2521205"/>
                <a:gd name="connsiteX4" fmla="*/ 523494 w 528059"/>
                <a:gd name="connsiteY4" fmla="*/ 0 h 2521205"/>
                <a:gd name="connsiteX0" fmla="*/ 0 w 528059"/>
                <a:gd name="connsiteY0" fmla="*/ 4192 h 2521205"/>
                <a:gd name="connsiteX1" fmla="*/ 4762 w 528059"/>
                <a:gd name="connsiteY1" fmla="*/ 2163192 h 2521205"/>
                <a:gd name="connsiteX2" fmla="*/ 268638 w 528059"/>
                <a:gd name="connsiteY2" fmla="*/ 2521205 h 2521205"/>
                <a:gd name="connsiteX3" fmla="*/ 523367 w 528059"/>
                <a:gd name="connsiteY3" fmla="*/ 2160175 h 2521205"/>
                <a:gd name="connsiteX4" fmla="*/ 523494 w 528059"/>
                <a:gd name="connsiteY4" fmla="*/ 0 h 2521205"/>
                <a:gd name="connsiteX0" fmla="*/ 0 w 528059"/>
                <a:gd name="connsiteY0" fmla="*/ 4192 h 2521205"/>
                <a:gd name="connsiteX1" fmla="*/ 4762 w 528059"/>
                <a:gd name="connsiteY1" fmla="*/ 2163192 h 2521205"/>
                <a:gd name="connsiteX2" fmla="*/ 268638 w 528059"/>
                <a:gd name="connsiteY2" fmla="*/ 2521205 h 2521205"/>
                <a:gd name="connsiteX3" fmla="*/ 523367 w 528059"/>
                <a:gd name="connsiteY3" fmla="*/ 2160175 h 2521205"/>
                <a:gd name="connsiteX4" fmla="*/ 523494 w 528059"/>
                <a:gd name="connsiteY4" fmla="*/ 0 h 2521205"/>
                <a:gd name="connsiteX0" fmla="*/ 7145 w 523297"/>
                <a:gd name="connsiteY0" fmla="*/ 1810 h 2521205"/>
                <a:gd name="connsiteX1" fmla="*/ 0 w 523297"/>
                <a:gd name="connsiteY1" fmla="*/ 2163192 h 2521205"/>
                <a:gd name="connsiteX2" fmla="*/ 263876 w 523297"/>
                <a:gd name="connsiteY2" fmla="*/ 2521205 h 2521205"/>
                <a:gd name="connsiteX3" fmla="*/ 518605 w 523297"/>
                <a:gd name="connsiteY3" fmla="*/ 2160175 h 2521205"/>
                <a:gd name="connsiteX4" fmla="*/ 518732 w 523297"/>
                <a:gd name="connsiteY4" fmla="*/ 0 h 2521205"/>
                <a:gd name="connsiteX0" fmla="*/ 7145 w 523297"/>
                <a:gd name="connsiteY0" fmla="*/ 1810 h 2521205"/>
                <a:gd name="connsiteX1" fmla="*/ 0 w 523297"/>
                <a:gd name="connsiteY1" fmla="*/ 2163192 h 2521205"/>
                <a:gd name="connsiteX2" fmla="*/ 263876 w 523297"/>
                <a:gd name="connsiteY2" fmla="*/ 2521205 h 2521205"/>
                <a:gd name="connsiteX3" fmla="*/ 518605 w 523297"/>
                <a:gd name="connsiteY3" fmla="*/ 2160175 h 2521205"/>
                <a:gd name="connsiteX4" fmla="*/ 518732 w 523297"/>
                <a:gd name="connsiteY4" fmla="*/ 0 h 25212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297" h="2521205">
                  <a:moveTo>
                    <a:pt x="7145" y="1810"/>
                  </a:moveTo>
                  <a:cubicBezTo>
                    <a:pt x="8637" y="1079786"/>
                    <a:pt x="868" y="1091228"/>
                    <a:pt x="0" y="2163192"/>
                  </a:cubicBezTo>
                  <a:cubicBezTo>
                    <a:pt x="1513" y="2363620"/>
                    <a:pt x="4802" y="2520517"/>
                    <a:pt x="263876" y="2521205"/>
                  </a:cubicBezTo>
                  <a:cubicBezTo>
                    <a:pt x="515805" y="2519512"/>
                    <a:pt x="516477" y="2359977"/>
                    <a:pt x="518605" y="2160175"/>
                  </a:cubicBezTo>
                  <a:cubicBezTo>
                    <a:pt x="527876" y="1081691"/>
                    <a:pt x="520923" y="1080198"/>
                    <a:pt x="518732" y="0"/>
                  </a:cubicBez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grpSp>
      <p:sp>
        <p:nvSpPr>
          <p:cNvPr id="47" name="TextBox 46">
            <a:extLst>
              <a:ext uri="{FF2B5EF4-FFF2-40B4-BE49-F238E27FC236}">
                <a16:creationId xmlns:a16="http://schemas.microsoft.com/office/drawing/2014/main" id="{124CED30-E596-6A92-2A98-C7D63511650C}"/>
              </a:ext>
            </a:extLst>
          </p:cNvPr>
          <p:cNvSpPr txBox="1"/>
          <p:nvPr/>
        </p:nvSpPr>
        <p:spPr>
          <a:xfrm>
            <a:off x="5310650" y="694793"/>
            <a:ext cx="2644838" cy="919772"/>
          </a:xfrm>
          <a:prstGeom prst="rect">
            <a:avLst/>
          </a:prstGeom>
          <a:solidFill>
            <a:schemeClr val="bg1"/>
          </a:solidFill>
          <a:ln>
            <a:solidFill>
              <a:schemeClr val="tx1"/>
            </a:solidFill>
          </a:ln>
        </p:spPr>
        <p:txBody>
          <a:bodyPr wrap="square" rtlCol="0">
            <a:noAutofit/>
          </a:bodyPr>
          <a:lstStyle/>
          <a:p>
            <a:r>
              <a:rPr lang="en-GB" sz="2000" dirty="0">
                <a:sym typeface="Wingdings 2" panose="05020102010507070707" pitchFamily="18" charset="2"/>
              </a:rPr>
              <a:t></a:t>
            </a:r>
            <a:r>
              <a:rPr lang="en-GB" sz="2400" dirty="0">
                <a:sym typeface="Wingdings 2" panose="05020102010507070707" pitchFamily="18" charset="2"/>
              </a:rPr>
              <a:t> </a:t>
            </a:r>
            <a:r>
              <a:rPr lang="en-GB" dirty="0">
                <a:latin typeface="Century Gothic" panose="020B0502020202020204" pitchFamily="34" charset="0"/>
                <a:sym typeface="Wingdings 2" panose="05020102010507070707" pitchFamily="18" charset="2"/>
              </a:rPr>
              <a:t>Fill beaker 1/3 full with water </a:t>
            </a:r>
            <a:r>
              <a:rPr lang="en-GB" sz="2400" dirty="0">
                <a:sym typeface="Wingdings" panose="05000000000000000000" pitchFamily="2" charset="2"/>
              </a:rPr>
              <a:t></a:t>
            </a:r>
            <a:endParaRPr lang="en-GB" sz="2400" dirty="0">
              <a:sym typeface="Wingdings 2" panose="05020102010507070707" pitchFamily="18" charset="2"/>
            </a:endParaRPr>
          </a:p>
          <a:p>
            <a:pPr algn="r"/>
            <a:r>
              <a:rPr lang="en-GB" sz="2400" dirty="0"/>
              <a:t> </a:t>
            </a:r>
          </a:p>
        </p:txBody>
      </p:sp>
      <p:sp>
        <p:nvSpPr>
          <p:cNvPr id="49" name="TextBox 48">
            <a:extLst>
              <a:ext uri="{FF2B5EF4-FFF2-40B4-BE49-F238E27FC236}">
                <a16:creationId xmlns:a16="http://schemas.microsoft.com/office/drawing/2014/main" id="{B2BD647B-744E-A3FE-4186-3EEFF7994BDA}"/>
              </a:ext>
            </a:extLst>
          </p:cNvPr>
          <p:cNvSpPr txBox="1"/>
          <p:nvPr/>
        </p:nvSpPr>
        <p:spPr>
          <a:xfrm>
            <a:off x="231336" y="191267"/>
            <a:ext cx="3147008" cy="1677844"/>
          </a:xfrm>
          <a:prstGeom prst="rect">
            <a:avLst/>
          </a:prstGeom>
          <a:solidFill>
            <a:schemeClr val="bg1"/>
          </a:solidFill>
          <a:ln>
            <a:solidFill>
              <a:schemeClr val="tx1"/>
            </a:solidFill>
          </a:ln>
        </p:spPr>
        <p:txBody>
          <a:bodyPr wrap="square" rtlCol="0">
            <a:noAutofit/>
          </a:bodyPr>
          <a:lstStyle/>
          <a:p>
            <a:r>
              <a:rPr lang="en-GB" dirty="0">
                <a:latin typeface="Century Gothic" panose="020B0502020202020204" pitchFamily="34" charset="0"/>
                <a:sym typeface="Wingdings 2" panose="05020102010507070707" pitchFamily="18" charset="2"/>
              </a:rPr>
              <a:t>Place into beaker:</a:t>
            </a:r>
          </a:p>
          <a:p>
            <a:pPr marL="285750" indent="-285750">
              <a:buFont typeface="Arial" panose="020B0604020202020204" pitchFamily="34" charset="0"/>
              <a:buChar char="•"/>
            </a:pPr>
            <a:r>
              <a:rPr lang="en-GB" dirty="0">
                <a:latin typeface="Century Gothic" panose="020B0502020202020204" pitchFamily="34" charset="0"/>
                <a:sym typeface="Wingdings 2" panose="05020102010507070707" pitchFamily="18" charset="2"/>
              </a:rPr>
              <a:t>Test tube containing egg white </a:t>
            </a:r>
            <a:r>
              <a:rPr lang="en-GB" sz="2400" dirty="0">
                <a:sym typeface="Wingdings" panose="05000000000000000000" pitchFamily="2" charset="2"/>
              </a:rPr>
              <a:t></a:t>
            </a:r>
          </a:p>
          <a:p>
            <a:pPr marL="285750" indent="-285750">
              <a:buFont typeface="Arial" panose="020B0604020202020204" pitchFamily="34" charset="0"/>
              <a:buChar char="•"/>
            </a:pPr>
            <a:r>
              <a:rPr lang="en-GB" dirty="0">
                <a:latin typeface="Century Gothic" panose="020B0502020202020204" pitchFamily="34" charset="0"/>
                <a:sym typeface="Wingdings 2" panose="05020102010507070707" pitchFamily="18" charset="2"/>
              </a:rPr>
              <a:t>Test tube containing chocolate </a:t>
            </a:r>
            <a:r>
              <a:rPr lang="en-GB" sz="2400" dirty="0">
                <a:sym typeface="Wingdings" panose="05000000000000000000" pitchFamily="2" charset="2"/>
              </a:rPr>
              <a:t></a:t>
            </a:r>
            <a:endParaRPr lang="en-GB" sz="2400" dirty="0">
              <a:sym typeface="Wingdings 2" panose="05020102010507070707" pitchFamily="18" charset="2"/>
            </a:endParaRPr>
          </a:p>
          <a:p>
            <a:pPr marL="342900" indent="-342900">
              <a:buFont typeface="Wingdings 2" panose="05020102010507070707" pitchFamily="18" charset="2"/>
              <a:buChar char="v"/>
            </a:pPr>
            <a:endParaRPr lang="en-GB" sz="2400" dirty="0">
              <a:sym typeface="Wingdings 2" panose="05020102010507070707" pitchFamily="18" charset="2"/>
            </a:endParaRPr>
          </a:p>
          <a:p>
            <a:pPr algn="r"/>
            <a:r>
              <a:rPr lang="en-GB" sz="2400" dirty="0"/>
              <a:t> </a:t>
            </a:r>
          </a:p>
        </p:txBody>
      </p:sp>
      <p:sp>
        <p:nvSpPr>
          <p:cNvPr id="51" name="TextBox 50">
            <a:extLst>
              <a:ext uri="{FF2B5EF4-FFF2-40B4-BE49-F238E27FC236}">
                <a16:creationId xmlns:a16="http://schemas.microsoft.com/office/drawing/2014/main" id="{50B81ED6-FDF7-8D7A-FB91-882242152C89}"/>
              </a:ext>
            </a:extLst>
          </p:cNvPr>
          <p:cNvSpPr txBox="1"/>
          <p:nvPr/>
        </p:nvSpPr>
        <p:spPr>
          <a:xfrm>
            <a:off x="186922" y="2990346"/>
            <a:ext cx="2330783" cy="699015"/>
          </a:xfrm>
          <a:prstGeom prst="rect">
            <a:avLst/>
          </a:prstGeom>
          <a:solidFill>
            <a:schemeClr val="bg1"/>
          </a:solidFill>
          <a:ln>
            <a:solidFill>
              <a:schemeClr val="tx1"/>
            </a:solidFill>
          </a:ln>
        </p:spPr>
        <p:txBody>
          <a:bodyPr wrap="square" rtlCol="0">
            <a:noAutofit/>
          </a:bodyPr>
          <a:lstStyle/>
          <a:p>
            <a:r>
              <a:rPr lang="en-GB" dirty="0">
                <a:sym typeface="Wingdings 2" panose="05020102010507070707" pitchFamily="18" charset="2"/>
              </a:rPr>
              <a:t> </a:t>
            </a:r>
            <a:r>
              <a:rPr lang="en-GB" dirty="0">
                <a:latin typeface="Century Gothic" panose="020B0502020202020204" pitchFamily="34" charset="0"/>
                <a:sym typeface="Wingdings 2" panose="05020102010507070707" pitchFamily="18" charset="2"/>
              </a:rPr>
              <a:t>Boil water gently for 5 mins </a:t>
            </a:r>
            <a:r>
              <a:rPr lang="en-GB" sz="2400" dirty="0">
                <a:sym typeface="Wingdings" panose="05000000000000000000" pitchFamily="2" charset="2"/>
              </a:rPr>
              <a:t></a:t>
            </a:r>
            <a:endParaRPr lang="en-GB" sz="2400" dirty="0">
              <a:sym typeface="Wingdings 2" panose="05020102010507070707" pitchFamily="18" charset="2"/>
            </a:endParaRPr>
          </a:p>
          <a:p>
            <a:pPr algn="r"/>
            <a:r>
              <a:rPr lang="en-GB" sz="2400" dirty="0"/>
              <a:t> </a:t>
            </a:r>
          </a:p>
        </p:txBody>
      </p:sp>
      <p:grpSp>
        <p:nvGrpSpPr>
          <p:cNvPr id="55" name="Group 54">
            <a:extLst>
              <a:ext uri="{FF2B5EF4-FFF2-40B4-BE49-F238E27FC236}">
                <a16:creationId xmlns:a16="http://schemas.microsoft.com/office/drawing/2014/main" id="{3BF839E3-EDF0-88CA-6E77-A9CB75309537}"/>
              </a:ext>
            </a:extLst>
          </p:cNvPr>
          <p:cNvGrpSpPr/>
          <p:nvPr/>
        </p:nvGrpSpPr>
        <p:grpSpPr>
          <a:xfrm rot="10964155" flipH="1">
            <a:off x="5310158" y="2633326"/>
            <a:ext cx="889000" cy="889000"/>
            <a:chOff x="3416300" y="2501900"/>
            <a:chExt cx="889000" cy="889000"/>
          </a:xfrm>
        </p:grpSpPr>
        <p:sp>
          <p:nvSpPr>
            <p:cNvPr id="56" name="Arc 55">
              <a:extLst>
                <a:ext uri="{FF2B5EF4-FFF2-40B4-BE49-F238E27FC236}">
                  <a16:creationId xmlns:a16="http://schemas.microsoft.com/office/drawing/2014/main" id="{833A433F-35DB-91DD-9E03-97CEDF9F98AE}"/>
                </a:ext>
              </a:extLst>
            </p:cNvPr>
            <p:cNvSpPr/>
            <p:nvPr/>
          </p:nvSpPr>
          <p:spPr>
            <a:xfrm rot="13613037">
              <a:off x="3441700" y="2527300"/>
              <a:ext cx="889000" cy="838200"/>
            </a:xfrm>
            <a:prstGeom prst="arc">
              <a:avLst>
                <a:gd name="adj1" fmla="val 16262962"/>
                <a:gd name="adj2" fmla="val 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GB" dirty="0"/>
            </a:p>
          </p:txBody>
        </p:sp>
        <p:cxnSp>
          <p:nvCxnSpPr>
            <p:cNvPr id="57" name="Straight Connector 56">
              <a:extLst>
                <a:ext uri="{FF2B5EF4-FFF2-40B4-BE49-F238E27FC236}">
                  <a16:creationId xmlns:a16="http://schemas.microsoft.com/office/drawing/2014/main" id="{BC667E02-FE66-FB92-CE39-F55590041A35}"/>
                </a:ext>
              </a:extLst>
            </p:cNvPr>
            <p:cNvCxnSpPr/>
            <p:nvPr/>
          </p:nvCxnSpPr>
          <p:spPr>
            <a:xfrm>
              <a:off x="3416300" y="2514600"/>
              <a:ext cx="622300" cy="4064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32305F96-93D0-BD8B-3994-147D11EE902F}"/>
                </a:ext>
              </a:extLst>
            </p:cNvPr>
            <p:cNvCxnSpPr/>
            <p:nvPr/>
          </p:nvCxnSpPr>
          <p:spPr>
            <a:xfrm flipH="1">
              <a:off x="3416300" y="2921000"/>
              <a:ext cx="622300" cy="4064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Oval 58">
              <a:extLst>
                <a:ext uri="{FF2B5EF4-FFF2-40B4-BE49-F238E27FC236}">
                  <a16:creationId xmlns:a16="http://schemas.microsoft.com/office/drawing/2014/main" id="{1D87E06A-9875-9DE0-1480-6C4B4EEAD09A}"/>
                </a:ext>
              </a:extLst>
            </p:cNvPr>
            <p:cNvSpPr/>
            <p:nvPr/>
          </p:nvSpPr>
          <p:spPr>
            <a:xfrm>
              <a:off x="3462336" y="2756285"/>
              <a:ext cx="139700" cy="330200"/>
            </a:xfrm>
            <a:prstGeom prst="ellipse">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p>
          </p:txBody>
        </p:sp>
      </p:grpSp>
      <p:sp>
        <p:nvSpPr>
          <p:cNvPr id="60" name="TextBox 59">
            <a:extLst>
              <a:ext uri="{FF2B5EF4-FFF2-40B4-BE49-F238E27FC236}">
                <a16:creationId xmlns:a16="http://schemas.microsoft.com/office/drawing/2014/main" id="{3BB53635-EE59-3E18-4B4A-9F8A399EDEB1}"/>
              </a:ext>
            </a:extLst>
          </p:cNvPr>
          <p:cNvSpPr txBox="1"/>
          <p:nvPr/>
        </p:nvSpPr>
        <p:spPr>
          <a:xfrm>
            <a:off x="179758" y="3968882"/>
            <a:ext cx="3043857" cy="699015"/>
          </a:xfrm>
          <a:prstGeom prst="rect">
            <a:avLst/>
          </a:prstGeom>
          <a:solidFill>
            <a:schemeClr val="bg1"/>
          </a:solidFill>
          <a:ln>
            <a:solidFill>
              <a:schemeClr val="tx1"/>
            </a:solidFill>
          </a:ln>
        </p:spPr>
        <p:txBody>
          <a:bodyPr wrap="square" rtlCol="0">
            <a:noAutofit/>
          </a:bodyPr>
          <a:lstStyle/>
          <a:p>
            <a:r>
              <a:rPr lang="en-GB" dirty="0">
                <a:sym typeface="Wingdings 2" panose="05020102010507070707" pitchFamily="18" charset="2"/>
              </a:rPr>
              <a:t> </a:t>
            </a:r>
            <a:r>
              <a:rPr lang="en-GB" dirty="0">
                <a:latin typeface="Century Gothic" panose="020B0502020202020204" pitchFamily="34" charset="0"/>
                <a:sym typeface="Wingdings 2" panose="05020102010507070707" pitchFamily="18" charset="2"/>
              </a:rPr>
              <a:t>Observe chocolate and egg </a:t>
            </a:r>
            <a:r>
              <a:rPr lang="en-GB" sz="2400" dirty="0">
                <a:sym typeface="Wingdings" panose="05000000000000000000" pitchFamily="2" charset="2"/>
              </a:rPr>
              <a:t></a:t>
            </a:r>
            <a:endParaRPr lang="en-GB" sz="2400" dirty="0">
              <a:sym typeface="Wingdings 2" panose="05020102010507070707" pitchFamily="18" charset="2"/>
            </a:endParaRPr>
          </a:p>
          <a:p>
            <a:pPr algn="r"/>
            <a:r>
              <a:rPr lang="en-GB" sz="2400" dirty="0"/>
              <a:t> </a:t>
            </a:r>
          </a:p>
        </p:txBody>
      </p:sp>
      <p:sp>
        <p:nvSpPr>
          <p:cNvPr id="61" name="TextBox 60">
            <a:extLst>
              <a:ext uri="{FF2B5EF4-FFF2-40B4-BE49-F238E27FC236}">
                <a16:creationId xmlns:a16="http://schemas.microsoft.com/office/drawing/2014/main" id="{57FA43D8-0282-C4DA-F28F-7D6080214A95}"/>
              </a:ext>
            </a:extLst>
          </p:cNvPr>
          <p:cNvSpPr txBox="1"/>
          <p:nvPr/>
        </p:nvSpPr>
        <p:spPr>
          <a:xfrm>
            <a:off x="88156" y="4991747"/>
            <a:ext cx="3273526" cy="505066"/>
          </a:xfrm>
          <a:prstGeom prst="rect">
            <a:avLst/>
          </a:prstGeom>
          <a:solidFill>
            <a:schemeClr val="bg1"/>
          </a:solidFill>
          <a:ln>
            <a:solidFill>
              <a:schemeClr val="tx1"/>
            </a:solidFill>
          </a:ln>
        </p:spPr>
        <p:txBody>
          <a:bodyPr wrap="square" rtlCol="0">
            <a:noAutofit/>
          </a:bodyPr>
          <a:lstStyle/>
          <a:p>
            <a:r>
              <a:rPr lang="en-GB" dirty="0">
                <a:sym typeface="Wingdings 2" panose="05020102010507070707" pitchFamily="18" charset="2"/>
              </a:rPr>
              <a:t> </a:t>
            </a:r>
            <a:r>
              <a:rPr lang="en-GB" dirty="0">
                <a:latin typeface="Century Gothic" panose="020B0502020202020204" pitchFamily="34" charset="0"/>
                <a:sym typeface="Wingdings 2" panose="05020102010507070707" pitchFamily="18" charset="2"/>
              </a:rPr>
              <a:t>Turn off Bunsen burner </a:t>
            </a:r>
            <a:r>
              <a:rPr lang="en-GB" sz="2400" dirty="0">
                <a:sym typeface="Wingdings" panose="05000000000000000000" pitchFamily="2" charset="2"/>
              </a:rPr>
              <a:t></a:t>
            </a:r>
            <a:endParaRPr lang="en-GB" sz="2400" dirty="0">
              <a:sym typeface="Wingdings 2" panose="05020102010507070707" pitchFamily="18" charset="2"/>
            </a:endParaRPr>
          </a:p>
          <a:p>
            <a:pPr algn="r"/>
            <a:r>
              <a:rPr lang="en-GB" sz="2400" dirty="0"/>
              <a:t> </a:t>
            </a:r>
          </a:p>
        </p:txBody>
      </p:sp>
      <p:sp>
        <p:nvSpPr>
          <p:cNvPr id="62" name="TextBox 61">
            <a:extLst>
              <a:ext uri="{FF2B5EF4-FFF2-40B4-BE49-F238E27FC236}">
                <a16:creationId xmlns:a16="http://schemas.microsoft.com/office/drawing/2014/main" id="{14E03485-D9B9-11F7-600A-32E424C576E4}"/>
              </a:ext>
            </a:extLst>
          </p:cNvPr>
          <p:cNvSpPr txBox="1"/>
          <p:nvPr/>
        </p:nvSpPr>
        <p:spPr>
          <a:xfrm>
            <a:off x="306283" y="2042256"/>
            <a:ext cx="2532302" cy="686583"/>
          </a:xfrm>
          <a:prstGeom prst="rect">
            <a:avLst/>
          </a:prstGeom>
          <a:solidFill>
            <a:schemeClr val="bg1"/>
          </a:solidFill>
          <a:ln>
            <a:solidFill>
              <a:schemeClr val="tx1"/>
            </a:solidFill>
          </a:ln>
        </p:spPr>
        <p:txBody>
          <a:bodyPr wrap="square" rtlCol="0">
            <a:noAutofit/>
          </a:bodyPr>
          <a:lstStyle/>
          <a:p>
            <a:r>
              <a:rPr lang="en-GB" dirty="0">
                <a:sym typeface="Wingdings 2" panose="05020102010507070707" pitchFamily="18" charset="2"/>
              </a:rPr>
              <a:t> </a:t>
            </a:r>
            <a:r>
              <a:rPr lang="en-GB" dirty="0">
                <a:latin typeface="Century Gothic" panose="020B0502020202020204" pitchFamily="34" charset="0"/>
                <a:sym typeface="Wingdings 2" panose="05020102010507070707" pitchFamily="18" charset="2"/>
              </a:rPr>
              <a:t>Turn on Bunsen burner </a:t>
            </a:r>
            <a:r>
              <a:rPr lang="en-GB" sz="2400" dirty="0">
                <a:sym typeface="Wingdings" panose="05000000000000000000" pitchFamily="2" charset="2"/>
              </a:rPr>
              <a:t></a:t>
            </a:r>
            <a:endParaRPr lang="en-GB" sz="2400" dirty="0">
              <a:sym typeface="Wingdings 2" panose="05020102010507070707" pitchFamily="18" charset="2"/>
            </a:endParaRPr>
          </a:p>
          <a:p>
            <a:pPr algn="r"/>
            <a:r>
              <a:rPr lang="en-GB" sz="2400" dirty="0"/>
              <a:t> </a:t>
            </a:r>
          </a:p>
        </p:txBody>
      </p:sp>
      <p:sp>
        <p:nvSpPr>
          <p:cNvPr id="63" name="TextBox 62">
            <a:extLst>
              <a:ext uri="{FF2B5EF4-FFF2-40B4-BE49-F238E27FC236}">
                <a16:creationId xmlns:a16="http://schemas.microsoft.com/office/drawing/2014/main" id="{5408F1C0-8C95-A065-D630-B915FC593085}"/>
              </a:ext>
            </a:extLst>
          </p:cNvPr>
          <p:cNvSpPr txBox="1"/>
          <p:nvPr/>
        </p:nvSpPr>
        <p:spPr>
          <a:xfrm>
            <a:off x="5689913" y="5776687"/>
            <a:ext cx="3757027" cy="730142"/>
          </a:xfrm>
          <a:prstGeom prst="rect">
            <a:avLst/>
          </a:prstGeom>
          <a:solidFill>
            <a:schemeClr val="bg1"/>
          </a:solidFill>
          <a:ln>
            <a:solidFill>
              <a:schemeClr val="tx1"/>
            </a:solidFill>
          </a:ln>
        </p:spPr>
        <p:txBody>
          <a:bodyPr wrap="square" rtlCol="0">
            <a:noAutofit/>
          </a:bodyPr>
          <a:lstStyle/>
          <a:p>
            <a:r>
              <a:rPr lang="en-GB" dirty="0">
                <a:sym typeface="Wingdings 2" panose="05020102010507070707" pitchFamily="18" charset="2"/>
              </a:rPr>
              <a:t> </a:t>
            </a:r>
            <a:r>
              <a:rPr lang="en-GB" dirty="0">
                <a:latin typeface="Century Gothic" panose="020B0502020202020204" pitchFamily="34" charset="0"/>
                <a:sym typeface="Wingdings 2" panose="05020102010507070707" pitchFamily="18" charset="2"/>
              </a:rPr>
              <a:t>Transfer test tubes to rack</a:t>
            </a:r>
            <a:br>
              <a:rPr lang="en-GB" dirty="0">
                <a:latin typeface="Century Gothic" panose="020B0502020202020204" pitchFamily="34" charset="0"/>
                <a:sym typeface="Wingdings 2" panose="05020102010507070707" pitchFamily="18" charset="2"/>
              </a:rPr>
            </a:br>
            <a:r>
              <a:rPr lang="en-GB" dirty="0">
                <a:latin typeface="Century Gothic" panose="020B0502020202020204" pitchFamily="34" charset="0"/>
                <a:sym typeface="Wingdings 2" panose="05020102010507070707" pitchFamily="18" charset="2"/>
              </a:rPr>
              <a:t>(use test tube holders) </a:t>
            </a:r>
            <a:r>
              <a:rPr lang="en-GB" sz="2400" dirty="0">
                <a:sym typeface="Wingdings" panose="05000000000000000000" pitchFamily="2" charset="2"/>
              </a:rPr>
              <a:t></a:t>
            </a:r>
            <a:endParaRPr lang="en-GB" sz="2400" dirty="0">
              <a:sym typeface="Wingdings 2" panose="05020102010507070707" pitchFamily="18" charset="2"/>
            </a:endParaRPr>
          </a:p>
          <a:p>
            <a:pPr algn="r"/>
            <a:r>
              <a:rPr lang="en-GB" sz="2400" dirty="0"/>
              <a:t> </a:t>
            </a:r>
          </a:p>
        </p:txBody>
      </p:sp>
      <p:sp>
        <p:nvSpPr>
          <p:cNvPr id="65" name="TextBox 64">
            <a:extLst>
              <a:ext uri="{FF2B5EF4-FFF2-40B4-BE49-F238E27FC236}">
                <a16:creationId xmlns:a16="http://schemas.microsoft.com/office/drawing/2014/main" id="{372F77CB-224F-5AF6-1E91-465FFB564B6E}"/>
              </a:ext>
            </a:extLst>
          </p:cNvPr>
          <p:cNvSpPr txBox="1"/>
          <p:nvPr/>
        </p:nvSpPr>
        <p:spPr>
          <a:xfrm>
            <a:off x="8809599" y="1096373"/>
            <a:ext cx="3043857" cy="699015"/>
          </a:xfrm>
          <a:prstGeom prst="rect">
            <a:avLst/>
          </a:prstGeom>
          <a:solidFill>
            <a:schemeClr val="bg1"/>
          </a:solidFill>
          <a:ln>
            <a:solidFill>
              <a:schemeClr val="tx1"/>
            </a:solidFill>
          </a:ln>
        </p:spPr>
        <p:txBody>
          <a:bodyPr wrap="square" rtlCol="0">
            <a:noAutofit/>
          </a:bodyPr>
          <a:lstStyle/>
          <a:p>
            <a:r>
              <a:rPr lang="en-GB" dirty="0">
                <a:sym typeface="Wingdings 2" panose="05020102010507070707" pitchFamily="18" charset="2"/>
              </a:rPr>
              <a:t> </a:t>
            </a:r>
            <a:r>
              <a:rPr lang="en-GB" dirty="0">
                <a:latin typeface="Century Gothic" panose="020B0502020202020204" pitchFamily="34" charset="0"/>
                <a:sym typeface="Wingdings 2" panose="05020102010507070707" pitchFamily="18" charset="2"/>
              </a:rPr>
              <a:t>Observe chocolate and egg </a:t>
            </a:r>
            <a:r>
              <a:rPr lang="en-GB" sz="2400" dirty="0">
                <a:sym typeface="Wingdings" panose="05000000000000000000" pitchFamily="2" charset="2"/>
              </a:rPr>
              <a:t></a:t>
            </a:r>
            <a:endParaRPr lang="en-GB" sz="2400" dirty="0">
              <a:sym typeface="Wingdings 2" panose="05020102010507070707" pitchFamily="18" charset="2"/>
            </a:endParaRPr>
          </a:p>
          <a:p>
            <a:pPr algn="r"/>
            <a:r>
              <a:rPr lang="en-GB" sz="2400" dirty="0"/>
              <a:t> </a:t>
            </a:r>
          </a:p>
        </p:txBody>
      </p:sp>
      <p:grpSp>
        <p:nvGrpSpPr>
          <p:cNvPr id="66" name="Group 65">
            <a:extLst>
              <a:ext uri="{FF2B5EF4-FFF2-40B4-BE49-F238E27FC236}">
                <a16:creationId xmlns:a16="http://schemas.microsoft.com/office/drawing/2014/main" id="{63E41341-34E9-9322-574B-0A291F10C007}"/>
              </a:ext>
            </a:extLst>
          </p:cNvPr>
          <p:cNvGrpSpPr/>
          <p:nvPr/>
        </p:nvGrpSpPr>
        <p:grpSpPr>
          <a:xfrm rot="3013828" flipH="1">
            <a:off x="8135657" y="2075761"/>
            <a:ext cx="889000" cy="889000"/>
            <a:chOff x="3416300" y="2501900"/>
            <a:chExt cx="889000" cy="889000"/>
          </a:xfrm>
        </p:grpSpPr>
        <p:sp>
          <p:nvSpPr>
            <p:cNvPr id="67" name="Arc 66">
              <a:extLst>
                <a:ext uri="{FF2B5EF4-FFF2-40B4-BE49-F238E27FC236}">
                  <a16:creationId xmlns:a16="http://schemas.microsoft.com/office/drawing/2014/main" id="{C1F55D39-F3AA-DABB-81BD-B351BA0087DD}"/>
                </a:ext>
              </a:extLst>
            </p:cNvPr>
            <p:cNvSpPr/>
            <p:nvPr/>
          </p:nvSpPr>
          <p:spPr>
            <a:xfrm rot="13613037">
              <a:off x="3441700" y="2527300"/>
              <a:ext cx="889000" cy="838200"/>
            </a:xfrm>
            <a:prstGeom prst="arc">
              <a:avLst>
                <a:gd name="adj1" fmla="val 16262962"/>
                <a:gd name="adj2" fmla="val 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GB" dirty="0"/>
            </a:p>
          </p:txBody>
        </p:sp>
        <p:cxnSp>
          <p:nvCxnSpPr>
            <p:cNvPr id="68" name="Straight Connector 67">
              <a:extLst>
                <a:ext uri="{FF2B5EF4-FFF2-40B4-BE49-F238E27FC236}">
                  <a16:creationId xmlns:a16="http://schemas.microsoft.com/office/drawing/2014/main" id="{C8593131-BD7F-9B83-19FC-AC238F9A5D74}"/>
                </a:ext>
              </a:extLst>
            </p:cNvPr>
            <p:cNvCxnSpPr/>
            <p:nvPr/>
          </p:nvCxnSpPr>
          <p:spPr>
            <a:xfrm>
              <a:off x="3416300" y="2514600"/>
              <a:ext cx="622300" cy="4064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7FBE9913-330B-4C1E-45A5-B94F17C35E39}"/>
                </a:ext>
              </a:extLst>
            </p:cNvPr>
            <p:cNvCxnSpPr/>
            <p:nvPr/>
          </p:nvCxnSpPr>
          <p:spPr>
            <a:xfrm flipH="1">
              <a:off x="3416300" y="2921000"/>
              <a:ext cx="622300" cy="4064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0" name="Oval 69">
              <a:extLst>
                <a:ext uri="{FF2B5EF4-FFF2-40B4-BE49-F238E27FC236}">
                  <a16:creationId xmlns:a16="http://schemas.microsoft.com/office/drawing/2014/main" id="{5D3539E8-B42B-E2F0-FB2A-FBF61BA560A7}"/>
                </a:ext>
              </a:extLst>
            </p:cNvPr>
            <p:cNvSpPr/>
            <p:nvPr/>
          </p:nvSpPr>
          <p:spPr>
            <a:xfrm>
              <a:off x="3462336" y="2756285"/>
              <a:ext cx="139700" cy="330200"/>
            </a:xfrm>
            <a:prstGeom prst="ellipse">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p>
          </p:txBody>
        </p:sp>
      </p:grpSp>
      <p:grpSp>
        <p:nvGrpSpPr>
          <p:cNvPr id="92" name="Group 91">
            <a:extLst>
              <a:ext uri="{FF2B5EF4-FFF2-40B4-BE49-F238E27FC236}">
                <a16:creationId xmlns:a16="http://schemas.microsoft.com/office/drawing/2014/main" id="{A9069421-3621-0434-DDA8-A305BC0366C5}"/>
              </a:ext>
            </a:extLst>
          </p:cNvPr>
          <p:cNvGrpSpPr/>
          <p:nvPr/>
        </p:nvGrpSpPr>
        <p:grpSpPr>
          <a:xfrm>
            <a:off x="2446452" y="4405802"/>
            <a:ext cx="588226" cy="524189"/>
            <a:chOff x="10472150" y="6178006"/>
            <a:chExt cx="588226" cy="524189"/>
          </a:xfrm>
        </p:grpSpPr>
        <p:grpSp>
          <p:nvGrpSpPr>
            <p:cNvPr id="93" name="Group 92">
              <a:extLst>
                <a:ext uri="{FF2B5EF4-FFF2-40B4-BE49-F238E27FC236}">
                  <a16:creationId xmlns:a16="http://schemas.microsoft.com/office/drawing/2014/main" id="{FB986C9F-F985-EBE7-44EF-E09650C464BC}"/>
                </a:ext>
              </a:extLst>
            </p:cNvPr>
            <p:cNvGrpSpPr/>
            <p:nvPr/>
          </p:nvGrpSpPr>
          <p:grpSpPr>
            <a:xfrm>
              <a:off x="10472150" y="6178006"/>
              <a:ext cx="412932" cy="524189"/>
              <a:chOff x="6714701" y="4669178"/>
              <a:chExt cx="749300" cy="882536"/>
            </a:xfrm>
          </p:grpSpPr>
          <p:sp>
            <p:nvSpPr>
              <p:cNvPr id="98" name="Rectangle 97">
                <a:extLst>
                  <a:ext uri="{FF2B5EF4-FFF2-40B4-BE49-F238E27FC236}">
                    <a16:creationId xmlns:a16="http://schemas.microsoft.com/office/drawing/2014/main" id="{7DED10FC-1F32-3985-36AD-86566BFB656C}"/>
                  </a:ext>
                </a:extLst>
              </p:cNvPr>
              <p:cNvSpPr/>
              <p:nvPr/>
            </p:nvSpPr>
            <p:spPr>
              <a:xfrm>
                <a:off x="6714701" y="4669178"/>
                <a:ext cx="749300" cy="882536"/>
              </a:xfrm>
              <a:prstGeom prst="rect">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dirty="0"/>
                  <a:t>c</a:t>
                </a:r>
              </a:p>
            </p:txBody>
          </p:sp>
          <p:grpSp>
            <p:nvGrpSpPr>
              <p:cNvPr id="99" name="Group 98">
                <a:extLst>
                  <a:ext uri="{FF2B5EF4-FFF2-40B4-BE49-F238E27FC236}">
                    <a16:creationId xmlns:a16="http://schemas.microsoft.com/office/drawing/2014/main" id="{41A93F47-5E22-A0A9-A57D-9456D54A7AB6}"/>
                  </a:ext>
                </a:extLst>
              </p:cNvPr>
              <p:cNvGrpSpPr/>
              <p:nvPr/>
            </p:nvGrpSpPr>
            <p:grpSpPr>
              <a:xfrm>
                <a:off x="6807113" y="4755724"/>
                <a:ext cx="577044" cy="178593"/>
                <a:chOff x="6807100" y="4755724"/>
                <a:chExt cx="483600" cy="178593"/>
              </a:xfrm>
            </p:grpSpPr>
            <p:sp>
              <p:nvSpPr>
                <p:cNvPr id="116" name="Rectangle 115">
                  <a:extLst>
                    <a:ext uri="{FF2B5EF4-FFF2-40B4-BE49-F238E27FC236}">
                      <a16:creationId xmlns:a16="http://schemas.microsoft.com/office/drawing/2014/main" id="{49180E10-6A84-F66A-72DA-C741B47FE1BE}"/>
                    </a:ext>
                  </a:extLst>
                </p:cNvPr>
                <p:cNvSpPr/>
                <p:nvPr/>
              </p:nvSpPr>
              <p:spPr>
                <a:xfrm>
                  <a:off x="6807100" y="4755724"/>
                  <a:ext cx="238437" cy="178593"/>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p>
              </p:txBody>
            </p:sp>
            <p:sp>
              <p:nvSpPr>
                <p:cNvPr id="117" name="Rectangle 116">
                  <a:extLst>
                    <a:ext uri="{FF2B5EF4-FFF2-40B4-BE49-F238E27FC236}">
                      <a16:creationId xmlns:a16="http://schemas.microsoft.com/office/drawing/2014/main" id="{7FEB33A6-1948-BFEF-CA2C-21C3D6B14B48}"/>
                    </a:ext>
                  </a:extLst>
                </p:cNvPr>
                <p:cNvSpPr/>
                <p:nvPr/>
              </p:nvSpPr>
              <p:spPr>
                <a:xfrm>
                  <a:off x="7052263" y="4755724"/>
                  <a:ext cx="238437" cy="178593"/>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p>
              </p:txBody>
            </p:sp>
          </p:grpSp>
          <p:grpSp>
            <p:nvGrpSpPr>
              <p:cNvPr id="100" name="Group 99">
                <a:extLst>
                  <a:ext uri="{FF2B5EF4-FFF2-40B4-BE49-F238E27FC236}">
                    <a16:creationId xmlns:a16="http://schemas.microsoft.com/office/drawing/2014/main" id="{530C5EE6-FBB1-BFAB-4547-17FD38F61A93}"/>
                  </a:ext>
                </a:extLst>
              </p:cNvPr>
              <p:cNvGrpSpPr/>
              <p:nvPr/>
            </p:nvGrpSpPr>
            <p:grpSpPr>
              <a:xfrm>
                <a:off x="6807113" y="4937371"/>
                <a:ext cx="577044" cy="112741"/>
                <a:chOff x="6807100" y="4755724"/>
                <a:chExt cx="483600" cy="178596"/>
              </a:xfrm>
            </p:grpSpPr>
            <p:sp>
              <p:nvSpPr>
                <p:cNvPr id="114" name="Rectangle 113">
                  <a:extLst>
                    <a:ext uri="{FF2B5EF4-FFF2-40B4-BE49-F238E27FC236}">
                      <a16:creationId xmlns:a16="http://schemas.microsoft.com/office/drawing/2014/main" id="{D86C26CF-8EE5-18B8-FDBF-00AB68A83DF0}"/>
                    </a:ext>
                  </a:extLst>
                </p:cNvPr>
                <p:cNvSpPr/>
                <p:nvPr/>
              </p:nvSpPr>
              <p:spPr>
                <a:xfrm>
                  <a:off x="6807100" y="4755724"/>
                  <a:ext cx="238437" cy="178593"/>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p>
              </p:txBody>
            </p:sp>
            <p:sp>
              <p:nvSpPr>
                <p:cNvPr id="115" name="Rectangle 114">
                  <a:extLst>
                    <a:ext uri="{FF2B5EF4-FFF2-40B4-BE49-F238E27FC236}">
                      <a16:creationId xmlns:a16="http://schemas.microsoft.com/office/drawing/2014/main" id="{934DD11D-8CF5-0EC7-FCDD-8A83468DA7AF}"/>
                    </a:ext>
                  </a:extLst>
                </p:cNvPr>
                <p:cNvSpPr/>
                <p:nvPr/>
              </p:nvSpPr>
              <p:spPr>
                <a:xfrm>
                  <a:off x="7052263" y="4755727"/>
                  <a:ext cx="238437" cy="178593"/>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p>
              </p:txBody>
            </p:sp>
          </p:grpSp>
          <p:grpSp>
            <p:nvGrpSpPr>
              <p:cNvPr id="101" name="Group 100">
                <a:extLst>
                  <a:ext uri="{FF2B5EF4-FFF2-40B4-BE49-F238E27FC236}">
                    <a16:creationId xmlns:a16="http://schemas.microsoft.com/office/drawing/2014/main" id="{11F47F95-8467-2600-0AD7-8F0B1D420D5B}"/>
                  </a:ext>
                </a:extLst>
              </p:cNvPr>
              <p:cNvGrpSpPr/>
              <p:nvPr/>
            </p:nvGrpSpPr>
            <p:grpSpPr>
              <a:xfrm>
                <a:off x="6807113" y="5054075"/>
                <a:ext cx="577044" cy="112741"/>
                <a:chOff x="6807100" y="4755724"/>
                <a:chExt cx="483600" cy="178596"/>
              </a:xfrm>
            </p:grpSpPr>
            <p:sp>
              <p:nvSpPr>
                <p:cNvPr id="112" name="Rectangle 111">
                  <a:extLst>
                    <a:ext uri="{FF2B5EF4-FFF2-40B4-BE49-F238E27FC236}">
                      <a16:creationId xmlns:a16="http://schemas.microsoft.com/office/drawing/2014/main" id="{7E7A3762-C72A-E247-51F0-1B194F7A6A4F}"/>
                    </a:ext>
                  </a:extLst>
                </p:cNvPr>
                <p:cNvSpPr/>
                <p:nvPr/>
              </p:nvSpPr>
              <p:spPr>
                <a:xfrm>
                  <a:off x="6807100" y="4755724"/>
                  <a:ext cx="238437" cy="178593"/>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p>
              </p:txBody>
            </p:sp>
            <p:sp>
              <p:nvSpPr>
                <p:cNvPr id="113" name="Rectangle 112">
                  <a:extLst>
                    <a:ext uri="{FF2B5EF4-FFF2-40B4-BE49-F238E27FC236}">
                      <a16:creationId xmlns:a16="http://schemas.microsoft.com/office/drawing/2014/main" id="{3673887C-2352-C2CE-1DB5-925447B3B9AE}"/>
                    </a:ext>
                  </a:extLst>
                </p:cNvPr>
                <p:cNvSpPr/>
                <p:nvPr/>
              </p:nvSpPr>
              <p:spPr>
                <a:xfrm>
                  <a:off x="7052263" y="4755727"/>
                  <a:ext cx="238437" cy="178593"/>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p>
              </p:txBody>
            </p:sp>
          </p:grpSp>
          <p:grpSp>
            <p:nvGrpSpPr>
              <p:cNvPr id="102" name="Group 101">
                <a:extLst>
                  <a:ext uri="{FF2B5EF4-FFF2-40B4-BE49-F238E27FC236}">
                    <a16:creationId xmlns:a16="http://schemas.microsoft.com/office/drawing/2014/main" id="{A1352D75-8D85-E1FD-0C9D-17E0F40D08AB}"/>
                  </a:ext>
                </a:extLst>
              </p:cNvPr>
              <p:cNvGrpSpPr/>
              <p:nvPr/>
            </p:nvGrpSpPr>
            <p:grpSpPr>
              <a:xfrm>
                <a:off x="6807113" y="5171037"/>
                <a:ext cx="577044" cy="112741"/>
                <a:chOff x="6807100" y="4755724"/>
                <a:chExt cx="483600" cy="178596"/>
              </a:xfrm>
            </p:grpSpPr>
            <p:sp>
              <p:nvSpPr>
                <p:cNvPr id="110" name="Rectangle 109">
                  <a:extLst>
                    <a:ext uri="{FF2B5EF4-FFF2-40B4-BE49-F238E27FC236}">
                      <a16:creationId xmlns:a16="http://schemas.microsoft.com/office/drawing/2014/main" id="{C5AC893E-62FD-7033-C4FA-B0B52F6A160F}"/>
                    </a:ext>
                  </a:extLst>
                </p:cNvPr>
                <p:cNvSpPr/>
                <p:nvPr/>
              </p:nvSpPr>
              <p:spPr>
                <a:xfrm>
                  <a:off x="6807100" y="4755724"/>
                  <a:ext cx="238437" cy="178593"/>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p>
              </p:txBody>
            </p:sp>
            <p:sp>
              <p:nvSpPr>
                <p:cNvPr id="111" name="Rectangle 110">
                  <a:extLst>
                    <a:ext uri="{FF2B5EF4-FFF2-40B4-BE49-F238E27FC236}">
                      <a16:creationId xmlns:a16="http://schemas.microsoft.com/office/drawing/2014/main" id="{67312EBC-CC73-AC25-F376-B8A7E0A441BF}"/>
                    </a:ext>
                  </a:extLst>
                </p:cNvPr>
                <p:cNvSpPr/>
                <p:nvPr/>
              </p:nvSpPr>
              <p:spPr>
                <a:xfrm>
                  <a:off x="7052263" y="4755727"/>
                  <a:ext cx="238437" cy="178593"/>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p>
              </p:txBody>
            </p:sp>
          </p:grpSp>
          <p:grpSp>
            <p:nvGrpSpPr>
              <p:cNvPr id="103" name="Group 102">
                <a:extLst>
                  <a:ext uri="{FF2B5EF4-FFF2-40B4-BE49-F238E27FC236}">
                    <a16:creationId xmlns:a16="http://schemas.microsoft.com/office/drawing/2014/main" id="{29AD2735-AB70-C5B7-CE95-9180A9F70897}"/>
                  </a:ext>
                </a:extLst>
              </p:cNvPr>
              <p:cNvGrpSpPr/>
              <p:nvPr/>
            </p:nvGrpSpPr>
            <p:grpSpPr>
              <a:xfrm>
                <a:off x="6807113" y="5287741"/>
                <a:ext cx="577044" cy="112741"/>
                <a:chOff x="6807100" y="4755724"/>
                <a:chExt cx="483600" cy="178596"/>
              </a:xfrm>
            </p:grpSpPr>
            <p:sp>
              <p:nvSpPr>
                <p:cNvPr id="108" name="Rectangle 107">
                  <a:extLst>
                    <a:ext uri="{FF2B5EF4-FFF2-40B4-BE49-F238E27FC236}">
                      <a16:creationId xmlns:a16="http://schemas.microsoft.com/office/drawing/2014/main" id="{252AE7BD-6FD2-7C5B-BFB6-47338E86A207}"/>
                    </a:ext>
                  </a:extLst>
                </p:cNvPr>
                <p:cNvSpPr/>
                <p:nvPr/>
              </p:nvSpPr>
              <p:spPr>
                <a:xfrm>
                  <a:off x="6807100" y="4755724"/>
                  <a:ext cx="238437" cy="178593"/>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p>
              </p:txBody>
            </p:sp>
            <p:sp>
              <p:nvSpPr>
                <p:cNvPr id="109" name="Rectangle 108">
                  <a:extLst>
                    <a:ext uri="{FF2B5EF4-FFF2-40B4-BE49-F238E27FC236}">
                      <a16:creationId xmlns:a16="http://schemas.microsoft.com/office/drawing/2014/main" id="{B488FE7F-4143-3226-7438-715C2183985A}"/>
                    </a:ext>
                  </a:extLst>
                </p:cNvPr>
                <p:cNvSpPr/>
                <p:nvPr/>
              </p:nvSpPr>
              <p:spPr>
                <a:xfrm>
                  <a:off x="7052263" y="4755727"/>
                  <a:ext cx="238437" cy="178593"/>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p>
              </p:txBody>
            </p:sp>
          </p:grpSp>
          <p:sp>
            <p:nvSpPr>
              <p:cNvPr id="104" name="Freeform: Shape 89">
                <a:extLst>
                  <a:ext uri="{FF2B5EF4-FFF2-40B4-BE49-F238E27FC236}">
                    <a16:creationId xmlns:a16="http://schemas.microsoft.com/office/drawing/2014/main" id="{8373EE38-61FA-94DC-4107-325834E57094}"/>
                  </a:ext>
                </a:extLst>
              </p:cNvPr>
              <p:cNvSpPr/>
              <p:nvPr/>
            </p:nvSpPr>
            <p:spPr>
              <a:xfrm>
                <a:off x="6851826" y="4800600"/>
                <a:ext cx="194860" cy="111191"/>
              </a:xfrm>
              <a:custGeom>
                <a:avLst/>
                <a:gdLst>
                  <a:gd name="connsiteX0" fmla="*/ 20688 w 194860"/>
                  <a:gd name="connsiteY0" fmla="*/ 7257 h 111191"/>
                  <a:gd name="connsiteX1" fmla="*/ 17060 w 194860"/>
                  <a:gd name="connsiteY1" fmla="*/ 30843 h 111191"/>
                  <a:gd name="connsiteX2" fmla="*/ 15245 w 194860"/>
                  <a:gd name="connsiteY2" fmla="*/ 36286 h 111191"/>
                  <a:gd name="connsiteX3" fmla="*/ 13431 w 194860"/>
                  <a:gd name="connsiteY3" fmla="*/ 45357 h 111191"/>
                  <a:gd name="connsiteX4" fmla="*/ 11617 w 194860"/>
                  <a:gd name="connsiteY4" fmla="*/ 50800 h 111191"/>
                  <a:gd name="connsiteX5" fmla="*/ 9803 w 194860"/>
                  <a:gd name="connsiteY5" fmla="*/ 58057 h 111191"/>
                  <a:gd name="connsiteX6" fmla="*/ 2545 w 194860"/>
                  <a:gd name="connsiteY6" fmla="*/ 74386 h 111191"/>
                  <a:gd name="connsiteX7" fmla="*/ 731 w 194860"/>
                  <a:gd name="connsiteY7" fmla="*/ 87086 h 111191"/>
                  <a:gd name="connsiteX8" fmla="*/ 7988 w 194860"/>
                  <a:gd name="connsiteY8" fmla="*/ 83457 h 111191"/>
                  <a:gd name="connsiteX9" fmla="*/ 27945 w 194860"/>
                  <a:gd name="connsiteY9" fmla="*/ 67129 h 111191"/>
                  <a:gd name="connsiteX10" fmla="*/ 31574 w 194860"/>
                  <a:gd name="connsiteY10" fmla="*/ 61686 h 111191"/>
                  <a:gd name="connsiteX11" fmla="*/ 33388 w 194860"/>
                  <a:gd name="connsiteY11" fmla="*/ 56243 h 111191"/>
                  <a:gd name="connsiteX12" fmla="*/ 37017 w 194860"/>
                  <a:gd name="connsiteY12" fmla="*/ 50800 h 111191"/>
                  <a:gd name="connsiteX13" fmla="*/ 40645 w 194860"/>
                  <a:gd name="connsiteY13" fmla="*/ 34471 h 111191"/>
                  <a:gd name="connsiteX14" fmla="*/ 46088 w 194860"/>
                  <a:gd name="connsiteY14" fmla="*/ 30843 h 111191"/>
                  <a:gd name="connsiteX15" fmla="*/ 49717 w 194860"/>
                  <a:gd name="connsiteY15" fmla="*/ 59871 h 111191"/>
                  <a:gd name="connsiteX16" fmla="*/ 51531 w 194860"/>
                  <a:gd name="connsiteY16" fmla="*/ 67129 h 111191"/>
                  <a:gd name="connsiteX17" fmla="*/ 56974 w 194860"/>
                  <a:gd name="connsiteY17" fmla="*/ 68943 h 111191"/>
                  <a:gd name="connsiteX18" fmla="*/ 69674 w 194860"/>
                  <a:gd name="connsiteY18" fmla="*/ 52614 h 111191"/>
                  <a:gd name="connsiteX19" fmla="*/ 87817 w 194860"/>
                  <a:gd name="connsiteY19" fmla="*/ 32657 h 111191"/>
                  <a:gd name="connsiteX20" fmla="*/ 95074 w 194860"/>
                  <a:gd name="connsiteY20" fmla="*/ 27214 h 111191"/>
                  <a:gd name="connsiteX21" fmla="*/ 98703 w 194860"/>
                  <a:gd name="connsiteY21" fmla="*/ 32657 h 111191"/>
                  <a:gd name="connsiteX22" fmla="*/ 100517 w 194860"/>
                  <a:gd name="connsiteY22" fmla="*/ 38100 h 111191"/>
                  <a:gd name="connsiteX23" fmla="*/ 107774 w 194860"/>
                  <a:gd name="connsiteY23" fmla="*/ 34471 h 111191"/>
                  <a:gd name="connsiteX24" fmla="*/ 109588 w 194860"/>
                  <a:gd name="connsiteY24" fmla="*/ 25400 h 111191"/>
                  <a:gd name="connsiteX25" fmla="*/ 113217 w 194860"/>
                  <a:gd name="connsiteY25" fmla="*/ 19957 h 111191"/>
                  <a:gd name="connsiteX26" fmla="*/ 111403 w 194860"/>
                  <a:gd name="connsiteY26" fmla="*/ 52614 h 111191"/>
                  <a:gd name="connsiteX27" fmla="*/ 104145 w 194860"/>
                  <a:gd name="connsiteY27" fmla="*/ 76200 h 111191"/>
                  <a:gd name="connsiteX28" fmla="*/ 102331 w 194860"/>
                  <a:gd name="connsiteY28" fmla="*/ 88900 h 111191"/>
                  <a:gd name="connsiteX29" fmla="*/ 100517 w 194860"/>
                  <a:gd name="connsiteY29" fmla="*/ 97971 h 111191"/>
                  <a:gd name="connsiteX30" fmla="*/ 98703 w 194860"/>
                  <a:gd name="connsiteY30" fmla="*/ 110671 h 111191"/>
                  <a:gd name="connsiteX31" fmla="*/ 104145 w 194860"/>
                  <a:gd name="connsiteY31" fmla="*/ 107043 h 111191"/>
                  <a:gd name="connsiteX32" fmla="*/ 115031 w 194860"/>
                  <a:gd name="connsiteY32" fmla="*/ 88900 h 111191"/>
                  <a:gd name="connsiteX33" fmla="*/ 118660 w 194860"/>
                  <a:gd name="connsiteY33" fmla="*/ 81643 h 111191"/>
                  <a:gd name="connsiteX34" fmla="*/ 127731 w 194860"/>
                  <a:gd name="connsiteY34" fmla="*/ 67129 h 111191"/>
                  <a:gd name="connsiteX35" fmla="*/ 134988 w 194860"/>
                  <a:gd name="connsiteY35" fmla="*/ 54429 h 111191"/>
                  <a:gd name="connsiteX36" fmla="*/ 142245 w 194860"/>
                  <a:gd name="connsiteY36" fmla="*/ 38100 h 111191"/>
                  <a:gd name="connsiteX37" fmla="*/ 145874 w 194860"/>
                  <a:gd name="connsiteY37" fmla="*/ 32657 h 111191"/>
                  <a:gd name="connsiteX38" fmla="*/ 149503 w 194860"/>
                  <a:gd name="connsiteY38" fmla="*/ 18143 h 111191"/>
                  <a:gd name="connsiteX39" fmla="*/ 153131 w 194860"/>
                  <a:gd name="connsiteY39" fmla="*/ 10886 h 111191"/>
                  <a:gd name="connsiteX40" fmla="*/ 154945 w 194860"/>
                  <a:gd name="connsiteY40" fmla="*/ 5443 h 111191"/>
                  <a:gd name="connsiteX41" fmla="*/ 165831 w 194860"/>
                  <a:gd name="connsiteY41" fmla="*/ 0 h 111191"/>
                  <a:gd name="connsiteX42" fmla="*/ 174903 w 194860"/>
                  <a:gd name="connsiteY42" fmla="*/ 1814 h 111191"/>
                  <a:gd name="connsiteX43" fmla="*/ 176717 w 194860"/>
                  <a:gd name="connsiteY43" fmla="*/ 54429 h 111191"/>
                  <a:gd name="connsiteX44" fmla="*/ 178531 w 194860"/>
                  <a:gd name="connsiteY44" fmla="*/ 59871 h 111191"/>
                  <a:gd name="connsiteX45" fmla="*/ 183974 w 194860"/>
                  <a:gd name="connsiteY45" fmla="*/ 47171 h 111191"/>
                  <a:gd name="connsiteX46" fmla="*/ 185788 w 194860"/>
                  <a:gd name="connsiteY46" fmla="*/ 41729 h 111191"/>
                  <a:gd name="connsiteX47" fmla="*/ 194860 w 194860"/>
                  <a:gd name="connsiteY47" fmla="*/ 39914 h 111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94860" h="111191">
                    <a:moveTo>
                      <a:pt x="20688" y="7257"/>
                    </a:moveTo>
                    <a:cubicBezTo>
                      <a:pt x="19588" y="16062"/>
                      <a:pt x="19137" y="22536"/>
                      <a:pt x="17060" y="30843"/>
                    </a:cubicBezTo>
                    <a:cubicBezTo>
                      <a:pt x="16596" y="32698"/>
                      <a:pt x="15709" y="34431"/>
                      <a:pt x="15245" y="36286"/>
                    </a:cubicBezTo>
                    <a:cubicBezTo>
                      <a:pt x="14497" y="39277"/>
                      <a:pt x="14179" y="42366"/>
                      <a:pt x="13431" y="45357"/>
                    </a:cubicBezTo>
                    <a:cubicBezTo>
                      <a:pt x="12967" y="47212"/>
                      <a:pt x="12142" y="48961"/>
                      <a:pt x="11617" y="50800"/>
                    </a:cubicBezTo>
                    <a:cubicBezTo>
                      <a:pt x="10932" y="53198"/>
                      <a:pt x="10591" y="55692"/>
                      <a:pt x="9803" y="58057"/>
                    </a:cubicBezTo>
                    <a:cubicBezTo>
                      <a:pt x="7486" y="65007"/>
                      <a:pt x="5707" y="68063"/>
                      <a:pt x="2545" y="74386"/>
                    </a:cubicBezTo>
                    <a:cubicBezTo>
                      <a:pt x="1940" y="78619"/>
                      <a:pt x="-1469" y="83419"/>
                      <a:pt x="731" y="87086"/>
                    </a:cubicBezTo>
                    <a:cubicBezTo>
                      <a:pt x="2123" y="89405"/>
                      <a:pt x="5738" y="84957"/>
                      <a:pt x="7988" y="83457"/>
                    </a:cubicBezTo>
                    <a:cubicBezTo>
                      <a:pt x="13376" y="79865"/>
                      <a:pt x="22968" y="73101"/>
                      <a:pt x="27945" y="67129"/>
                    </a:cubicBezTo>
                    <a:cubicBezTo>
                      <a:pt x="29341" y="65454"/>
                      <a:pt x="30364" y="63500"/>
                      <a:pt x="31574" y="61686"/>
                    </a:cubicBezTo>
                    <a:cubicBezTo>
                      <a:pt x="32179" y="59872"/>
                      <a:pt x="32533" y="57954"/>
                      <a:pt x="33388" y="56243"/>
                    </a:cubicBezTo>
                    <a:cubicBezTo>
                      <a:pt x="34363" y="54293"/>
                      <a:pt x="36251" y="52842"/>
                      <a:pt x="37017" y="50800"/>
                    </a:cubicBezTo>
                    <a:cubicBezTo>
                      <a:pt x="37137" y="50481"/>
                      <a:pt x="39849" y="35665"/>
                      <a:pt x="40645" y="34471"/>
                    </a:cubicBezTo>
                    <a:cubicBezTo>
                      <a:pt x="41854" y="32657"/>
                      <a:pt x="44274" y="32052"/>
                      <a:pt x="46088" y="30843"/>
                    </a:cubicBezTo>
                    <a:cubicBezTo>
                      <a:pt x="50564" y="53216"/>
                      <a:pt x="44697" y="22217"/>
                      <a:pt x="49717" y="59871"/>
                    </a:cubicBezTo>
                    <a:cubicBezTo>
                      <a:pt x="50047" y="62343"/>
                      <a:pt x="49973" y="65182"/>
                      <a:pt x="51531" y="67129"/>
                    </a:cubicBezTo>
                    <a:cubicBezTo>
                      <a:pt x="52726" y="68622"/>
                      <a:pt x="55160" y="68338"/>
                      <a:pt x="56974" y="68943"/>
                    </a:cubicBezTo>
                    <a:lnTo>
                      <a:pt x="69674" y="52614"/>
                    </a:lnTo>
                    <a:cubicBezTo>
                      <a:pt x="74765" y="46135"/>
                      <a:pt x="81312" y="37536"/>
                      <a:pt x="87817" y="32657"/>
                    </a:cubicBezTo>
                    <a:lnTo>
                      <a:pt x="95074" y="27214"/>
                    </a:lnTo>
                    <a:cubicBezTo>
                      <a:pt x="96284" y="29028"/>
                      <a:pt x="97728" y="30707"/>
                      <a:pt x="98703" y="32657"/>
                    </a:cubicBezTo>
                    <a:cubicBezTo>
                      <a:pt x="99558" y="34368"/>
                      <a:pt x="98642" y="37725"/>
                      <a:pt x="100517" y="38100"/>
                    </a:cubicBezTo>
                    <a:cubicBezTo>
                      <a:pt x="103169" y="38630"/>
                      <a:pt x="105355" y="35681"/>
                      <a:pt x="107774" y="34471"/>
                    </a:cubicBezTo>
                    <a:cubicBezTo>
                      <a:pt x="108379" y="31447"/>
                      <a:pt x="108505" y="28287"/>
                      <a:pt x="109588" y="25400"/>
                    </a:cubicBezTo>
                    <a:cubicBezTo>
                      <a:pt x="110354" y="23358"/>
                      <a:pt x="113072" y="17781"/>
                      <a:pt x="113217" y="19957"/>
                    </a:cubicBezTo>
                    <a:cubicBezTo>
                      <a:pt x="113943" y="30835"/>
                      <a:pt x="112309" y="41749"/>
                      <a:pt x="111403" y="52614"/>
                    </a:cubicBezTo>
                    <a:cubicBezTo>
                      <a:pt x="110428" y="64316"/>
                      <a:pt x="109038" y="64784"/>
                      <a:pt x="104145" y="76200"/>
                    </a:cubicBezTo>
                    <a:cubicBezTo>
                      <a:pt x="103540" y="80433"/>
                      <a:pt x="103034" y="84682"/>
                      <a:pt x="102331" y="88900"/>
                    </a:cubicBezTo>
                    <a:cubicBezTo>
                      <a:pt x="101824" y="91942"/>
                      <a:pt x="101024" y="94929"/>
                      <a:pt x="100517" y="97971"/>
                    </a:cubicBezTo>
                    <a:cubicBezTo>
                      <a:pt x="99814" y="102189"/>
                      <a:pt x="97115" y="106700"/>
                      <a:pt x="98703" y="110671"/>
                    </a:cubicBezTo>
                    <a:cubicBezTo>
                      <a:pt x="99513" y="112695"/>
                      <a:pt x="102331" y="108252"/>
                      <a:pt x="104145" y="107043"/>
                    </a:cubicBezTo>
                    <a:cubicBezTo>
                      <a:pt x="107774" y="100995"/>
                      <a:pt x="111877" y="95208"/>
                      <a:pt x="115031" y="88900"/>
                    </a:cubicBezTo>
                    <a:cubicBezTo>
                      <a:pt x="116241" y="86481"/>
                      <a:pt x="117226" y="83936"/>
                      <a:pt x="118660" y="81643"/>
                    </a:cubicBezTo>
                    <a:cubicBezTo>
                      <a:pt x="130430" y="62812"/>
                      <a:pt x="118543" y="85507"/>
                      <a:pt x="127731" y="67129"/>
                    </a:cubicBezTo>
                    <a:cubicBezTo>
                      <a:pt x="131244" y="53071"/>
                      <a:pt x="126673" y="66069"/>
                      <a:pt x="134988" y="54429"/>
                    </a:cubicBezTo>
                    <a:cubicBezTo>
                      <a:pt x="138196" y="49938"/>
                      <a:pt x="139873" y="42844"/>
                      <a:pt x="142245" y="38100"/>
                    </a:cubicBezTo>
                    <a:cubicBezTo>
                      <a:pt x="143220" y="36150"/>
                      <a:pt x="144664" y="34471"/>
                      <a:pt x="145874" y="32657"/>
                    </a:cubicBezTo>
                    <a:cubicBezTo>
                      <a:pt x="146940" y="27325"/>
                      <a:pt x="147409" y="23029"/>
                      <a:pt x="149503" y="18143"/>
                    </a:cubicBezTo>
                    <a:cubicBezTo>
                      <a:pt x="150568" y="15657"/>
                      <a:pt x="152066" y="13372"/>
                      <a:pt x="153131" y="10886"/>
                    </a:cubicBezTo>
                    <a:cubicBezTo>
                      <a:pt x="153884" y="9128"/>
                      <a:pt x="153750" y="6936"/>
                      <a:pt x="154945" y="5443"/>
                    </a:cubicBezTo>
                    <a:cubicBezTo>
                      <a:pt x="157503" y="2245"/>
                      <a:pt x="162245" y="1195"/>
                      <a:pt x="165831" y="0"/>
                    </a:cubicBezTo>
                    <a:cubicBezTo>
                      <a:pt x="168855" y="605"/>
                      <a:pt x="174298" y="-1210"/>
                      <a:pt x="174903" y="1814"/>
                    </a:cubicBezTo>
                    <a:cubicBezTo>
                      <a:pt x="178345" y="19022"/>
                      <a:pt x="175623" y="36914"/>
                      <a:pt x="176717" y="54429"/>
                    </a:cubicBezTo>
                    <a:cubicBezTo>
                      <a:pt x="176836" y="56337"/>
                      <a:pt x="177926" y="58057"/>
                      <a:pt x="178531" y="59871"/>
                    </a:cubicBezTo>
                    <a:cubicBezTo>
                      <a:pt x="182306" y="44769"/>
                      <a:pt x="177709" y="59699"/>
                      <a:pt x="183974" y="47171"/>
                    </a:cubicBezTo>
                    <a:cubicBezTo>
                      <a:pt x="184829" y="45461"/>
                      <a:pt x="184436" y="43081"/>
                      <a:pt x="185788" y="41729"/>
                    </a:cubicBezTo>
                    <a:cubicBezTo>
                      <a:pt x="187986" y="39531"/>
                      <a:pt x="192097" y="39914"/>
                      <a:pt x="194860" y="39914"/>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105" name="Freeform: Shape 90">
                <a:extLst>
                  <a:ext uri="{FF2B5EF4-FFF2-40B4-BE49-F238E27FC236}">
                    <a16:creationId xmlns:a16="http://schemas.microsoft.com/office/drawing/2014/main" id="{03A78E94-DC22-DC01-6355-9CBFC234DB1A}"/>
                  </a:ext>
                </a:extLst>
              </p:cNvPr>
              <p:cNvSpPr/>
              <p:nvPr/>
            </p:nvSpPr>
            <p:spPr>
              <a:xfrm>
                <a:off x="7148286" y="4802414"/>
                <a:ext cx="116114" cy="78368"/>
              </a:xfrm>
              <a:custGeom>
                <a:avLst/>
                <a:gdLst>
                  <a:gd name="connsiteX0" fmla="*/ 12700 w 116114"/>
                  <a:gd name="connsiteY0" fmla="*/ 16329 h 78368"/>
                  <a:gd name="connsiteX1" fmla="*/ 7257 w 116114"/>
                  <a:gd name="connsiteY1" fmla="*/ 36286 h 78368"/>
                  <a:gd name="connsiteX2" fmla="*/ 3628 w 116114"/>
                  <a:gd name="connsiteY2" fmla="*/ 50800 h 78368"/>
                  <a:gd name="connsiteX3" fmla="*/ 0 w 116114"/>
                  <a:gd name="connsiteY3" fmla="*/ 63500 h 78368"/>
                  <a:gd name="connsiteX4" fmla="*/ 3628 w 116114"/>
                  <a:gd name="connsiteY4" fmla="*/ 78015 h 78368"/>
                  <a:gd name="connsiteX5" fmla="*/ 14514 w 116114"/>
                  <a:gd name="connsiteY5" fmla="*/ 70757 h 78368"/>
                  <a:gd name="connsiteX6" fmla="*/ 23585 w 116114"/>
                  <a:gd name="connsiteY6" fmla="*/ 63500 h 78368"/>
                  <a:gd name="connsiteX7" fmla="*/ 32657 w 116114"/>
                  <a:gd name="connsiteY7" fmla="*/ 59872 h 78368"/>
                  <a:gd name="connsiteX8" fmla="*/ 39914 w 116114"/>
                  <a:gd name="connsiteY8" fmla="*/ 54429 h 78368"/>
                  <a:gd name="connsiteX9" fmla="*/ 48985 w 116114"/>
                  <a:gd name="connsiteY9" fmla="*/ 50800 h 78368"/>
                  <a:gd name="connsiteX10" fmla="*/ 56243 w 116114"/>
                  <a:gd name="connsiteY10" fmla="*/ 47172 h 78368"/>
                  <a:gd name="connsiteX11" fmla="*/ 59871 w 116114"/>
                  <a:gd name="connsiteY11" fmla="*/ 41729 h 78368"/>
                  <a:gd name="connsiteX12" fmla="*/ 63500 w 116114"/>
                  <a:gd name="connsiteY12" fmla="*/ 56243 h 78368"/>
                  <a:gd name="connsiteX13" fmla="*/ 68943 w 116114"/>
                  <a:gd name="connsiteY13" fmla="*/ 67129 h 78368"/>
                  <a:gd name="connsiteX14" fmla="*/ 74385 w 116114"/>
                  <a:gd name="connsiteY14" fmla="*/ 65315 h 78368"/>
                  <a:gd name="connsiteX15" fmla="*/ 78014 w 116114"/>
                  <a:gd name="connsiteY15" fmla="*/ 56243 h 78368"/>
                  <a:gd name="connsiteX16" fmla="*/ 81643 w 116114"/>
                  <a:gd name="connsiteY16" fmla="*/ 32657 h 78368"/>
                  <a:gd name="connsiteX17" fmla="*/ 83457 w 116114"/>
                  <a:gd name="connsiteY17" fmla="*/ 12700 h 78368"/>
                  <a:gd name="connsiteX18" fmla="*/ 88900 w 116114"/>
                  <a:gd name="connsiteY18" fmla="*/ 7257 h 78368"/>
                  <a:gd name="connsiteX19" fmla="*/ 103414 w 116114"/>
                  <a:gd name="connsiteY19" fmla="*/ 1815 h 78368"/>
                  <a:gd name="connsiteX20" fmla="*/ 108857 w 116114"/>
                  <a:gd name="connsiteY20" fmla="*/ 0 h 78368"/>
                  <a:gd name="connsiteX21" fmla="*/ 116114 w 116114"/>
                  <a:gd name="connsiteY21" fmla="*/ 5443 h 78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6114" h="78368">
                    <a:moveTo>
                      <a:pt x="12700" y="16329"/>
                    </a:moveTo>
                    <a:cubicBezTo>
                      <a:pt x="8897" y="35336"/>
                      <a:pt x="13395" y="14802"/>
                      <a:pt x="7257" y="36286"/>
                    </a:cubicBezTo>
                    <a:cubicBezTo>
                      <a:pt x="5887" y="41081"/>
                      <a:pt x="4998" y="46005"/>
                      <a:pt x="3628" y="50800"/>
                    </a:cubicBezTo>
                    <a:lnTo>
                      <a:pt x="0" y="63500"/>
                    </a:lnTo>
                    <a:cubicBezTo>
                      <a:pt x="1209" y="68338"/>
                      <a:pt x="-833" y="75785"/>
                      <a:pt x="3628" y="78015"/>
                    </a:cubicBezTo>
                    <a:cubicBezTo>
                      <a:pt x="7529" y="79965"/>
                      <a:pt x="10987" y="73322"/>
                      <a:pt x="14514" y="70757"/>
                    </a:cubicBezTo>
                    <a:cubicBezTo>
                      <a:pt x="17646" y="68479"/>
                      <a:pt x="20265" y="65492"/>
                      <a:pt x="23585" y="63500"/>
                    </a:cubicBezTo>
                    <a:cubicBezTo>
                      <a:pt x="26378" y="61824"/>
                      <a:pt x="29810" y="61454"/>
                      <a:pt x="32657" y="59872"/>
                    </a:cubicBezTo>
                    <a:cubicBezTo>
                      <a:pt x="35300" y="58404"/>
                      <a:pt x="37271" y="55898"/>
                      <a:pt x="39914" y="54429"/>
                    </a:cubicBezTo>
                    <a:cubicBezTo>
                      <a:pt x="42761" y="52847"/>
                      <a:pt x="46009" y="52123"/>
                      <a:pt x="48985" y="50800"/>
                    </a:cubicBezTo>
                    <a:cubicBezTo>
                      <a:pt x="51457" y="49702"/>
                      <a:pt x="53824" y="48381"/>
                      <a:pt x="56243" y="47172"/>
                    </a:cubicBezTo>
                    <a:cubicBezTo>
                      <a:pt x="57452" y="45358"/>
                      <a:pt x="58509" y="40026"/>
                      <a:pt x="59871" y="41729"/>
                    </a:cubicBezTo>
                    <a:cubicBezTo>
                      <a:pt x="62986" y="45623"/>
                      <a:pt x="61923" y="51512"/>
                      <a:pt x="63500" y="56243"/>
                    </a:cubicBezTo>
                    <a:cubicBezTo>
                      <a:pt x="66003" y="63755"/>
                      <a:pt x="64253" y="60095"/>
                      <a:pt x="68943" y="67129"/>
                    </a:cubicBezTo>
                    <a:cubicBezTo>
                      <a:pt x="70757" y="66524"/>
                      <a:pt x="73161" y="66784"/>
                      <a:pt x="74385" y="65315"/>
                    </a:cubicBezTo>
                    <a:cubicBezTo>
                      <a:pt x="76470" y="62813"/>
                      <a:pt x="77375" y="59437"/>
                      <a:pt x="78014" y="56243"/>
                    </a:cubicBezTo>
                    <a:cubicBezTo>
                      <a:pt x="85028" y="21174"/>
                      <a:pt x="76329" y="48593"/>
                      <a:pt x="81643" y="32657"/>
                    </a:cubicBezTo>
                    <a:cubicBezTo>
                      <a:pt x="82248" y="26005"/>
                      <a:pt x="81622" y="19123"/>
                      <a:pt x="83457" y="12700"/>
                    </a:cubicBezTo>
                    <a:cubicBezTo>
                      <a:pt x="84162" y="10233"/>
                      <a:pt x="86812" y="8748"/>
                      <a:pt x="88900" y="7257"/>
                    </a:cubicBezTo>
                    <a:cubicBezTo>
                      <a:pt x="94537" y="3231"/>
                      <a:pt x="97083" y="3624"/>
                      <a:pt x="103414" y="1815"/>
                    </a:cubicBezTo>
                    <a:cubicBezTo>
                      <a:pt x="105253" y="1290"/>
                      <a:pt x="107043" y="605"/>
                      <a:pt x="108857" y="0"/>
                    </a:cubicBezTo>
                    <a:cubicBezTo>
                      <a:pt x="115583" y="2243"/>
                      <a:pt x="113445" y="104"/>
                      <a:pt x="116114" y="5443"/>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106" name="Freeform: Shape 91">
                <a:extLst>
                  <a:ext uri="{FF2B5EF4-FFF2-40B4-BE49-F238E27FC236}">
                    <a16:creationId xmlns:a16="http://schemas.microsoft.com/office/drawing/2014/main" id="{CAB0E558-3734-1BD0-5741-5E5D403679F3}"/>
                  </a:ext>
                </a:extLst>
              </p:cNvPr>
              <p:cNvSpPr/>
              <p:nvPr/>
            </p:nvSpPr>
            <p:spPr>
              <a:xfrm>
                <a:off x="6859814" y="4982029"/>
                <a:ext cx="74388" cy="30908"/>
              </a:xfrm>
              <a:custGeom>
                <a:avLst/>
                <a:gdLst>
                  <a:gd name="connsiteX0" fmla="*/ 0 w 74388"/>
                  <a:gd name="connsiteY0" fmla="*/ 0 h 30908"/>
                  <a:gd name="connsiteX1" fmla="*/ 1815 w 74388"/>
                  <a:gd name="connsiteY1" fmla="*/ 25400 h 30908"/>
                  <a:gd name="connsiteX2" fmla="*/ 3629 w 74388"/>
                  <a:gd name="connsiteY2" fmla="*/ 30842 h 30908"/>
                  <a:gd name="connsiteX3" fmla="*/ 16329 w 74388"/>
                  <a:gd name="connsiteY3" fmla="*/ 27214 h 30908"/>
                  <a:gd name="connsiteX4" fmla="*/ 21772 w 74388"/>
                  <a:gd name="connsiteY4" fmla="*/ 23585 h 30908"/>
                  <a:gd name="connsiteX5" fmla="*/ 29029 w 74388"/>
                  <a:gd name="connsiteY5" fmla="*/ 16328 h 30908"/>
                  <a:gd name="connsiteX6" fmla="*/ 34472 w 74388"/>
                  <a:gd name="connsiteY6" fmla="*/ 14514 h 30908"/>
                  <a:gd name="connsiteX7" fmla="*/ 45357 w 74388"/>
                  <a:gd name="connsiteY7" fmla="*/ 9071 h 30908"/>
                  <a:gd name="connsiteX8" fmla="*/ 48986 w 74388"/>
                  <a:gd name="connsiteY8" fmla="*/ 14514 h 30908"/>
                  <a:gd name="connsiteX9" fmla="*/ 50800 w 74388"/>
                  <a:gd name="connsiteY9" fmla="*/ 19957 h 30908"/>
                  <a:gd name="connsiteX10" fmla="*/ 63500 w 74388"/>
                  <a:gd name="connsiteY10" fmla="*/ 14514 h 30908"/>
                  <a:gd name="connsiteX11" fmla="*/ 67129 w 74388"/>
                  <a:gd name="connsiteY11" fmla="*/ 9071 h 30908"/>
                  <a:gd name="connsiteX12" fmla="*/ 72572 w 74388"/>
                  <a:gd name="connsiteY12" fmla="*/ 19957 h 30908"/>
                  <a:gd name="connsiteX13" fmla="*/ 74386 w 74388"/>
                  <a:gd name="connsiteY13" fmla="*/ 10885 h 30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4388" h="30908">
                    <a:moveTo>
                      <a:pt x="0" y="0"/>
                    </a:moveTo>
                    <a:cubicBezTo>
                      <a:pt x="605" y="8467"/>
                      <a:pt x="823" y="16970"/>
                      <a:pt x="1815" y="25400"/>
                    </a:cubicBezTo>
                    <a:cubicBezTo>
                      <a:pt x="2038" y="27299"/>
                      <a:pt x="1732" y="30605"/>
                      <a:pt x="3629" y="30842"/>
                    </a:cubicBezTo>
                    <a:cubicBezTo>
                      <a:pt x="7998" y="31388"/>
                      <a:pt x="12096" y="28423"/>
                      <a:pt x="16329" y="27214"/>
                    </a:cubicBezTo>
                    <a:cubicBezTo>
                      <a:pt x="18143" y="26004"/>
                      <a:pt x="20116" y="25004"/>
                      <a:pt x="21772" y="23585"/>
                    </a:cubicBezTo>
                    <a:cubicBezTo>
                      <a:pt x="24369" y="21359"/>
                      <a:pt x="26245" y="18316"/>
                      <a:pt x="29029" y="16328"/>
                    </a:cubicBezTo>
                    <a:cubicBezTo>
                      <a:pt x="30585" y="15216"/>
                      <a:pt x="32658" y="15119"/>
                      <a:pt x="34472" y="14514"/>
                    </a:cubicBezTo>
                    <a:cubicBezTo>
                      <a:pt x="35617" y="13750"/>
                      <a:pt x="43010" y="8132"/>
                      <a:pt x="45357" y="9071"/>
                    </a:cubicBezTo>
                    <a:cubicBezTo>
                      <a:pt x="47382" y="9881"/>
                      <a:pt x="47776" y="12700"/>
                      <a:pt x="48986" y="14514"/>
                    </a:cubicBezTo>
                    <a:cubicBezTo>
                      <a:pt x="49591" y="16328"/>
                      <a:pt x="49024" y="19247"/>
                      <a:pt x="50800" y="19957"/>
                    </a:cubicBezTo>
                    <a:cubicBezTo>
                      <a:pt x="54460" y="21421"/>
                      <a:pt x="60978" y="16195"/>
                      <a:pt x="63500" y="14514"/>
                    </a:cubicBezTo>
                    <a:cubicBezTo>
                      <a:pt x="64710" y="12700"/>
                      <a:pt x="64948" y="9071"/>
                      <a:pt x="67129" y="9071"/>
                    </a:cubicBezTo>
                    <a:cubicBezTo>
                      <a:pt x="69472" y="9071"/>
                      <a:pt x="72125" y="18616"/>
                      <a:pt x="72572" y="19957"/>
                    </a:cubicBezTo>
                    <a:cubicBezTo>
                      <a:pt x="74533" y="12113"/>
                      <a:pt x="74386" y="15193"/>
                      <a:pt x="74386" y="10885"/>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107" name="Freeform: Shape 92">
                <a:extLst>
                  <a:ext uri="{FF2B5EF4-FFF2-40B4-BE49-F238E27FC236}">
                    <a16:creationId xmlns:a16="http://schemas.microsoft.com/office/drawing/2014/main" id="{D0C1050A-AFA2-2D10-A521-B2591B4A3599}"/>
                  </a:ext>
                </a:extLst>
              </p:cNvPr>
              <p:cNvSpPr/>
              <p:nvPr/>
            </p:nvSpPr>
            <p:spPr>
              <a:xfrm>
                <a:off x="7170057" y="4974771"/>
                <a:ext cx="146957" cy="27430"/>
              </a:xfrm>
              <a:custGeom>
                <a:avLst/>
                <a:gdLst>
                  <a:gd name="connsiteX0" fmla="*/ 0 w 146957"/>
                  <a:gd name="connsiteY0" fmla="*/ 3629 h 27430"/>
                  <a:gd name="connsiteX1" fmla="*/ 5443 w 146957"/>
                  <a:gd name="connsiteY1" fmla="*/ 12700 h 27430"/>
                  <a:gd name="connsiteX2" fmla="*/ 14514 w 146957"/>
                  <a:gd name="connsiteY2" fmla="*/ 21772 h 27430"/>
                  <a:gd name="connsiteX3" fmla="*/ 25400 w 146957"/>
                  <a:gd name="connsiteY3" fmla="*/ 25400 h 27430"/>
                  <a:gd name="connsiteX4" fmla="*/ 41729 w 146957"/>
                  <a:gd name="connsiteY4" fmla="*/ 23586 h 27430"/>
                  <a:gd name="connsiteX5" fmla="*/ 50800 w 146957"/>
                  <a:gd name="connsiteY5" fmla="*/ 14515 h 27430"/>
                  <a:gd name="connsiteX6" fmla="*/ 63500 w 146957"/>
                  <a:gd name="connsiteY6" fmla="*/ 5443 h 27430"/>
                  <a:gd name="connsiteX7" fmla="*/ 67129 w 146957"/>
                  <a:gd name="connsiteY7" fmla="*/ 0 h 27430"/>
                  <a:gd name="connsiteX8" fmla="*/ 70757 w 146957"/>
                  <a:gd name="connsiteY8" fmla="*/ 5443 h 27430"/>
                  <a:gd name="connsiteX9" fmla="*/ 72572 w 146957"/>
                  <a:gd name="connsiteY9" fmla="*/ 10886 h 27430"/>
                  <a:gd name="connsiteX10" fmla="*/ 83457 w 146957"/>
                  <a:gd name="connsiteY10" fmla="*/ 7258 h 27430"/>
                  <a:gd name="connsiteX11" fmla="*/ 94343 w 146957"/>
                  <a:gd name="connsiteY11" fmla="*/ 9072 h 27430"/>
                  <a:gd name="connsiteX12" fmla="*/ 108857 w 146957"/>
                  <a:gd name="connsiteY12" fmla="*/ 12700 h 27430"/>
                  <a:gd name="connsiteX13" fmla="*/ 121557 w 146957"/>
                  <a:gd name="connsiteY13" fmla="*/ 16329 h 27430"/>
                  <a:gd name="connsiteX14" fmla="*/ 128814 w 146957"/>
                  <a:gd name="connsiteY14" fmla="*/ 21772 h 27430"/>
                  <a:gd name="connsiteX15" fmla="*/ 134257 w 146957"/>
                  <a:gd name="connsiteY15" fmla="*/ 27215 h 27430"/>
                  <a:gd name="connsiteX16" fmla="*/ 143329 w 146957"/>
                  <a:gd name="connsiteY16" fmla="*/ 25400 h 27430"/>
                  <a:gd name="connsiteX17" fmla="*/ 146957 w 146957"/>
                  <a:gd name="connsiteY17" fmla="*/ 21772 h 27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6957" h="27430">
                    <a:moveTo>
                      <a:pt x="0" y="3629"/>
                    </a:moveTo>
                    <a:cubicBezTo>
                      <a:pt x="1814" y="6653"/>
                      <a:pt x="3574" y="9710"/>
                      <a:pt x="5443" y="12700"/>
                    </a:cubicBezTo>
                    <a:cubicBezTo>
                      <a:pt x="8466" y="17536"/>
                      <a:pt x="9073" y="19354"/>
                      <a:pt x="14514" y="21772"/>
                    </a:cubicBezTo>
                    <a:cubicBezTo>
                      <a:pt x="18009" y="23325"/>
                      <a:pt x="25400" y="25400"/>
                      <a:pt x="25400" y="25400"/>
                    </a:cubicBezTo>
                    <a:cubicBezTo>
                      <a:pt x="30843" y="24795"/>
                      <a:pt x="36695" y="25743"/>
                      <a:pt x="41729" y="23586"/>
                    </a:cubicBezTo>
                    <a:cubicBezTo>
                      <a:pt x="45659" y="21902"/>
                      <a:pt x="47582" y="17331"/>
                      <a:pt x="50800" y="14515"/>
                    </a:cubicBezTo>
                    <a:cubicBezTo>
                      <a:pt x="59040" y="7305"/>
                      <a:pt x="54109" y="14834"/>
                      <a:pt x="63500" y="5443"/>
                    </a:cubicBezTo>
                    <a:cubicBezTo>
                      <a:pt x="65042" y="3901"/>
                      <a:pt x="65919" y="1814"/>
                      <a:pt x="67129" y="0"/>
                    </a:cubicBezTo>
                    <a:cubicBezTo>
                      <a:pt x="68338" y="1814"/>
                      <a:pt x="69782" y="3493"/>
                      <a:pt x="70757" y="5443"/>
                    </a:cubicBezTo>
                    <a:cubicBezTo>
                      <a:pt x="71612" y="7154"/>
                      <a:pt x="70679" y="10615"/>
                      <a:pt x="72572" y="10886"/>
                    </a:cubicBezTo>
                    <a:cubicBezTo>
                      <a:pt x="76358" y="11427"/>
                      <a:pt x="83457" y="7258"/>
                      <a:pt x="83457" y="7258"/>
                    </a:cubicBezTo>
                    <a:cubicBezTo>
                      <a:pt x="87086" y="7863"/>
                      <a:pt x="90746" y="8301"/>
                      <a:pt x="94343" y="9072"/>
                    </a:cubicBezTo>
                    <a:cubicBezTo>
                      <a:pt x="99219" y="10117"/>
                      <a:pt x="104126" y="11122"/>
                      <a:pt x="108857" y="12700"/>
                    </a:cubicBezTo>
                    <a:cubicBezTo>
                      <a:pt x="116665" y="15304"/>
                      <a:pt x="112445" y="14051"/>
                      <a:pt x="121557" y="16329"/>
                    </a:cubicBezTo>
                    <a:cubicBezTo>
                      <a:pt x="123976" y="18143"/>
                      <a:pt x="126518" y="19804"/>
                      <a:pt x="128814" y="21772"/>
                    </a:cubicBezTo>
                    <a:cubicBezTo>
                      <a:pt x="130762" y="23442"/>
                      <a:pt x="131768" y="26593"/>
                      <a:pt x="134257" y="27215"/>
                    </a:cubicBezTo>
                    <a:cubicBezTo>
                      <a:pt x="137249" y="27963"/>
                      <a:pt x="140494" y="26615"/>
                      <a:pt x="143329" y="25400"/>
                    </a:cubicBezTo>
                    <a:cubicBezTo>
                      <a:pt x="144901" y="24726"/>
                      <a:pt x="145748" y="22981"/>
                      <a:pt x="146957" y="21772"/>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grpSp>
        <p:grpSp>
          <p:nvGrpSpPr>
            <p:cNvPr id="94" name="Group 93">
              <a:extLst>
                <a:ext uri="{FF2B5EF4-FFF2-40B4-BE49-F238E27FC236}">
                  <a16:creationId xmlns:a16="http://schemas.microsoft.com/office/drawing/2014/main" id="{31B8DD77-33A6-F73F-D9C3-B697A6BEF69D}"/>
                </a:ext>
              </a:extLst>
            </p:cNvPr>
            <p:cNvGrpSpPr/>
            <p:nvPr/>
          </p:nvGrpSpPr>
          <p:grpSpPr>
            <a:xfrm rot="13829337" flipH="1">
              <a:off x="10811936" y="6047204"/>
              <a:ext cx="114715" cy="382165"/>
              <a:chOff x="9024888" y="4258446"/>
              <a:chExt cx="152548" cy="1829809"/>
            </a:xfrm>
          </p:grpSpPr>
          <p:sp>
            <p:nvSpPr>
              <p:cNvPr id="95" name="Rectangle 94">
                <a:extLst>
                  <a:ext uri="{FF2B5EF4-FFF2-40B4-BE49-F238E27FC236}">
                    <a16:creationId xmlns:a16="http://schemas.microsoft.com/office/drawing/2014/main" id="{58B357D8-C3C0-C2D0-9897-A08937B59DC2}"/>
                  </a:ext>
                </a:extLst>
              </p:cNvPr>
              <p:cNvSpPr/>
              <p:nvPr/>
            </p:nvSpPr>
            <p:spPr>
              <a:xfrm>
                <a:off x="9024888" y="4594611"/>
                <a:ext cx="152548" cy="149364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96" name="Rectangle 95">
                <a:extLst>
                  <a:ext uri="{FF2B5EF4-FFF2-40B4-BE49-F238E27FC236}">
                    <a16:creationId xmlns:a16="http://schemas.microsoft.com/office/drawing/2014/main" id="{E86C025D-5C78-4624-1DC8-437E355B8538}"/>
                  </a:ext>
                </a:extLst>
              </p:cNvPr>
              <p:cNvSpPr/>
              <p:nvPr/>
            </p:nvSpPr>
            <p:spPr>
              <a:xfrm>
                <a:off x="9056865" y="4384458"/>
                <a:ext cx="90000" cy="21015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97" name="Isosceles Triangle 96">
                <a:extLst>
                  <a:ext uri="{FF2B5EF4-FFF2-40B4-BE49-F238E27FC236}">
                    <a16:creationId xmlns:a16="http://schemas.microsoft.com/office/drawing/2014/main" id="{290765F2-E6CA-3930-D029-C77921045787}"/>
                  </a:ext>
                </a:extLst>
              </p:cNvPr>
              <p:cNvSpPr/>
              <p:nvPr/>
            </p:nvSpPr>
            <p:spPr>
              <a:xfrm>
                <a:off x="9058884" y="4258446"/>
                <a:ext cx="86400" cy="125186"/>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grpSp>
      </p:grpSp>
      <p:grpSp>
        <p:nvGrpSpPr>
          <p:cNvPr id="118" name="Group 117">
            <a:extLst>
              <a:ext uri="{FF2B5EF4-FFF2-40B4-BE49-F238E27FC236}">
                <a16:creationId xmlns:a16="http://schemas.microsoft.com/office/drawing/2014/main" id="{476C9167-D553-E4AB-9F6F-DBD0D9C2D9E5}"/>
              </a:ext>
            </a:extLst>
          </p:cNvPr>
          <p:cNvGrpSpPr/>
          <p:nvPr/>
        </p:nvGrpSpPr>
        <p:grpSpPr>
          <a:xfrm>
            <a:off x="11341779" y="1456163"/>
            <a:ext cx="588226" cy="524189"/>
            <a:chOff x="10472150" y="6178006"/>
            <a:chExt cx="588226" cy="524189"/>
          </a:xfrm>
        </p:grpSpPr>
        <p:grpSp>
          <p:nvGrpSpPr>
            <p:cNvPr id="119" name="Group 118">
              <a:extLst>
                <a:ext uri="{FF2B5EF4-FFF2-40B4-BE49-F238E27FC236}">
                  <a16:creationId xmlns:a16="http://schemas.microsoft.com/office/drawing/2014/main" id="{C4517276-C75B-D343-9D97-2C5FDE4D5973}"/>
                </a:ext>
              </a:extLst>
            </p:cNvPr>
            <p:cNvGrpSpPr/>
            <p:nvPr/>
          </p:nvGrpSpPr>
          <p:grpSpPr>
            <a:xfrm>
              <a:off x="10472150" y="6178006"/>
              <a:ext cx="412932" cy="524189"/>
              <a:chOff x="6714701" y="4669178"/>
              <a:chExt cx="749300" cy="882536"/>
            </a:xfrm>
          </p:grpSpPr>
          <p:sp>
            <p:nvSpPr>
              <p:cNvPr id="124" name="Rectangle 123">
                <a:extLst>
                  <a:ext uri="{FF2B5EF4-FFF2-40B4-BE49-F238E27FC236}">
                    <a16:creationId xmlns:a16="http://schemas.microsoft.com/office/drawing/2014/main" id="{D74D5977-6A32-45B5-559C-C1571A08D97C}"/>
                  </a:ext>
                </a:extLst>
              </p:cNvPr>
              <p:cNvSpPr/>
              <p:nvPr/>
            </p:nvSpPr>
            <p:spPr>
              <a:xfrm>
                <a:off x="6714701" y="4669178"/>
                <a:ext cx="749300" cy="882536"/>
              </a:xfrm>
              <a:prstGeom prst="rect">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dirty="0"/>
                  <a:t>c</a:t>
                </a:r>
              </a:p>
            </p:txBody>
          </p:sp>
          <p:grpSp>
            <p:nvGrpSpPr>
              <p:cNvPr id="125" name="Group 124">
                <a:extLst>
                  <a:ext uri="{FF2B5EF4-FFF2-40B4-BE49-F238E27FC236}">
                    <a16:creationId xmlns:a16="http://schemas.microsoft.com/office/drawing/2014/main" id="{A4EB9C8B-28A6-836E-9E54-6A13DAEFA864}"/>
                  </a:ext>
                </a:extLst>
              </p:cNvPr>
              <p:cNvGrpSpPr/>
              <p:nvPr/>
            </p:nvGrpSpPr>
            <p:grpSpPr>
              <a:xfrm>
                <a:off x="6807113" y="4755724"/>
                <a:ext cx="577044" cy="178593"/>
                <a:chOff x="6807100" y="4755724"/>
                <a:chExt cx="483600" cy="178593"/>
              </a:xfrm>
            </p:grpSpPr>
            <p:sp>
              <p:nvSpPr>
                <p:cNvPr id="142" name="Rectangle 141">
                  <a:extLst>
                    <a:ext uri="{FF2B5EF4-FFF2-40B4-BE49-F238E27FC236}">
                      <a16:creationId xmlns:a16="http://schemas.microsoft.com/office/drawing/2014/main" id="{2BBBF123-F493-9EA7-736C-25DDBE354F6C}"/>
                    </a:ext>
                  </a:extLst>
                </p:cNvPr>
                <p:cNvSpPr/>
                <p:nvPr/>
              </p:nvSpPr>
              <p:spPr>
                <a:xfrm>
                  <a:off x="6807100" y="4755724"/>
                  <a:ext cx="238437" cy="178593"/>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p>
              </p:txBody>
            </p:sp>
            <p:sp>
              <p:nvSpPr>
                <p:cNvPr id="143" name="Rectangle 142">
                  <a:extLst>
                    <a:ext uri="{FF2B5EF4-FFF2-40B4-BE49-F238E27FC236}">
                      <a16:creationId xmlns:a16="http://schemas.microsoft.com/office/drawing/2014/main" id="{05A5D136-2582-1804-14C1-FFB61196BAAE}"/>
                    </a:ext>
                  </a:extLst>
                </p:cNvPr>
                <p:cNvSpPr/>
                <p:nvPr/>
              </p:nvSpPr>
              <p:spPr>
                <a:xfrm>
                  <a:off x="7052263" y="4755724"/>
                  <a:ext cx="238437" cy="178593"/>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p>
              </p:txBody>
            </p:sp>
          </p:grpSp>
          <p:grpSp>
            <p:nvGrpSpPr>
              <p:cNvPr id="126" name="Group 125">
                <a:extLst>
                  <a:ext uri="{FF2B5EF4-FFF2-40B4-BE49-F238E27FC236}">
                    <a16:creationId xmlns:a16="http://schemas.microsoft.com/office/drawing/2014/main" id="{E08B6A04-11B4-76AD-E2D0-F8474373ED84}"/>
                  </a:ext>
                </a:extLst>
              </p:cNvPr>
              <p:cNvGrpSpPr/>
              <p:nvPr/>
            </p:nvGrpSpPr>
            <p:grpSpPr>
              <a:xfrm>
                <a:off x="6807113" y="4937371"/>
                <a:ext cx="577044" cy="112741"/>
                <a:chOff x="6807100" y="4755724"/>
                <a:chExt cx="483600" cy="178596"/>
              </a:xfrm>
            </p:grpSpPr>
            <p:sp>
              <p:nvSpPr>
                <p:cNvPr id="140" name="Rectangle 139">
                  <a:extLst>
                    <a:ext uri="{FF2B5EF4-FFF2-40B4-BE49-F238E27FC236}">
                      <a16:creationId xmlns:a16="http://schemas.microsoft.com/office/drawing/2014/main" id="{4DE6D77C-0D2A-AA82-C320-D52FC3016D93}"/>
                    </a:ext>
                  </a:extLst>
                </p:cNvPr>
                <p:cNvSpPr/>
                <p:nvPr/>
              </p:nvSpPr>
              <p:spPr>
                <a:xfrm>
                  <a:off x="6807100" y="4755724"/>
                  <a:ext cx="238437" cy="178593"/>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p>
              </p:txBody>
            </p:sp>
            <p:sp>
              <p:nvSpPr>
                <p:cNvPr id="141" name="Rectangle 140">
                  <a:extLst>
                    <a:ext uri="{FF2B5EF4-FFF2-40B4-BE49-F238E27FC236}">
                      <a16:creationId xmlns:a16="http://schemas.microsoft.com/office/drawing/2014/main" id="{A0C41226-7C93-EF34-4234-96990AB86670}"/>
                    </a:ext>
                  </a:extLst>
                </p:cNvPr>
                <p:cNvSpPr/>
                <p:nvPr/>
              </p:nvSpPr>
              <p:spPr>
                <a:xfrm>
                  <a:off x="7052263" y="4755727"/>
                  <a:ext cx="238437" cy="178593"/>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p>
              </p:txBody>
            </p:sp>
          </p:grpSp>
          <p:grpSp>
            <p:nvGrpSpPr>
              <p:cNvPr id="127" name="Group 126">
                <a:extLst>
                  <a:ext uri="{FF2B5EF4-FFF2-40B4-BE49-F238E27FC236}">
                    <a16:creationId xmlns:a16="http://schemas.microsoft.com/office/drawing/2014/main" id="{26FDD33F-E8E9-EE2D-D236-FF9DD8C5A1F2}"/>
                  </a:ext>
                </a:extLst>
              </p:cNvPr>
              <p:cNvGrpSpPr/>
              <p:nvPr/>
            </p:nvGrpSpPr>
            <p:grpSpPr>
              <a:xfrm>
                <a:off x="6807113" y="5054075"/>
                <a:ext cx="577044" cy="112741"/>
                <a:chOff x="6807100" y="4755724"/>
                <a:chExt cx="483600" cy="178596"/>
              </a:xfrm>
            </p:grpSpPr>
            <p:sp>
              <p:nvSpPr>
                <p:cNvPr id="138" name="Rectangle 137">
                  <a:extLst>
                    <a:ext uri="{FF2B5EF4-FFF2-40B4-BE49-F238E27FC236}">
                      <a16:creationId xmlns:a16="http://schemas.microsoft.com/office/drawing/2014/main" id="{0A6A3F2F-6A95-57A8-8BFD-86A7567C3597}"/>
                    </a:ext>
                  </a:extLst>
                </p:cNvPr>
                <p:cNvSpPr/>
                <p:nvPr/>
              </p:nvSpPr>
              <p:spPr>
                <a:xfrm>
                  <a:off x="6807100" y="4755724"/>
                  <a:ext cx="238437" cy="178593"/>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p>
              </p:txBody>
            </p:sp>
            <p:sp>
              <p:nvSpPr>
                <p:cNvPr id="139" name="Rectangle 138">
                  <a:extLst>
                    <a:ext uri="{FF2B5EF4-FFF2-40B4-BE49-F238E27FC236}">
                      <a16:creationId xmlns:a16="http://schemas.microsoft.com/office/drawing/2014/main" id="{37E8F26D-94D1-159C-E75A-2DD92DABD706}"/>
                    </a:ext>
                  </a:extLst>
                </p:cNvPr>
                <p:cNvSpPr/>
                <p:nvPr/>
              </p:nvSpPr>
              <p:spPr>
                <a:xfrm>
                  <a:off x="7052263" y="4755727"/>
                  <a:ext cx="238437" cy="178593"/>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p>
              </p:txBody>
            </p:sp>
          </p:grpSp>
          <p:grpSp>
            <p:nvGrpSpPr>
              <p:cNvPr id="128" name="Group 127">
                <a:extLst>
                  <a:ext uri="{FF2B5EF4-FFF2-40B4-BE49-F238E27FC236}">
                    <a16:creationId xmlns:a16="http://schemas.microsoft.com/office/drawing/2014/main" id="{7D86002C-CA30-F58F-74D5-353DC6261D98}"/>
                  </a:ext>
                </a:extLst>
              </p:cNvPr>
              <p:cNvGrpSpPr/>
              <p:nvPr/>
            </p:nvGrpSpPr>
            <p:grpSpPr>
              <a:xfrm>
                <a:off x="6807113" y="5171037"/>
                <a:ext cx="577044" cy="112741"/>
                <a:chOff x="6807100" y="4755724"/>
                <a:chExt cx="483600" cy="178596"/>
              </a:xfrm>
            </p:grpSpPr>
            <p:sp>
              <p:nvSpPr>
                <p:cNvPr id="136" name="Rectangle 135">
                  <a:extLst>
                    <a:ext uri="{FF2B5EF4-FFF2-40B4-BE49-F238E27FC236}">
                      <a16:creationId xmlns:a16="http://schemas.microsoft.com/office/drawing/2014/main" id="{ABACC549-9DE0-D642-A61C-5A95C896188C}"/>
                    </a:ext>
                  </a:extLst>
                </p:cNvPr>
                <p:cNvSpPr/>
                <p:nvPr/>
              </p:nvSpPr>
              <p:spPr>
                <a:xfrm>
                  <a:off x="6807100" y="4755724"/>
                  <a:ext cx="238437" cy="178593"/>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p>
              </p:txBody>
            </p:sp>
            <p:sp>
              <p:nvSpPr>
                <p:cNvPr id="137" name="Rectangle 136">
                  <a:extLst>
                    <a:ext uri="{FF2B5EF4-FFF2-40B4-BE49-F238E27FC236}">
                      <a16:creationId xmlns:a16="http://schemas.microsoft.com/office/drawing/2014/main" id="{130B6454-A366-1F91-1169-F6DBBF40D9C1}"/>
                    </a:ext>
                  </a:extLst>
                </p:cNvPr>
                <p:cNvSpPr/>
                <p:nvPr/>
              </p:nvSpPr>
              <p:spPr>
                <a:xfrm>
                  <a:off x="7052263" y="4755727"/>
                  <a:ext cx="238437" cy="178593"/>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p>
              </p:txBody>
            </p:sp>
          </p:grpSp>
          <p:grpSp>
            <p:nvGrpSpPr>
              <p:cNvPr id="129" name="Group 128">
                <a:extLst>
                  <a:ext uri="{FF2B5EF4-FFF2-40B4-BE49-F238E27FC236}">
                    <a16:creationId xmlns:a16="http://schemas.microsoft.com/office/drawing/2014/main" id="{B2BE2038-40D1-1AD6-16E6-28FEB5FC74AB}"/>
                  </a:ext>
                </a:extLst>
              </p:cNvPr>
              <p:cNvGrpSpPr/>
              <p:nvPr/>
            </p:nvGrpSpPr>
            <p:grpSpPr>
              <a:xfrm>
                <a:off x="6807113" y="5287741"/>
                <a:ext cx="577044" cy="112741"/>
                <a:chOff x="6807100" y="4755724"/>
                <a:chExt cx="483600" cy="178596"/>
              </a:xfrm>
            </p:grpSpPr>
            <p:sp>
              <p:nvSpPr>
                <p:cNvPr id="134" name="Rectangle 133">
                  <a:extLst>
                    <a:ext uri="{FF2B5EF4-FFF2-40B4-BE49-F238E27FC236}">
                      <a16:creationId xmlns:a16="http://schemas.microsoft.com/office/drawing/2014/main" id="{AE69B438-49F8-1DB2-6F57-D6EA26F88BDC}"/>
                    </a:ext>
                  </a:extLst>
                </p:cNvPr>
                <p:cNvSpPr/>
                <p:nvPr/>
              </p:nvSpPr>
              <p:spPr>
                <a:xfrm>
                  <a:off x="6807100" y="4755724"/>
                  <a:ext cx="238437" cy="178593"/>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p>
              </p:txBody>
            </p:sp>
            <p:sp>
              <p:nvSpPr>
                <p:cNvPr id="135" name="Rectangle 134">
                  <a:extLst>
                    <a:ext uri="{FF2B5EF4-FFF2-40B4-BE49-F238E27FC236}">
                      <a16:creationId xmlns:a16="http://schemas.microsoft.com/office/drawing/2014/main" id="{DE3D1A77-4E68-522E-96E2-C6D42ECA1431}"/>
                    </a:ext>
                  </a:extLst>
                </p:cNvPr>
                <p:cNvSpPr/>
                <p:nvPr/>
              </p:nvSpPr>
              <p:spPr>
                <a:xfrm>
                  <a:off x="7052263" y="4755727"/>
                  <a:ext cx="238437" cy="178593"/>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p>
              </p:txBody>
            </p:sp>
          </p:grpSp>
          <p:sp>
            <p:nvSpPr>
              <p:cNvPr id="130" name="Freeform: Shape 89">
                <a:extLst>
                  <a:ext uri="{FF2B5EF4-FFF2-40B4-BE49-F238E27FC236}">
                    <a16:creationId xmlns:a16="http://schemas.microsoft.com/office/drawing/2014/main" id="{3ECCD503-B7BF-EC51-750B-6850309EFFD4}"/>
                  </a:ext>
                </a:extLst>
              </p:cNvPr>
              <p:cNvSpPr/>
              <p:nvPr/>
            </p:nvSpPr>
            <p:spPr>
              <a:xfrm>
                <a:off x="6851826" y="4800600"/>
                <a:ext cx="194860" cy="111191"/>
              </a:xfrm>
              <a:custGeom>
                <a:avLst/>
                <a:gdLst>
                  <a:gd name="connsiteX0" fmla="*/ 20688 w 194860"/>
                  <a:gd name="connsiteY0" fmla="*/ 7257 h 111191"/>
                  <a:gd name="connsiteX1" fmla="*/ 17060 w 194860"/>
                  <a:gd name="connsiteY1" fmla="*/ 30843 h 111191"/>
                  <a:gd name="connsiteX2" fmla="*/ 15245 w 194860"/>
                  <a:gd name="connsiteY2" fmla="*/ 36286 h 111191"/>
                  <a:gd name="connsiteX3" fmla="*/ 13431 w 194860"/>
                  <a:gd name="connsiteY3" fmla="*/ 45357 h 111191"/>
                  <a:gd name="connsiteX4" fmla="*/ 11617 w 194860"/>
                  <a:gd name="connsiteY4" fmla="*/ 50800 h 111191"/>
                  <a:gd name="connsiteX5" fmla="*/ 9803 w 194860"/>
                  <a:gd name="connsiteY5" fmla="*/ 58057 h 111191"/>
                  <a:gd name="connsiteX6" fmla="*/ 2545 w 194860"/>
                  <a:gd name="connsiteY6" fmla="*/ 74386 h 111191"/>
                  <a:gd name="connsiteX7" fmla="*/ 731 w 194860"/>
                  <a:gd name="connsiteY7" fmla="*/ 87086 h 111191"/>
                  <a:gd name="connsiteX8" fmla="*/ 7988 w 194860"/>
                  <a:gd name="connsiteY8" fmla="*/ 83457 h 111191"/>
                  <a:gd name="connsiteX9" fmla="*/ 27945 w 194860"/>
                  <a:gd name="connsiteY9" fmla="*/ 67129 h 111191"/>
                  <a:gd name="connsiteX10" fmla="*/ 31574 w 194860"/>
                  <a:gd name="connsiteY10" fmla="*/ 61686 h 111191"/>
                  <a:gd name="connsiteX11" fmla="*/ 33388 w 194860"/>
                  <a:gd name="connsiteY11" fmla="*/ 56243 h 111191"/>
                  <a:gd name="connsiteX12" fmla="*/ 37017 w 194860"/>
                  <a:gd name="connsiteY12" fmla="*/ 50800 h 111191"/>
                  <a:gd name="connsiteX13" fmla="*/ 40645 w 194860"/>
                  <a:gd name="connsiteY13" fmla="*/ 34471 h 111191"/>
                  <a:gd name="connsiteX14" fmla="*/ 46088 w 194860"/>
                  <a:gd name="connsiteY14" fmla="*/ 30843 h 111191"/>
                  <a:gd name="connsiteX15" fmla="*/ 49717 w 194860"/>
                  <a:gd name="connsiteY15" fmla="*/ 59871 h 111191"/>
                  <a:gd name="connsiteX16" fmla="*/ 51531 w 194860"/>
                  <a:gd name="connsiteY16" fmla="*/ 67129 h 111191"/>
                  <a:gd name="connsiteX17" fmla="*/ 56974 w 194860"/>
                  <a:gd name="connsiteY17" fmla="*/ 68943 h 111191"/>
                  <a:gd name="connsiteX18" fmla="*/ 69674 w 194860"/>
                  <a:gd name="connsiteY18" fmla="*/ 52614 h 111191"/>
                  <a:gd name="connsiteX19" fmla="*/ 87817 w 194860"/>
                  <a:gd name="connsiteY19" fmla="*/ 32657 h 111191"/>
                  <a:gd name="connsiteX20" fmla="*/ 95074 w 194860"/>
                  <a:gd name="connsiteY20" fmla="*/ 27214 h 111191"/>
                  <a:gd name="connsiteX21" fmla="*/ 98703 w 194860"/>
                  <a:gd name="connsiteY21" fmla="*/ 32657 h 111191"/>
                  <a:gd name="connsiteX22" fmla="*/ 100517 w 194860"/>
                  <a:gd name="connsiteY22" fmla="*/ 38100 h 111191"/>
                  <a:gd name="connsiteX23" fmla="*/ 107774 w 194860"/>
                  <a:gd name="connsiteY23" fmla="*/ 34471 h 111191"/>
                  <a:gd name="connsiteX24" fmla="*/ 109588 w 194860"/>
                  <a:gd name="connsiteY24" fmla="*/ 25400 h 111191"/>
                  <a:gd name="connsiteX25" fmla="*/ 113217 w 194860"/>
                  <a:gd name="connsiteY25" fmla="*/ 19957 h 111191"/>
                  <a:gd name="connsiteX26" fmla="*/ 111403 w 194860"/>
                  <a:gd name="connsiteY26" fmla="*/ 52614 h 111191"/>
                  <a:gd name="connsiteX27" fmla="*/ 104145 w 194860"/>
                  <a:gd name="connsiteY27" fmla="*/ 76200 h 111191"/>
                  <a:gd name="connsiteX28" fmla="*/ 102331 w 194860"/>
                  <a:gd name="connsiteY28" fmla="*/ 88900 h 111191"/>
                  <a:gd name="connsiteX29" fmla="*/ 100517 w 194860"/>
                  <a:gd name="connsiteY29" fmla="*/ 97971 h 111191"/>
                  <a:gd name="connsiteX30" fmla="*/ 98703 w 194860"/>
                  <a:gd name="connsiteY30" fmla="*/ 110671 h 111191"/>
                  <a:gd name="connsiteX31" fmla="*/ 104145 w 194860"/>
                  <a:gd name="connsiteY31" fmla="*/ 107043 h 111191"/>
                  <a:gd name="connsiteX32" fmla="*/ 115031 w 194860"/>
                  <a:gd name="connsiteY32" fmla="*/ 88900 h 111191"/>
                  <a:gd name="connsiteX33" fmla="*/ 118660 w 194860"/>
                  <a:gd name="connsiteY33" fmla="*/ 81643 h 111191"/>
                  <a:gd name="connsiteX34" fmla="*/ 127731 w 194860"/>
                  <a:gd name="connsiteY34" fmla="*/ 67129 h 111191"/>
                  <a:gd name="connsiteX35" fmla="*/ 134988 w 194860"/>
                  <a:gd name="connsiteY35" fmla="*/ 54429 h 111191"/>
                  <a:gd name="connsiteX36" fmla="*/ 142245 w 194860"/>
                  <a:gd name="connsiteY36" fmla="*/ 38100 h 111191"/>
                  <a:gd name="connsiteX37" fmla="*/ 145874 w 194860"/>
                  <a:gd name="connsiteY37" fmla="*/ 32657 h 111191"/>
                  <a:gd name="connsiteX38" fmla="*/ 149503 w 194860"/>
                  <a:gd name="connsiteY38" fmla="*/ 18143 h 111191"/>
                  <a:gd name="connsiteX39" fmla="*/ 153131 w 194860"/>
                  <a:gd name="connsiteY39" fmla="*/ 10886 h 111191"/>
                  <a:gd name="connsiteX40" fmla="*/ 154945 w 194860"/>
                  <a:gd name="connsiteY40" fmla="*/ 5443 h 111191"/>
                  <a:gd name="connsiteX41" fmla="*/ 165831 w 194860"/>
                  <a:gd name="connsiteY41" fmla="*/ 0 h 111191"/>
                  <a:gd name="connsiteX42" fmla="*/ 174903 w 194860"/>
                  <a:gd name="connsiteY42" fmla="*/ 1814 h 111191"/>
                  <a:gd name="connsiteX43" fmla="*/ 176717 w 194860"/>
                  <a:gd name="connsiteY43" fmla="*/ 54429 h 111191"/>
                  <a:gd name="connsiteX44" fmla="*/ 178531 w 194860"/>
                  <a:gd name="connsiteY44" fmla="*/ 59871 h 111191"/>
                  <a:gd name="connsiteX45" fmla="*/ 183974 w 194860"/>
                  <a:gd name="connsiteY45" fmla="*/ 47171 h 111191"/>
                  <a:gd name="connsiteX46" fmla="*/ 185788 w 194860"/>
                  <a:gd name="connsiteY46" fmla="*/ 41729 h 111191"/>
                  <a:gd name="connsiteX47" fmla="*/ 194860 w 194860"/>
                  <a:gd name="connsiteY47" fmla="*/ 39914 h 111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94860" h="111191">
                    <a:moveTo>
                      <a:pt x="20688" y="7257"/>
                    </a:moveTo>
                    <a:cubicBezTo>
                      <a:pt x="19588" y="16062"/>
                      <a:pt x="19137" y="22536"/>
                      <a:pt x="17060" y="30843"/>
                    </a:cubicBezTo>
                    <a:cubicBezTo>
                      <a:pt x="16596" y="32698"/>
                      <a:pt x="15709" y="34431"/>
                      <a:pt x="15245" y="36286"/>
                    </a:cubicBezTo>
                    <a:cubicBezTo>
                      <a:pt x="14497" y="39277"/>
                      <a:pt x="14179" y="42366"/>
                      <a:pt x="13431" y="45357"/>
                    </a:cubicBezTo>
                    <a:cubicBezTo>
                      <a:pt x="12967" y="47212"/>
                      <a:pt x="12142" y="48961"/>
                      <a:pt x="11617" y="50800"/>
                    </a:cubicBezTo>
                    <a:cubicBezTo>
                      <a:pt x="10932" y="53198"/>
                      <a:pt x="10591" y="55692"/>
                      <a:pt x="9803" y="58057"/>
                    </a:cubicBezTo>
                    <a:cubicBezTo>
                      <a:pt x="7486" y="65007"/>
                      <a:pt x="5707" y="68063"/>
                      <a:pt x="2545" y="74386"/>
                    </a:cubicBezTo>
                    <a:cubicBezTo>
                      <a:pt x="1940" y="78619"/>
                      <a:pt x="-1469" y="83419"/>
                      <a:pt x="731" y="87086"/>
                    </a:cubicBezTo>
                    <a:cubicBezTo>
                      <a:pt x="2123" y="89405"/>
                      <a:pt x="5738" y="84957"/>
                      <a:pt x="7988" y="83457"/>
                    </a:cubicBezTo>
                    <a:cubicBezTo>
                      <a:pt x="13376" y="79865"/>
                      <a:pt x="22968" y="73101"/>
                      <a:pt x="27945" y="67129"/>
                    </a:cubicBezTo>
                    <a:cubicBezTo>
                      <a:pt x="29341" y="65454"/>
                      <a:pt x="30364" y="63500"/>
                      <a:pt x="31574" y="61686"/>
                    </a:cubicBezTo>
                    <a:cubicBezTo>
                      <a:pt x="32179" y="59872"/>
                      <a:pt x="32533" y="57954"/>
                      <a:pt x="33388" y="56243"/>
                    </a:cubicBezTo>
                    <a:cubicBezTo>
                      <a:pt x="34363" y="54293"/>
                      <a:pt x="36251" y="52842"/>
                      <a:pt x="37017" y="50800"/>
                    </a:cubicBezTo>
                    <a:cubicBezTo>
                      <a:pt x="37137" y="50481"/>
                      <a:pt x="39849" y="35665"/>
                      <a:pt x="40645" y="34471"/>
                    </a:cubicBezTo>
                    <a:cubicBezTo>
                      <a:pt x="41854" y="32657"/>
                      <a:pt x="44274" y="32052"/>
                      <a:pt x="46088" y="30843"/>
                    </a:cubicBezTo>
                    <a:cubicBezTo>
                      <a:pt x="50564" y="53216"/>
                      <a:pt x="44697" y="22217"/>
                      <a:pt x="49717" y="59871"/>
                    </a:cubicBezTo>
                    <a:cubicBezTo>
                      <a:pt x="50047" y="62343"/>
                      <a:pt x="49973" y="65182"/>
                      <a:pt x="51531" y="67129"/>
                    </a:cubicBezTo>
                    <a:cubicBezTo>
                      <a:pt x="52726" y="68622"/>
                      <a:pt x="55160" y="68338"/>
                      <a:pt x="56974" y="68943"/>
                    </a:cubicBezTo>
                    <a:lnTo>
                      <a:pt x="69674" y="52614"/>
                    </a:lnTo>
                    <a:cubicBezTo>
                      <a:pt x="74765" y="46135"/>
                      <a:pt x="81312" y="37536"/>
                      <a:pt x="87817" y="32657"/>
                    </a:cubicBezTo>
                    <a:lnTo>
                      <a:pt x="95074" y="27214"/>
                    </a:lnTo>
                    <a:cubicBezTo>
                      <a:pt x="96284" y="29028"/>
                      <a:pt x="97728" y="30707"/>
                      <a:pt x="98703" y="32657"/>
                    </a:cubicBezTo>
                    <a:cubicBezTo>
                      <a:pt x="99558" y="34368"/>
                      <a:pt x="98642" y="37725"/>
                      <a:pt x="100517" y="38100"/>
                    </a:cubicBezTo>
                    <a:cubicBezTo>
                      <a:pt x="103169" y="38630"/>
                      <a:pt x="105355" y="35681"/>
                      <a:pt x="107774" y="34471"/>
                    </a:cubicBezTo>
                    <a:cubicBezTo>
                      <a:pt x="108379" y="31447"/>
                      <a:pt x="108505" y="28287"/>
                      <a:pt x="109588" y="25400"/>
                    </a:cubicBezTo>
                    <a:cubicBezTo>
                      <a:pt x="110354" y="23358"/>
                      <a:pt x="113072" y="17781"/>
                      <a:pt x="113217" y="19957"/>
                    </a:cubicBezTo>
                    <a:cubicBezTo>
                      <a:pt x="113943" y="30835"/>
                      <a:pt x="112309" y="41749"/>
                      <a:pt x="111403" y="52614"/>
                    </a:cubicBezTo>
                    <a:cubicBezTo>
                      <a:pt x="110428" y="64316"/>
                      <a:pt x="109038" y="64784"/>
                      <a:pt x="104145" y="76200"/>
                    </a:cubicBezTo>
                    <a:cubicBezTo>
                      <a:pt x="103540" y="80433"/>
                      <a:pt x="103034" y="84682"/>
                      <a:pt x="102331" y="88900"/>
                    </a:cubicBezTo>
                    <a:cubicBezTo>
                      <a:pt x="101824" y="91942"/>
                      <a:pt x="101024" y="94929"/>
                      <a:pt x="100517" y="97971"/>
                    </a:cubicBezTo>
                    <a:cubicBezTo>
                      <a:pt x="99814" y="102189"/>
                      <a:pt x="97115" y="106700"/>
                      <a:pt x="98703" y="110671"/>
                    </a:cubicBezTo>
                    <a:cubicBezTo>
                      <a:pt x="99513" y="112695"/>
                      <a:pt x="102331" y="108252"/>
                      <a:pt x="104145" y="107043"/>
                    </a:cubicBezTo>
                    <a:cubicBezTo>
                      <a:pt x="107774" y="100995"/>
                      <a:pt x="111877" y="95208"/>
                      <a:pt x="115031" y="88900"/>
                    </a:cubicBezTo>
                    <a:cubicBezTo>
                      <a:pt x="116241" y="86481"/>
                      <a:pt x="117226" y="83936"/>
                      <a:pt x="118660" y="81643"/>
                    </a:cubicBezTo>
                    <a:cubicBezTo>
                      <a:pt x="130430" y="62812"/>
                      <a:pt x="118543" y="85507"/>
                      <a:pt x="127731" y="67129"/>
                    </a:cubicBezTo>
                    <a:cubicBezTo>
                      <a:pt x="131244" y="53071"/>
                      <a:pt x="126673" y="66069"/>
                      <a:pt x="134988" y="54429"/>
                    </a:cubicBezTo>
                    <a:cubicBezTo>
                      <a:pt x="138196" y="49938"/>
                      <a:pt x="139873" y="42844"/>
                      <a:pt x="142245" y="38100"/>
                    </a:cubicBezTo>
                    <a:cubicBezTo>
                      <a:pt x="143220" y="36150"/>
                      <a:pt x="144664" y="34471"/>
                      <a:pt x="145874" y="32657"/>
                    </a:cubicBezTo>
                    <a:cubicBezTo>
                      <a:pt x="146940" y="27325"/>
                      <a:pt x="147409" y="23029"/>
                      <a:pt x="149503" y="18143"/>
                    </a:cubicBezTo>
                    <a:cubicBezTo>
                      <a:pt x="150568" y="15657"/>
                      <a:pt x="152066" y="13372"/>
                      <a:pt x="153131" y="10886"/>
                    </a:cubicBezTo>
                    <a:cubicBezTo>
                      <a:pt x="153884" y="9128"/>
                      <a:pt x="153750" y="6936"/>
                      <a:pt x="154945" y="5443"/>
                    </a:cubicBezTo>
                    <a:cubicBezTo>
                      <a:pt x="157503" y="2245"/>
                      <a:pt x="162245" y="1195"/>
                      <a:pt x="165831" y="0"/>
                    </a:cubicBezTo>
                    <a:cubicBezTo>
                      <a:pt x="168855" y="605"/>
                      <a:pt x="174298" y="-1210"/>
                      <a:pt x="174903" y="1814"/>
                    </a:cubicBezTo>
                    <a:cubicBezTo>
                      <a:pt x="178345" y="19022"/>
                      <a:pt x="175623" y="36914"/>
                      <a:pt x="176717" y="54429"/>
                    </a:cubicBezTo>
                    <a:cubicBezTo>
                      <a:pt x="176836" y="56337"/>
                      <a:pt x="177926" y="58057"/>
                      <a:pt x="178531" y="59871"/>
                    </a:cubicBezTo>
                    <a:cubicBezTo>
                      <a:pt x="182306" y="44769"/>
                      <a:pt x="177709" y="59699"/>
                      <a:pt x="183974" y="47171"/>
                    </a:cubicBezTo>
                    <a:cubicBezTo>
                      <a:pt x="184829" y="45461"/>
                      <a:pt x="184436" y="43081"/>
                      <a:pt x="185788" y="41729"/>
                    </a:cubicBezTo>
                    <a:cubicBezTo>
                      <a:pt x="187986" y="39531"/>
                      <a:pt x="192097" y="39914"/>
                      <a:pt x="194860" y="39914"/>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131" name="Freeform: Shape 90">
                <a:extLst>
                  <a:ext uri="{FF2B5EF4-FFF2-40B4-BE49-F238E27FC236}">
                    <a16:creationId xmlns:a16="http://schemas.microsoft.com/office/drawing/2014/main" id="{2E3BF272-DDC5-A92C-2370-A3EA86503580}"/>
                  </a:ext>
                </a:extLst>
              </p:cNvPr>
              <p:cNvSpPr/>
              <p:nvPr/>
            </p:nvSpPr>
            <p:spPr>
              <a:xfrm>
                <a:off x="7148286" y="4802414"/>
                <a:ext cx="116114" cy="78368"/>
              </a:xfrm>
              <a:custGeom>
                <a:avLst/>
                <a:gdLst>
                  <a:gd name="connsiteX0" fmla="*/ 12700 w 116114"/>
                  <a:gd name="connsiteY0" fmla="*/ 16329 h 78368"/>
                  <a:gd name="connsiteX1" fmla="*/ 7257 w 116114"/>
                  <a:gd name="connsiteY1" fmla="*/ 36286 h 78368"/>
                  <a:gd name="connsiteX2" fmla="*/ 3628 w 116114"/>
                  <a:gd name="connsiteY2" fmla="*/ 50800 h 78368"/>
                  <a:gd name="connsiteX3" fmla="*/ 0 w 116114"/>
                  <a:gd name="connsiteY3" fmla="*/ 63500 h 78368"/>
                  <a:gd name="connsiteX4" fmla="*/ 3628 w 116114"/>
                  <a:gd name="connsiteY4" fmla="*/ 78015 h 78368"/>
                  <a:gd name="connsiteX5" fmla="*/ 14514 w 116114"/>
                  <a:gd name="connsiteY5" fmla="*/ 70757 h 78368"/>
                  <a:gd name="connsiteX6" fmla="*/ 23585 w 116114"/>
                  <a:gd name="connsiteY6" fmla="*/ 63500 h 78368"/>
                  <a:gd name="connsiteX7" fmla="*/ 32657 w 116114"/>
                  <a:gd name="connsiteY7" fmla="*/ 59872 h 78368"/>
                  <a:gd name="connsiteX8" fmla="*/ 39914 w 116114"/>
                  <a:gd name="connsiteY8" fmla="*/ 54429 h 78368"/>
                  <a:gd name="connsiteX9" fmla="*/ 48985 w 116114"/>
                  <a:gd name="connsiteY9" fmla="*/ 50800 h 78368"/>
                  <a:gd name="connsiteX10" fmla="*/ 56243 w 116114"/>
                  <a:gd name="connsiteY10" fmla="*/ 47172 h 78368"/>
                  <a:gd name="connsiteX11" fmla="*/ 59871 w 116114"/>
                  <a:gd name="connsiteY11" fmla="*/ 41729 h 78368"/>
                  <a:gd name="connsiteX12" fmla="*/ 63500 w 116114"/>
                  <a:gd name="connsiteY12" fmla="*/ 56243 h 78368"/>
                  <a:gd name="connsiteX13" fmla="*/ 68943 w 116114"/>
                  <a:gd name="connsiteY13" fmla="*/ 67129 h 78368"/>
                  <a:gd name="connsiteX14" fmla="*/ 74385 w 116114"/>
                  <a:gd name="connsiteY14" fmla="*/ 65315 h 78368"/>
                  <a:gd name="connsiteX15" fmla="*/ 78014 w 116114"/>
                  <a:gd name="connsiteY15" fmla="*/ 56243 h 78368"/>
                  <a:gd name="connsiteX16" fmla="*/ 81643 w 116114"/>
                  <a:gd name="connsiteY16" fmla="*/ 32657 h 78368"/>
                  <a:gd name="connsiteX17" fmla="*/ 83457 w 116114"/>
                  <a:gd name="connsiteY17" fmla="*/ 12700 h 78368"/>
                  <a:gd name="connsiteX18" fmla="*/ 88900 w 116114"/>
                  <a:gd name="connsiteY18" fmla="*/ 7257 h 78368"/>
                  <a:gd name="connsiteX19" fmla="*/ 103414 w 116114"/>
                  <a:gd name="connsiteY19" fmla="*/ 1815 h 78368"/>
                  <a:gd name="connsiteX20" fmla="*/ 108857 w 116114"/>
                  <a:gd name="connsiteY20" fmla="*/ 0 h 78368"/>
                  <a:gd name="connsiteX21" fmla="*/ 116114 w 116114"/>
                  <a:gd name="connsiteY21" fmla="*/ 5443 h 78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6114" h="78368">
                    <a:moveTo>
                      <a:pt x="12700" y="16329"/>
                    </a:moveTo>
                    <a:cubicBezTo>
                      <a:pt x="8897" y="35336"/>
                      <a:pt x="13395" y="14802"/>
                      <a:pt x="7257" y="36286"/>
                    </a:cubicBezTo>
                    <a:cubicBezTo>
                      <a:pt x="5887" y="41081"/>
                      <a:pt x="4998" y="46005"/>
                      <a:pt x="3628" y="50800"/>
                    </a:cubicBezTo>
                    <a:lnTo>
                      <a:pt x="0" y="63500"/>
                    </a:lnTo>
                    <a:cubicBezTo>
                      <a:pt x="1209" y="68338"/>
                      <a:pt x="-833" y="75785"/>
                      <a:pt x="3628" y="78015"/>
                    </a:cubicBezTo>
                    <a:cubicBezTo>
                      <a:pt x="7529" y="79965"/>
                      <a:pt x="10987" y="73322"/>
                      <a:pt x="14514" y="70757"/>
                    </a:cubicBezTo>
                    <a:cubicBezTo>
                      <a:pt x="17646" y="68479"/>
                      <a:pt x="20265" y="65492"/>
                      <a:pt x="23585" y="63500"/>
                    </a:cubicBezTo>
                    <a:cubicBezTo>
                      <a:pt x="26378" y="61824"/>
                      <a:pt x="29810" y="61454"/>
                      <a:pt x="32657" y="59872"/>
                    </a:cubicBezTo>
                    <a:cubicBezTo>
                      <a:pt x="35300" y="58404"/>
                      <a:pt x="37271" y="55898"/>
                      <a:pt x="39914" y="54429"/>
                    </a:cubicBezTo>
                    <a:cubicBezTo>
                      <a:pt x="42761" y="52847"/>
                      <a:pt x="46009" y="52123"/>
                      <a:pt x="48985" y="50800"/>
                    </a:cubicBezTo>
                    <a:cubicBezTo>
                      <a:pt x="51457" y="49702"/>
                      <a:pt x="53824" y="48381"/>
                      <a:pt x="56243" y="47172"/>
                    </a:cubicBezTo>
                    <a:cubicBezTo>
                      <a:pt x="57452" y="45358"/>
                      <a:pt x="58509" y="40026"/>
                      <a:pt x="59871" y="41729"/>
                    </a:cubicBezTo>
                    <a:cubicBezTo>
                      <a:pt x="62986" y="45623"/>
                      <a:pt x="61923" y="51512"/>
                      <a:pt x="63500" y="56243"/>
                    </a:cubicBezTo>
                    <a:cubicBezTo>
                      <a:pt x="66003" y="63755"/>
                      <a:pt x="64253" y="60095"/>
                      <a:pt x="68943" y="67129"/>
                    </a:cubicBezTo>
                    <a:cubicBezTo>
                      <a:pt x="70757" y="66524"/>
                      <a:pt x="73161" y="66784"/>
                      <a:pt x="74385" y="65315"/>
                    </a:cubicBezTo>
                    <a:cubicBezTo>
                      <a:pt x="76470" y="62813"/>
                      <a:pt x="77375" y="59437"/>
                      <a:pt x="78014" y="56243"/>
                    </a:cubicBezTo>
                    <a:cubicBezTo>
                      <a:pt x="85028" y="21174"/>
                      <a:pt x="76329" y="48593"/>
                      <a:pt x="81643" y="32657"/>
                    </a:cubicBezTo>
                    <a:cubicBezTo>
                      <a:pt x="82248" y="26005"/>
                      <a:pt x="81622" y="19123"/>
                      <a:pt x="83457" y="12700"/>
                    </a:cubicBezTo>
                    <a:cubicBezTo>
                      <a:pt x="84162" y="10233"/>
                      <a:pt x="86812" y="8748"/>
                      <a:pt x="88900" y="7257"/>
                    </a:cubicBezTo>
                    <a:cubicBezTo>
                      <a:pt x="94537" y="3231"/>
                      <a:pt x="97083" y="3624"/>
                      <a:pt x="103414" y="1815"/>
                    </a:cubicBezTo>
                    <a:cubicBezTo>
                      <a:pt x="105253" y="1290"/>
                      <a:pt x="107043" y="605"/>
                      <a:pt x="108857" y="0"/>
                    </a:cubicBezTo>
                    <a:cubicBezTo>
                      <a:pt x="115583" y="2243"/>
                      <a:pt x="113445" y="104"/>
                      <a:pt x="116114" y="5443"/>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132" name="Freeform: Shape 91">
                <a:extLst>
                  <a:ext uri="{FF2B5EF4-FFF2-40B4-BE49-F238E27FC236}">
                    <a16:creationId xmlns:a16="http://schemas.microsoft.com/office/drawing/2014/main" id="{2A134562-98B6-08B3-EAB1-682C3A8235A5}"/>
                  </a:ext>
                </a:extLst>
              </p:cNvPr>
              <p:cNvSpPr/>
              <p:nvPr/>
            </p:nvSpPr>
            <p:spPr>
              <a:xfrm>
                <a:off x="6859814" y="4982029"/>
                <a:ext cx="74388" cy="30908"/>
              </a:xfrm>
              <a:custGeom>
                <a:avLst/>
                <a:gdLst>
                  <a:gd name="connsiteX0" fmla="*/ 0 w 74388"/>
                  <a:gd name="connsiteY0" fmla="*/ 0 h 30908"/>
                  <a:gd name="connsiteX1" fmla="*/ 1815 w 74388"/>
                  <a:gd name="connsiteY1" fmla="*/ 25400 h 30908"/>
                  <a:gd name="connsiteX2" fmla="*/ 3629 w 74388"/>
                  <a:gd name="connsiteY2" fmla="*/ 30842 h 30908"/>
                  <a:gd name="connsiteX3" fmla="*/ 16329 w 74388"/>
                  <a:gd name="connsiteY3" fmla="*/ 27214 h 30908"/>
                  <a:gd name="connsiteX4" fmla="*/ 21772 w 74388"/>
                  <a:gd name="connsiteY4" fmla="*/ 23585 h 30908"/>
                  <a:gd name="connsiteX5" fmla="*/ 29029 w 74388"/>
                  <a:gd name="connsiteY5" fmla="*/ 16328 h 30908"/>
                  <a:gd name="connsiteX6" fmla="*/ 34472 w 74388"/>
                  <a:gd name="connsiteY6" fmla="*/ 14514 h 30908"/>
                  <a:gd name="connsiteX7" fmla="*/ 45357 w 74388"/>
                  <a:gd name="connsiteY7" fmla="*/ 9071 h 30908"/>
                  <a:gd name="connsiteX8" fmla="*/ 48986 w 74388"/>
                  <a:gd name="connsiteY8" fmla="*/ 14514 h 30908"/>
                  <a:gd name="connsiteX9" fmla="*/ 50800 w 74388"/>
                  <a:gd name="connsiteY9" fmla="*/ 19957 h 30908"/>
                  <a:gd name="connsiteX10" fmla="*/ 63500 w 74388"/>
                  <a:gd name="connsiteY10" fmla="*/ 14514 h 30908"/>
                  <a:gd name="connsiteX11" fmla="*/ 67129 w 74388"/>
                  <a:gd name="connsiteY11" fmla="*/ 9071 h 30908"/>
                  <a:gd name="connsiteX12" fmla="*/ 72572 w 74388"/>
                  <a:gd name="connsiteY12" fmla="*/ 19957 h 30908"/>
                  <a:gd name="connsiteX13" fmla="*/ 74386 w 74388"/>
                  <a:gd name="connsiteY13" fmla="*/ 10885 h 30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4388" h="30908">
                    <a:moveTo>
                      <a:pt x="0" y="0"/>
                    </a:moveTo>
                    <a:cubicBezTo>
                      <a:pt x="605" y="8467"/>
                      <a:pt x="823" y="16970"/>
                      <a:pt x="1815" y="25400"/>
                    </a:cubicBezTo>
                    <a:cubicBezTo>
                      <a:pt x="2038" y="27299"/>
                      <a:pt x="1732" y="30605"/>
                      <a:pt x="3629" y="30842"/>
                    </a:cubicBezTo>
                    <a:cubicBezTo>
                      <a:pt x="7998" y="31388"/>
                      <a:pt x="12096" y="28423"/>
                      <a:pt x="16329" y="27214"/>
                    </a:cubicBezTo>
                    <a:cubicBezTo>
                      <a:pt x="18143" y="26004"/>
                      <a:pt x="20116" y="25004"/>
                      <a:pt x="21772" y="23585"/>
                    </a:cubicBezTo>
                    <a:cubicBezTo>
                      <a:pt x="24369" y="21359"/>
                      <a:pt x="26245" y="18316"/>
                      <a:pt x="29029" y="16328"/>
                    </a:cubicBezTo>
                    <a:cubicBezTo>
                      <a:pt x="30585" y="15216"/>
                      <a:pt x="32658" y="15119"/>
                      <a:pt x="34472" y="14514"/>
                    </a:cubicBezTo>
                    <a:cubicBezTo>
                      <a:pt x="35617" y="13750"/>
                      <a:pt x="43010" y="8132"/>
                      <a:pt x="45357" y="9071"/>
                    </a:cubicBezTo>
                    <a:cubicBezTo>
                      <a:pt x="47382" y="9881"/>
                      <a:pt x="47776" y="12700"/>
                      <a:pt x="48986" y="14514"/>
                    </a:cubicBezTo>
                    <a:cubicBezTo>
                      <a:pt x="49591" y="16328"/>
                      <a:pt x="49024" y="19247"/>
                      <a:pt x="50800" y="19957"/>
                    </a:cubicBezTo>
                    <a:cubicBezTo>
                      <a:pt x="54460" y="21421"/>
                      <a:pt x="60978" y="16195"/>
                      <a:pt x="63500" y="14514"/>
                    </a:cubicBezTo>
                    <a:cubicBezTo>
                      <a:pt x="64710" y="12700"/>
                      <a:pt x="64948" y="9071"/>
                      <a:pt x="67129" y="9071"/>
                    </a:cubicBezTo>
                    <a:cubicBezTo>
                      <a:pt x="69472" y="9071"/>
                      <a:pt x="72125" y="18616"/>
                      <a:pt x="72572" y="19957"/>
                    </a:cubicBezTo>
                    <a:cubicBezTo>
                      <a:pt x="74533" y="12113"/>
                      <a:pt x="74386" y="15193"/>
                      <a:pt x="74386" y="10885"/>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133" name="Freeform: Shape 92">
                <a:extLst>
                  <a:ext uri="{FF2B5EF4-FFF2-40B4-BE49-F238E27FC236}">
                    <a16:creationId xmlns:a16="http://schemas.microsoft.com/office/drawing/2014/main" id="{993ABB40-D3CC-C54D-6460-F19B00AD62A7}"/>
                  </a:ext>
                </a:extLst>
              </p:cNvPr>
              <p:cNvSpPr/>
              <p:nvPr/>
            </p:nvSpPr>
            <p:spPr>
              <a:xfrm>
                <a:off x="7170057" y="4974771"/>
                <a:ext cx="146957" cy="27430"/>
              </a:xfrm>
              <a:custGeom>
                <a:avLst/>
                <a:gdLst>
                  <a:gd name="connsiteX0" fmla="*/ 0 w 146957"/>
                  <a:gd name="connsiteY0" fmla="*/ 3629 h 27430"/>
                  <a:gd name="connsiteX1" fmla="*/ 5443 w 146957"/>
                  <a:gd name="connsiteY1" fmla="*/ 12700 h 27430"/>
                  <a:gd name="connsiteX2" fmla="*/ 14514 w 146957"/>
                  <a:gd name="connsiteY2" fmla="*/ 21772 h 27430"/>
                  <a:gd name="connsiteX3" fmla="*/ 25400 w 146957"/>
                  <a:gd name="connsiteY3" fmla="*/ 25400 h 27430"/>
                  <a:gd name="connsiteX4" fmla="*/ 41729 w 146957"/>
                  <a:gd name="connsiteY4" fmla="*/ 23586 h 27430"/>
                  <a:gd name="connsiteX5" fmla="*/ 50800 w 146957"/>
                  <a:gd name="connsiteY5" fmla="*/ 14515 h 27430"/>
                  <a:gd name="connsiteX6" fmla="*/ 63500 w 146957"/>
                  <a:gd name="connsiteY6" fmla="*/ 5443 h 27430"/>
                  <a:gd name="connsiteX7" fmla="*/ 67129 w 146957"/>
                  <a:gd name="connsiteY7" fmla="*/ 0 h 27430"/>
                  <a:gd name="connsiteX8" fmla="*/ 70757 w 146957"/>
                  <a:gd name="connsiteY8" fmla="*/ 5443 h 27430"/>
                  <a:gd name="connsiteX9" fmla="*/ 72572 w 146957"/>
                  <a:gd name="connsiteY9" fmla="*/ 10886 h 27430"/>
                  <a:gd name="connsiteX10" fmla="*/ 83457 w 146957"/>
                  <a:gd name="connsiteY10" fmla="*/ 7258 h 27430"/>
                  <a:gd name="connsiteX11" fmla="*/ 94343 w 146957"/>
                  <a:gd name="connsiteY11" fmla="*/ 9072 h 27430"/>
                  <a:gd name="connsiteX12" fmla="*/ 108857 w 146957"/>
                  <a:gd name="connsiteY12" fmla="*/ 12700 h 27430"/>
                  <a:gd name="connsiteX13" fmla="*/ 121557 w 146957"/>
                  <a:gd name="connsiteY13" fmla="*/ 16329 h 27430"/>
                  <a:gd name="connsiteX14" fmla="*/ 128814 w 146957"/>
                  <a:gd name="connsiteY14" fmla="*/ 21772 h 27430"/>
                  <a:gd name="connsiteX15" fmla="*/ 134257 w 146957"/>
                  <a:gd name="connsiteY15" fmla="*/ 27215 h 27430"/>
                  <a:gd name="connsiteX16" fmla="*/ 143329 w 146957"/>
                  <a:gd name="connsiteY16" fmla="*/ 25400 h 27430"/>
                  <a:gd name="connsiteX17" fmla="*/ 146957 w 146957"/>
                  <a:gd name="connsiteY17" fmla="*/ 21772 h 27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6957" h="27430">
                    <a:moveTo>
                      <a:pt x="0" y="3629"/>
                    </a:moveTo>
                    <a:cubicBezTo>
                      <a:pt x="1814" y="6653"/>
                      <a:pt x="3574" y="9710"/>
                      <a:pt x="5443" y="12700"/>
                    </a:cubicBezTo>
                    <a:cubicBezTo>
                      <a:pt x="8466" y="17536"/>
                      <a:pt x="9073" y="19354"/>
                      <a:pt x="14514" y="21772"/>
                    </a:cubicBezTo>
                    <a:cubicBezTo>
                      <a:pt x="18009" y="23325"/>
                      <a:pt x="25400" y="25400"/>
                      <a:pt x="25400" y="25400"/>
                    </a:cubicBezTo>
                    <a:cubicBezTo>
                      <a:pt x="30843" y="24795"/>
                      <a:pt x="36695" y="25743"/>
                      <a:pt x="41729" y="23586"/>
                    </a:cubicBezTo>
                    <a:cubicBezTo>
                      <a:pt x="45659" y="21902"/>
                      <a:pt x="47582" y="17331"/>
                      <a:pt x="50800" y="14515"/>
                    </a:cubicBezTo>
                    <a:cubicBezTo>
                      <a:pt x="59040" y="7305"/>
                      <a:pt x="54109" y="14834"/>
                      <a:pt x="63500" y="5443"/>
                    </a:cubicBezTo>
                    <a:cubicBezTo>
                      <a:pt x="65042" y="3901"/>
                      <a:pt x="65919" y="1814"/>
                      <a:pt x="67129" y="0"/>
                    </a:cubicBezTo>
                    <a:cubicBezTo>
                      <a:pt x="68338" y="1814"/>
                      <a:pt x="69782" y="3493"/>
                      <a:pt x="70757" y="5443"/>
                    </a:cubicBezTo>
                    <a:cubicBezTo>
                      <a:pt x="71612" y="7154"/>
                      <a:pt x="70679" y="10615"/>
                      <a:pt x="72572" y="10886"/>
                    </a:cubicBezTo>
                    <a:cubicBezTo>
                      <a:pt x="76358" y="11427"/>
                      <a:pt x="83457" y="7258"/>
                      <a:pt x="83457" y="7258"/>
                    </a:cubicBezTo>
                    <a:cubicBezTo>
                      <a:pt x="87086" y="7863"/>
                      <a:pt x="90746" y="8301"/>
                      <a:pt x="94343" y="9072"/>
                    </a:cubicBezTo>
                    <a:cubicBezTo>
                      <a:pt x="99219" y="10117"/>
                      <a:pt x="104126" y="11122"/>
                      <a:pt x="108857" y="12700"/>
                    </a:cubicBezTo>
                    <a:cubicBezTo>
                      <a:pt x="116665" y="15304"/>
                      <a:pt x="112445" y="14051"/>
                      <a:pt x="121557" y="16329"/>
                    </a:cubicBezTo>
                    <a:cubicBezTo>
                      <a:pt x="123976" y="18143"/>
                      <a:pt x="126518" y="19804"/>
                      <a:pt x="128814" y="21772"/>
                    </a:cubicBezTo>
                    <a:cubicBezTo>
                      <a:pt x="130762" y="23442"/>
                      <a:pt x="131768" y="26593"/>
                      <a:pt x="134257" y="27215"/>
                    </a:cubicBezTo>
                    <a:cubicBezTo>
                      <a:pt x="137249" y="27963"/>
                      <a:pt x="140494" y="26615"/>
                      <a:pt x="143329" y="25400"/>
                    </a:cubicBezTo>
                    <a:cubicBezTo>
                      <a:pt x="144901" y="24726"/>
                      <a:pt x="145748" y="22981"/>
                      <a:pt x="146957" y="21772"/>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grpSp>
        <p:grpSp>
          <p:nvGrpSpPr>
            <p:cNvPr id="120" name="Group 119">
              <a:extLst>
                <a:ext uri="{FF2B5EF4-FFF2-40B4-BE49-F238E27FC236}">
                  <a16:creationId xmlns:a16="http://schemas.microsoft.com/office/drawing/2014/main" id="{51D8058B-9334-4CB1-5C5E-76648DD3C715}"/>
                </a:ext>
              </a:extLst>
            </p:cNvPr>
            <p:cNvGrpSpPr/>
            <p:nvPr/>
          </p:nvGrpSpPr>
          <p:grpSpPr>
            <a:xfrm rot="13829337" flipH="1">
              <a:off x="10811936" y="6047204"/>
              <a:ext cx="114715" cy="382165"/>
              <a:chOff x="9024888" y="4258446"/>
              <a:chExt cx="152548" cy="1829809"/>
            </a:xfrm>
          </p:grpSpPr>
          <p:sp>
            <p:nvSpPr>
              <p:cNvPr id="121" name="Rectangle 120">
                <a:extLst>
                  <a:ext uri="{FF2B5EF4-FFF2-40B4-BE49-F238E27FC236}">
                    <a16:creationId xmlns:a16="http://schemas.microsoft.com/office/drawing/2014/main" id="{011B06FF-3033-634E-C9B5-40962C19AE94}"/>
                  </a:ext>
                </a:extLst>
              </p:cNvPr>
              <p:cNvSpPr/>
              <p:nvPr/>
            </p:nvSpPr>
            <p:spPr>
              <a:xfrm>
                <a:off x="9024888" y="4594611"/>
                <a:ext cx="152548" cy="149364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122" name="Rectangle 121">
                <a:extLst>
                  <a:ext uri="{FF2B5EF4-FFF2-40B4-BE49-F238E27FC236}">
                    <a16:creationId xmlns:a16="http://schemas.microsoft.com/office/drawing/2014/main" id="{77CC66DA-68DD-C58D-495D-A1EAFF6CBB00}"/>
                  </a:ext>
                </a:extLst>
              </p:cNvPr>
              <p:cNvSpPr/>
              <p:nvPr/>
            </p:nvSpPr>
            <p:spPr>
              <a:xfrm>
                <a:off x="9056865" y="4384458"/>
                <a:ext cx="90000" cy="21015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123" name="Isosceles Triangle 122">
                <a:extLst>
                  <a:ext uri="{FF2B5EF4-FFF2-40B4-BE49-F238E27FC236}">
                    <a16:creationId xmlns:a16="http://schemas.microsoft.com/office/drawing/2014/main" id="{5BCA31E3-8CFD-9CB8-A58E-A49C5E29CA01}"/>
                  </a:ext>
                </a:extLst>
              </p:cNvPr>
              <p:cNvSpPr/>
              <p:nvPr/>
            </p:nvSpPr>
            <p:spPr>
              <a:xfrm>
                <a:off x="9058884" y="4258446"/>
                <a:ext cx="86400" cy="125186"/>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grpSp>
      </p:grpSp>
      <p:grpSp>
        <p:nvGrpSpPr>
          <p:cNvPr id="144" name="Group 143">
            <a:extLst>
              <a:ext uri="{FF2B5EF4-FFF2-40B4-BE49-F238E27FC236}">
                <a16:creationId xmlns:a16="http://schemas.microsoft.com/office/drawing/2014/main" id="{66C586FD-E5EA-B388-B4E9-52CC637CBB49}"/>
              </a:ext>
            </a:extLst>
          </p:cNvPr>
          <p:cNvGrpSpPr/>
          <p:nvPr/>
        </p:nvGrpSpPr>
        <p:grpSpPr>
          <a:xfrm rot="2039885">
            <a:off x="6974773" y="5071959"/>
            <a:ext cx="1872525" cy="295760"/>
            <a:chOff x="4439348" y="2694755"/>
            <a:chExt cx="1872525" cy="295760"/>
          </a:xfrm>
        </p:grpSpPr>
        <p:sp>
          <p:nvSpPr>
            <p:cNvPr id="145" name="Freeform: Shape 177">
              <a:extLst>
                <a:ext uri="{FF2B5EF4-FFF2-40B4-BE49-F238E27FC236}">
                  <a16:creationId xmlns:a16="http://schemas.microsoft.com/office/drawing/2014/main" id="{EA4240AC-1E11-718A-5879-209470C905AB}"/>
                </a:ext>
              </a:extLst>
            </p:cNvPr>
            <p:cNvSpPr/>
            <p:nvPr/>
          </p:nvSpPr>
          <p:spPr>
            <a:xfrm rot="5016837">
              <a:off x="5297781" y="1836372"/>
              <a:ext cx="155709" cy="1872475"/>
            </a:xfrm>
            <a:custGeom>
              <a:avLst/>
              <a:gdLst>
                <a:gd name="connsiteX0" fmla="*/ 387626 w 390382"/>
                <a:gd name="connsiteY0" fmla="*/ 765739 h 2843017"/>
                <a:gd name="connsiteX1" fmla="*/ 178904 w 390382"/>
                <a:gd name="connsiteY1" fmla="*/ 765739 h 2843017"/>
                <a:gd name="connsiteX2" fmla="*/ 218661 w 390382"/>
                <a:gd name="connsiteY2" fmla="*/ 179330 h 2843017"/>
                <a:gd name="connsiteX3" fmla="*/ 377687 w 390382"/>
                <a:gd name="connsiteY3" fmla="*/ 169391 h 2843017"/>
                <a:gd name="connsiteX4" fmla="*/ 347869 w 390382"/>
                <a:gd name="connsiteY4" fmla="*/ 2177095 h 2843017"/>
                <a:gd name="connsiteX5" fmla="*/ 89452 w 390382"/>
                <a:gd name="connsiteY5" fmla="*/ 2624356 h 2843017"/>
                <a:gd name="connsiteX6" fmla="*/ 0 w 390382"/>
                <a:gd name="connsiteY6" fmla="*/ 2843017 h 2843017"/>
                <a:gd name="connsiteX0" fmla="*/ 387626 w 391961"/>
                <a:gd name="connsiteY0" fmla="*/ 774486 h 2851764"/>
                <a:gd name="connsiteX1" fmla="*/ 178904 w 391961"/>
                <a:gd name="connsiteY1" fmla="*/ 774486 h 2851764"/>
                <a:gd name="connsiteX2" fmla="*/ 197114 w 391961"/>
                <a:gd name="connsiteY2" fmla="*/ 166496 h 2851764"/>
                <a:gd name="connsiteX3" fmla="*/ 377687 w 391961"/>
                <a:gd name="connsiteY3" fmla="*/ 178138 h 2851764"/>
                <a:gd name="connsiteX4" fmla="*/ 347869 w 391961"/>
                <a:gd name="connsiteY4" fmla="*/ 2185842 h 2851764"/>
                <a:gd name="connsiteX5" fmla="*/ 89452 w 391961"/>
                <a:gd name="connsiteY5" fmla="*/ 2633103 h 2851764"/>
                <a:gd name="connsiteX6" fmla="*/ 0 w 391961"/>
                <a:gd name="connsiteY6" fmla="*/ 2851764 h 2851764"/>
                <a:gd name="connsiteX0" fmla="*/ 387626 w 404727"/>
                <a:gd name="connsiteY0" fmla="*/ 786809 h 2864087"/>
                <a:gd name="connsiteX1" fmla="*/ 178904 w 404727"/>
                <a:gd name="connsiteY1" fmla="*/ 786809 h 2864087"/>
                <a:gd name="connsiteX2" fmla="*/ 197114 w 404727"/>
                <a:gd name="connsiteY2" fmla="*/ 178819 h 2864087"/>
                <a:gd name="connsiteX3" fmla="*/ 394005 w 404727"/>
                <a:gd name="connsiteY3" fmla="*/ 173118 h 2864087"/>
                <a:gd name="connsiteX4" fmla="*/ 347869 w 404727"/>
                <a:gd name="connsiteY4" fmla="*/ 2198165 h 2864087"/>
                <a:gd name="connsiteX5" fmla="*/ 89452 w 404727"/>
                <a:gd name="connsiteY5" fmla="*/ 2645426 h 2864087"/>
                <a:gd name="connsiteX6" fmla="*/ 0 w 404727"/>
                <a:gd name="connsiteY6" fmla="*/ 2864087 h 2864087"/>
                <a:gd name="connsiteX0" fmla="*/ 387626 w 425476"/>
                <a:gd name="connsiteY0" fmla="*/ 698944 h 2776222"/>
                <a:gd name="connsiteX1" fmla="*/ 178904 w 425476"/>
                <a:gd name="connsiteY1" fmla="*/ 698944 h 2776222"/>
                <a:gd name="connsiteX2" fmla="*/ 197114 w 425476"/>
                <a:gd name="connsiteY2" fmla="*/ 90954 h 2776222"/>
                <a:gd name="connsiteX3" fmla="*/ 394005 w 425476"/>
                <a:gd name="connsiteY3" fmla="*/ 85253 h 2776222"/>
                <a:gd name="connsiteX4" fmla="*/ 347869 w 425476"/>
                <a:gd name="connsiteY4" fmla="*/ 2110300 h 2776222"/>
                <a:gd name="connsiteX5" fmla="*/ 89452 w 425476"/>
                <a:gd name="connsiteY5" fmla="*/ 2557561 h 2776222"/>
                <a:gd name="connsiteX6" fmla="*/ 0 w 425476"/>
                <a:gd name="connsiteY6" fmla="*/ 2776222 h 2776222"/>
                <a:gd name="connsiteX0" fmla="*/ 387626 w 425476"/>
                <a:gd name="connsiteY0" fmla="*/ 712307 h 2789585"/>
                <a:gd name="connsiteX1" fmla="*/ 178904 w 425476"/>
                <a:gd name="connsiteY1" fmla="*/ 712307 h 2789585"/>
                <a:gd name="connsiteX2" fmla="*/ 197114 w 425476"/>
                <a:gd name="connsiteY2" fmla="*/ 104317 h 2789585"/>
                <a:gd name="connsiteX3" fmla="*/ 394005 w 425476"/>
                <a:gd name="connsiteY3" fmla="*/ 98616 h 2789585"/>
                <a:gd name="connsiteX4" fmla="*/ 347869 w 425476"/>
                <a:gd name="connsiteY4" fmla="*/ 2123663 h 2789585"/>
                <a:gd name="connsiteX5" fmla="*/ 89452 w 425476"/>
                <a:gd name="connsiteY5" fmla="*/ 2570924 h 2789585"/>
                <a:gd name="connsiteX6" fmla="*/ 0 w 425476"/>
                <a:gd name="connsiteY6" fmla="*/ 2789585 h 2789585"/>
                <a:gd name="connsiteX0" fmla="*/ 422876 w 425476"/>
                <a:gd name="connsiteY0" fmla="*/ 697083 h 2789585"/>
                <a:gd name="connsiteX1" fmla="*/ 178904 w 425476"/>
                <a:gd name="connsiteY1" fmla="*/ 712307 h 2789585"/>
                <a:gd name="connsiteX2" fmla="*/ 197114 w 425476"/>
                <a:gd name="connsiteY2" fmla="*/ 104317 h 2789585"/>
                <a:gd name="connsiteX3" fmla="*/ 394005 w 425476"/>
                <a:gd name="connsiteY3" fmla="*/ 98616 h 2789585"/>
                <a:gd name="connsiteX4" fmla="*/ 347869 w 425476"/>
                <a:gd name="connsiteY4" fmla="*/ 2123663 h 2789585"/>
                <a:gd name="connsiteX5" fmla="*/ 89452 w 425476"/>
                <a:gd name="connsiteY5" fmla="*/ 2570924 h 2789585"/>
                <a:gd name="connsiteX6" fmla="*/ 0 w 425476"/>
                <a:gd name="connsiteY6" fmla="*/ 2789585 h 2789585"/>
                <a:gd name="connsiteX0" fmla="*/ 422876 w 422876"/>
                <a:gd name="connsiteY0" fmla="*/ 697083 h 2789585"/>
                <a:gd name="connsiteX1" fmla="*/ 178904 w 422876"/>
                <a:gd name="connsiteY1" fmla="*/ 712307 h 2789585"/>
                <a:gd name="connsiteX2" fmla="*/ 197114 w 422876"/>
                <a:gd name="connsiteY2" fmla="*/ 104317 h 2789585"/>
                <a:gd name="connsiteX3" fmla="*/ 394005 w 422876"/>
                <a:gd name="connsiteY3" fmla="*/ 98616 h 2789585"/>
                <a:gd name="connsiteX4" fmla="*/ 347869 w 422876"/>
                <a:gd name="connsiteY4" fmla="*/ 2123663 h 2789585"/>
                <a:gd name="connsiteX5" fmla="*/ 187358 w 422876"/>
                <a:gd name="connsiteY5" fmla="*/ 2466868 h 2789585"/>
                <a:gd name="connsiteX6" fmla="*/ 0 w 422876"/>
                <a:gd name="connsiteY6" fmla="*/ 2789585 h 2789585"/>
                <a:gd name="connsiteX0" fmla="*/ 266746 w 266746"/>
                <a:gd name="connsiteY0" fmla="*/ 697083 h 2857079"/>
                <a:gd name="connsiteX1" fmla="*/ 22774 w 266746"/>
                <a:gd name="connsiteY1" fmla="*/ 712307 h 2857079"/>
                <a:gd name="connsiteX2" fmla="*/ 40984 w 266746"/>
                <a:gd name="connsiteY2" fmla="*/ 104317 h 2857079"/>
                <a:gd name="connsiteX3" fmla="*/ 237875 w 266746"/>
                <a:gd name="connsiteY3" fmla="*/ 98616 h 2857079"/>
                <a:gd name="connsiteX4" fmla="*/ 191739 w 266746"/>
                <a:gd name="connsiteY4" fmla="*/ 2123663 h 2857079"/>
                <a:gd name="connsiteX5" fmla="*/ 31228 w 266746"/>
                <a:gd name="connsiteY5" fmla="*/ 2466868 h 2857079"/>
                <a:gd name="connsiteX6" fmla="*/ 61551 w 266746"/>
                <a:gd name="connsiteY6" fmla="*/ 2857079 h 2857079"/>
                <a:gd name="connsiteX0" fmla="*/ 266746 w 266746"/>
                <a:gd name="connsiteY0" fmla="*/ 697083 h 2857079"/>
                <a:gd name="connsiteX1" fmla="*/ 22774 w 266746"/>
                <a:gd name="connsiteY1" fmla="*/ 712307 h 2857079"/>
                <a:gd name="connsiteX2" fmla="*/ 40984 w 266746"/>
                <a:gd name="connsiteY2" fmla="*/ 104317 h 2857079"/>
                <a:gd name="connsiteX3" fmla="*/ 237875 w 266746"/>
                <a:gd name="connsiteY3" fmla="*/ 98616 h 2857079"/>
                <a:gd name="connsiteX4" fmla="*/ 191739 w 266746"/>
                <a:gd name="connsiteY4" fmla="*/ 2123663 h 2857079"/>
                <a:gd name="connsiteX5" fmla="*/ 22753 w 266746"/>
                <a:gd name="connsiteY5" fmla="*/ 2542596 h 2857079"/>
                <a:gd name="connsiteX6" fmla="*/ 61551 w 266746"/>
                <a:gd name="connsiteY6" fmla="*/ 2857079 h 2857079"/>
                <a:gd name="connsiteX0" fmla="*/ 268551 w 268551"/>
                <a:gd name="connsiteY0" fmla="*/ 697083 h 2857079"/>
                <a:gd name="connsiteX1" fmla="*/ 24579 w 268551"/>
                <a:gd name="connsiteY1" fmla="*/ 712307 h 2857079"/>
                <a:gd name="connsiteX2" fmla="*/ 42789 w 268551"/>
                <a:gd name="connsiteY2" fmla="*/ 104317 h 2857079"/>
                <a:gd name="connsiteX3" fmla="*/ 239680 w 268551"/>
                <a:gd name="connsiteY3" fmla="*/ 98616 h 2857079"/>
                <a:gd name="connsiteX4" fmla="*/ 193544 w 268551"/>
                <a:gd name="connsiteY4" fmla="*/ 2123663 h 2857079"/>
                <a:gd name="connsiteX5" fmla="*/ 24558 w 268551"/>
                <a:gd name="connsiteY5" fmla="*/ 2542596 h 2857079"/>
                <a:gd name="connsiteX6" fmla="*/ 63356 w 268551"/>
                <a:gd name="connsiteY6" fmla="*/ 2857079 h 2857079"/>
                <a:gd name="connsiteX0" fmla="*/ 268551 w 268551"/>
                <a:gd name="connsiteY0" fmla="*/ 697083 h 2857079"/>
                <a:gd name="connsiteX1" fmla="*/ 24579 w 268551"/>
                <a:gd name="connsiteY1" fmla="*/ 712307 h 2857079"/>
                <a:gd name="connsiteX2" fmla="*/ 42789 w 268551"/>
                <a:gd name="connsiteY2" fmla="*/ 104317 h 2857079"/>
                <a:gd name="connsiteX3" fmla="*/ 239680 w 268551"/>
                <a:gd name="connsiteY3" fmla="*/ 98616 h 2857079"/>
                <a:gd name="connsiteX4" fmla="*/ 193544 w 268551"/>
                <a:gd name="connsiteY4" fmla="*/ 2123663 h 2857079"/>
                <a:gd name="connsiteX5" fmla="*/ 24558 w 268551"/>
                <a:gd name="connsiteY5" fmla="*/ 2542596 h 2857079"/>
                <a:gd name="connsiteX6" fmla="*/ 63356 w 268551"/>
                <a:gd name="connsiteY6" fmla="*/ 2857079 h 2857079"/>
                <a:gd name="connsiteX0" fmla="*/ 268551 w 287918"/>
                <a:gd name="connsiteY0" fmla="*/ 697083 h 2857079"/>
                <a:gd name="connsiteX1" fmla="*/ 24579 w 287918"/>
                <a:gd name="connsiteY1" fmla="*/ 712307 h 2857079"/>
                <a:gd name="connsiteX2" fmla="*/ 42789 w 287918"/>
                <a:gd name="connsiteY2" fmla="*/ 104317 h 2857079"/>
                <a:gd name="connsiteX3" fmla="*/ 239680 w 287918"/>
                <a:gd name="connsiteY3" fmla="*/ 98616 h 2857079"/>
                <a:gd name="connsiteX4" fmla="*/ 193544 w 287918"/>
                <a:gd name="connsiteY4" fmla="*/ 2123663 h 2857079"/>
                <a:gd name="connsiteX5" fmla="*/ 24558 w 287918"/>
                <a:gd name="connsiteY5" fmla="*/ 2542596 h 2857079"/>
                <a:gd name="connsiteX6" fmla="*/ 63356 w 287918"/>
                <a:gd name="connsiteY6" fmla="*/ 2857079 h 2857079"/>
                <a:gd name="connsiteX0" fmla="*/ 268551 w 268551"/>
                <a:gd name="connsiteY0" fmla="*/ 697083 h 2857079"/>
                <a:gd name="connsiteX1" fmla="*/ 24579 w 268551"/>
                <a:gd name="connsiteY1" fmla="*/ 712307 h 2857079"/>
                <a:gd name="connsiteX2" fmla="*/ 42789 w 268551"/>
                <a:gd name="connsiteY2" fmla="*/ 104317 h 2857079"/>
                <a:gd name="connsiteX3" fmla="*/ 239680 w 268551"/>
                <a:gd name="connsiteY3" fmla="*/ 98616 h 2857079"/>
                <a:gd name="connsiteX4" fmla="*/ 193544 w 268551"/>
                <a:gd name="connsiteY4" fmla="*/ 2123663 h 2857079"/>
                <a:gd name="connsiteX5" fmla="*/ 24558 w 268551"/>
                <a:gd name="connsiteY5" fmla="*/ 2542596 h 2857079"/>
                <a:gd name="connsiteX6" fmla="*/ 63356 w 268551"/>
                <a:gd name="connsiteY6" fmla="*/ 2857079 h 2857079"/>
                <a:gd name="connsiteX0" fmla="*/ 268551 w 268551"/>
                <a:gd name="connsiteY0" fmla="*/ 697083 h 2857079"/>
                <a:gd name="connsiteX1" fmla="*/ 24579 w 268551"/>
                <a:gd name="connsiteY1" fmla="*/ 712307 h 2857079"/>
                <a:gd name="connsiteX2" fmla="*/ 42789 w 268551"/>
                <a:gd name="connsiteY2" fmla="*/ 104317 h 2857079"/>
                <a:gd name="connsiteX3" fmla="*/ 239680 w 268551"/>
                <a:gd name="connsiteY3" fmla="*/ 98616 h 2857079"/>
                <a:gd name="connsiteX4" fmla="*/ 193544 w 268551"/>
                <a:gd name="connsiteY4" fmla="*/ 2123663 h 2857079"/>
                <a:gd name="connsiteX5" fmla="*/ 24558 w 268551"/>
                <a:gd name="connsiteY5" fmla="*/ 2542596 h 2857079"/>
                <a:gd name="connsiteX6" fmla="*/ 63356 w 268551"/>
                <a:gd name="connsiteY6" fmla="*/ 2857079 h 2857079"/>
                <a:gd name="connsiteX0" fmla="*/ 268551 w 268551"/>
                <a:gd name="connsiteY0" fmla="*/ 697083 h 2857079"/>
                <a:gd name="connsiteX1" fmla="*/ 24579 w 268551"/>
                <a:gd name="connsiteY1" fmla="*/ 712307 h 2857079"/>
                <a:gd name="connsiteX2" fmla="*/ 42789 w 268551"/>
                <a:gd name="connsiteY2" fmla="*/ 104317 h 2857079"/>
                <a:gd name="connsiteX3" fmla="*/ 239680 w 268551"/>
                <a:gd name="connsiteY3" fmla="*/ 98616 h 2857079"/>
                <a:gd name="connsiteX4" fmla="*/ 193544 w 268551"/>
                <a:gd name="connsiteY4" fmla="*/ 2123663 h 2857079"/>
                <a:gd name="connsiteX5" fmla="*/ 24558 w 268551"/>
                <a:gd name="connsiteY5" fmla="*/ 2542596 h 2857079"/>
                <a:gd name="connsiteX6" fmla="*/ 63356 w 268551"/>
                <a:gd name="connsiteY6" fmla="*/ 2857079 h 2857079"/>
                <a:gd name="connsiteX0" fmla="*/ 268551 w 268551"/>
                <a:gd name="connsiteY0" fmla="*/ 697083 h 2857079"/>
                <a:gd name="connsiteX1" fmla="*/ 24579 w 268551"/>
                <a:gd name="connsiteY1" fmla="*/ 712307 h 2857079"/>
                <a:gd name="connsiteX2" fmla="*/ 42789 w 268551"/>
                <a:gd name="connsiteY2" fmla="*/ 104317 h 2857079"/>
                <a:gd name="connsiteX3" fmla="*/ 239680 w 268551"/>
                <a:gd name="connsiteY3" fmla="*/ 98616 h 2857079"/>
                <a:gd name="connsiteX4" fmla="*/ 193544 w 268551"/>
                <a:gd name="connsiteY4" fmla="*/ 2123663 h 2857079"/>
                <a:gd name="connsiteX5" fmla="*/ 24558 w 268551"/>
                <a:gd name="connsiteY5" fmla="*/ 2542596 h 2857079"/>
                <a:gd name="connsiteX6" fmla="*/ 63356 w 268551"/>
                <a:gd name="connsiteY6" fmla="*/ 2857079 h 2857079"/>
                <a:gd name="connsiteX0" fmla="*/ 272133 w 272133"/>
                <a:gd name="connsiteY0" fmla="*/ 697083 h 2979076"/>
                <a:gd name="connsiteX1" fmla="*/ 28161 w 272133"/>
                <a:gd name="connsiteY1" fmla="*/ 712307 h 2979076"/>
                <a:gd name="connsiteX2" fmla="*/ 46371 w 272133"/>
                <a:gd name="connsiteY2" fmla="*/ 104317 h 2979076"/>
                <a:gd name="connsiteX3" fmla="*/ 243262 w 272133"/>
                <a:gd name="connsiteY3" fmla="*/ 98616 h 2979076"/>
                <a:gd name="connsiteX4" fmla="*/ 197126 w 272133"/>
                <a:gd name="connsiteY4" fmla="*/ 2123663 h 2979076"/>
                <a:gd name="connsiteX5" fmla="*/ 28140 w 272133"/>
                <a:gd name="connsiteY5" fmla="*/ 2542596 h 2979076"/>
                <a:gd name="connsiteX6" fmla="*/ 43700 w 272133"/>
                <a:gd name="connsiteY6" fmla="*/ 2979076 h 2979076"/>
                <a:gd name="connsiteX0" fmla="*/ 266746 w 266746"/>
                <a:gd name="connsiteY0" fmla="*/ 697083 h 2979076"/>
                <a:gd name="connsiteX1" fmla="*/ 22774 w 266746"/>
                <a:gd name="connsiteY1" fmla="*/ 712307 h 2979076"/>
                <a:gd name="connsiteX2" fmla="*/ 40984 w 266746"/>
                <a:gd name="connsiteY2" fmla="*/ 104317 h 2979076"/>
                <a:gd name="connsiteX3" fmla="*/ 237875 w 266746"/>
                <a:gd name="connsiteY3" fmla="*/ 98616 h 2979076"/>
                <a:gd name="connsiteX4" fmla="*/ 191739 w 266746"/>
                <a:gd name="connsiteY4" fmla="*/ 2123663 h 2979076"/>
                <a:gd name="connsiteX5" fmla="*/ 22753 w 266746"/>
                <a:gd name="connsiteY5" fmla="*/ 2542596 h 2979076"/>
                <a:gd name="connsiteX6" fmla="*/ 6033 w 266746"/>
                <a:gd name="connsiteY6" fmla="*/ 2780803 h 2979076"/>
                <a:gd name="connsiteX7" fmla="*/ 38313 w 266746"/>
                <a:gd name="connsiteY7" fmla="*/ 2979076 h 2979076"/>
                <a:gd name="connsiteX0" fmla="*/ 266746 w 266746"/>
                <a:gd name="connsiteY0" fmla="*/ 697083 h 2979076"/>
                <a:gd name="connsiteX1" fmla="*/ 22774 w 266746"/>
                <a:gd name="connsiteY1" fmla="*/ 712307 h 2979076"/>
                <a:gd name="connsiteX2" fmla="*/ 40984 w 266746"/>
                <a:gd name="connsiteY2" fmla="*/ 104317 h 2979076"/>
                <a:gd name="connsiteX3" fmla="*/ 237875 w 266746"/>
                <a:gd name="connsiteY3" fmla="*/ 98616 h 2979076"/>
                <a:gd name="connsiteX4" fmla="*/ 191739 w 266746"/>
                <a:gd name="connsiteY4" fmla="*/ 2123663 h 2979076"/>
                <a:gd name="connsiteX5" fmla="*/ 26426 w 266746"/>
                <a:gd name="connsiteY5" fmla="*/ 2552592 h 2979076"/>
                <a:gd name="connsiteX6" fmla="*/ 6033 w 266746"/>
                <a:gd name="connsiteY6" fmla="*/ 2780803 h 2979076"/>
                <a:gd name="connsiteX7" fmla="*/ 38313 w 266746"/>
                <a:gd name="connsiteY7" fmla="*/ 2979076 h 2979076"/>
                <a:gd name="connsiteX0" fmla="*/ 266746 w 266746"/>
                <a:gd name="connsiteY0" fmla="*/ 697083 h 2979076"/>
                <a:gd name="connsiteX1" fmla="*/ 22774 w 266746"/>
                <a:gd name="connsiteY1" fmla="*/ 712307 h 2979076"/>
                <a:gd name="connsiteX2" fmla="*/ 40984 w 266746"/>
                <a:gd name="connsiteY2" fmla="*/ 104317 h 2979076"/>
                <a:gd name="connsiteX3" fmla="*/ 237875 w 266746"/>
                <a:gd name="connsiteY3" fmla="*/ 98616 h 2979076"/>
                <a:gd name="connsiteX4" fmla="*/ 191739 w 266746"/>
                <a:gd name="connsiteY4" fmla="*/ 2123663 h 2979076"/>
                <a:gd name="connsiteX5" fmla="*/ 26426 w 266746"/>
                <a:gd name="connsiteY5" fmla="*/ 2552592 h 2979076"/>
                <a:gd name="connsiteX6" fmla="*/ 6033 w 266746"/>
                <a:gd name="connsiteY6" fmla="*/ 2780803 h 2979076"/>
                <a:gd name="connsiteX7" fmla="*/ 38313 w 266746"/>
                <a:gd name="connsiteY7" fmla="*/ 2979076 h 2979076"/>
                <a:gd name="connsiteX0" fmla="*/ 278533 w 278533"/>
                <a:gd name="connsiteY0" fmla="*/ 697083 h 2979076"/>
                <a:gd name="connsiteX1" fmla="*/ 34561 w 278533"/>
                <a:gd name="connsiteY1" fmla="*/ 712307 h 2979076"/>
                <a:gd name="connsiteX2" fmla="*/ 52771 w 278533"/>
                <a:gd name="connsiteY2" fmla="*/ 104317 h 2979076"/>
                <a:gd name="connsiteX3" fmla="*/ 249662 w 278533"/>
                <a:gd name="connsiteY3" fmla="*/ 98616 h 2979076"/>
                <a:gd name="connsiteX4" fmla="*/ 203526 w 278533"/>
                <a:gd name="connsiteY4" fmla="*/ 2123663 h 2979076"/>
                <a:gd name="connsiteX5" fmla="*/ 38213 w 278533"/>
                <a:gd name="connsiteY5" fmla="*/ 2552592 h 2979076"/>
                <a:gd name="connsiteX6" fmla="*/ 17820 w 278533"/>
                <a:gd name="connsiteY6" fmla="*/ 2780803 h 2979076"/>
                <a:gd name="connsiteX7" fmla="*/ 50100 w 278533"/>
                <a:gd name="connsiteY7" fmla="*/ 2979076 h 2979076"/>
                <a:gd name="connsiteX0" fmla="*/ 278533 w 278533"/>
                <a:gd name="connsiteY0" fmla="*/ 697083 h 2979076"/>
                <a:gd name="connsiteX1" fmla="*/ 34561 w 278533"/>
                <a:gd name="connsiteY1" fmla="*/ 712307 h 2979076"/>
                <a:gd name="connsiteX2" fmla="*/ 52771 w 278533"/>
                <a:gd name="connsiteY2" fmla="*/ 104317 h 2979076"/>
                <a:gd name="connsiteX3" fmla="*/ 249662 w 278533"/>
                <a:gd name="connsiteY3" fmla="*/ 98616 h 2979076"/>
                <a:gd name="connsiteX4" fmla="*/ 203526 w 278533"/>
                <a:gd name="connsiteY4" fmla="*/ 2123663 h 2979076"/>
                <a:gd name="connsiteX5" fmla="*/ 38213 w 278533"/>
                <a:gd name="connsiteY5" fmla="*/ 2552592 h 2979076"/>
                <a:gd name="connsiteX6" fmla="*/ 17820 w 278533"/>
                <a:gd name="connsiteY6" fmla="*/ 2780803 h 2979076"/>
                <a:gd name="connsiteX7" fmla="*/ 50100 w 278533"/>
                <a:gd name="connsiteY7" fmla="*/ 2979076 h 2979076"/>
                <a:gd name="connsiteX0" fmla="*/ 266746 w 266746"/>
                <a:gd name="connsiteY0" fmla="*/ 697083 h 2979076"/>
                <a:gd name="connsiteX1" fmla="*/ 22774 w 266746"/>
                <a:gd name="connsiteY1" fmla="*/ 712307 h 2979076"/>
                <a:gd name="connsiteX2" fmla="*/ 40984 w 266746"/>
                <a:gd name="connsiteY2" fmla="*/ 104317 h 2979076"/>
                <a:gd name="connsiteX3" fmla="*/ 237875 w 266746"/>
                <a:gd name="connsiteY3" fmla="*/ 98616 h 2979076"/>
                <a:gd name="connsiteX4" fmla="*/ 191739 w 266746"/>
                <a:gd name="connsiteY4" fmla="*/ 2123663 h 2979076"/>
                <a:gd name="connsiteX5" fmla="*/ 26426 w 266746"/>
                <a:gd name="connsiteY5" fmla="*/ 2552592 h 2979076"/>
                <a:gd name="connsiteX6" fmla="*/ 51739 w 266746"/>
                <a:gd name="connsiteY6" fmla="*/ 2843425 h 2979076"/>
                <a:gd name="connsiteX7" fmla="*/ 38313 w 266746"/>
                <a:gd name="connsiteY7" fmla="*/ 2979076 h 2979076"/>
                <a:gd name="connsiteX0" fmla="*/ 275263 w 275263"/>
                <a:gd name="connsiteY0" fmla="*/ 697083 h 2979076"/>
                <a:gd name="connsiteX1" fmla="*/ 31291 w 275263"/>
                <a:gd name="connsiteY1" fmla="*/ 712307 h 2979076"/>
                <a:gd name="connsiteX2" fmla="*/ 49501 w 275263"/>
                <a:gd name="connsiteY2" fmla="*/ 104317 h 2979076"/>
                <a:gd name="connsiteX3" fmla="*/ 246392 w 275263"/>
                <a:gd name="connsiteY3" fmla="*/ 98616 h 2979076"/>
                <a:gd name="connsiteX4" fmla="*/ 200256 w 275263"/>
                <a:gd name="connsiteY4" fmla="*/ 2123663 h 2979076"/>
                <a:gd name="connsiteX5" fmla="*/ 34943 w 275263"/>
                <a:gd name="connsiteY5" fmla="*/ 2552592 h 2979076"/>
                <a:gd name="connsiteX6" fmla="*/ 60256 w 275263"/>
                <a:gd name="connsiteY6" fmla="*/ 2843425 h 2979076"/>
                <a:gd name="connsiteX7" fmla="*/ 46830 w 275263"/>
                <a:gd name="connsiteY7" fmla="*/ 2979076 h 2979076"/>
                <a:gd name="connsiteX0" fmla="*/ 275263 w 275263"/>
                <a:gd name="connsiteY0" fmla="*/ 697083 h 3100544"/>
                <a:gd name="connsiteX1" fmla="*/ 31291 w 275263"/>
                <a:gd name="connsiteY1" fmla="*/ 712307 h 3100544"/>
                <a:gd name="connsiteX2" fmla="*/ 49501 w 275263"/>
                <a:gd name="connsiteY2" fmla="*/ 104317 h 3100544"/>
                <a:gd name="connsiteX3" fmla="*/ 246392 w 275263"/>
                <a:gd name="connsiteY3" fmla="*/ 98616 h 3100544"/>
                <a:gd name="connsiteX4" fmla="*/ 200256 w 275263"/>
                <a:gd name="connsiteY4" fmla="*/ 2123663 h 3100544"/>
                <a:gd name="connsiteX5" fmla="*/ 34943 w 275263"/>
                <a:gd name="connsiteY5" fmla="*/ 2552592 h 3100544"/>
                <a:gd name="connsiteX6" fmla="*/ 60256 w 275263"/>
                <a:gd name="connsiteY6" fmla="*/ 2843425 h 3100544"/>
                <a:gd name="connsiteX7" fmla="*/ 18857 w 275263"/>
                <a:gd name="connsiteY7" fmla="*/ 3100544 h 3100544"/>
                <a:gd name="connsiteX0" fmla="*/ 275263 w 275263"/>
                <a:gd name="connsiteY0" fmla="*/ 697083 h 3100544"/>
                <a:gd name="connsiteX1" fmla="*/ 31291 w 275263"/>
                <a:gd name="connsiteY1" fmla="*/ 712307 h 3100544"/>
                <a:gd name="connsiteX2" fmla="*/ 49501 w 275263"/>
                <a:gd name="connsiteY2" fmla="*/ 104317 h 3100544"/>
                <a:gd name="connsiteX3" fmla="*/ 246392 w 275263"/>
                <a:gd name="connsiteY3" fmla="*/ 98616 h 3100544"/>
                <a:gd name="connsiteX4" fmla="*/ 200256 w 275263"/>
                <a:gd name="connsiteY4" fmla="*/ 2123663 h 3100544"/>
                <a:gd name="connsiteX5" fmla="*/ 34943 w 275263"/>
                <a:gd name="connsiteY5" fmla="*/ 2552592 h 3100544"/>
                <a:gd name="connsiteX6" fmla="*/ 60256 w 275263"/>
                <a:gd name="connsiteY6" fmla="*/ 2843425 h 3100544"/>
                <a:gd name="connsiteX7" fmla="*/ 18857 w 275263"/>
                <a:gd name="connsiteY7" fmla="*/ 3100544 h 3100544"/>
                <a:gd name="connsiteX0" fmla="*/ 266746 w 266746"/>
                <a:gd name="connsiteY0" fmla="*/ 697083 h 3100544"/>
                <a:gd name="connsiteX1" fmla="*/ 22774 w 266746"/>
                <a:gd name="connsiteY1" fmla="*/ 712307 h 3100544"/>
                <a:gd name="connsiteX2" fmla="*/ 40984 w 266746"/>
                <a:gd name="connsiteY2" fmla="*/ 104317 h 3100544"/>
                <a:gd name="connsiteX3" fmla="*/ 237875 w 266746"/>
                <a:gd name="connsiteY3" fmla="*/ 98616 h 3100544"/>
                <a:gd name="connsiteX4" fmla="*/ 191739 w 266746"/>
                <a:gd name="connsiteY4" fmla="*/ 2123663 h 3100544"/>
                <a:gd name="connsiteX5" fmla="*/ 26426 w 266746"/>
                <a:gd name="connsiteY5" fmla="*/ 2552592 h 3100544"/>
                <a:gd name="connsiteX6" fmla="*/ 51739 w 266746"/>
                <a:gd name="connsiteY6" fmla="*/ 2843425 h 3100544"/>
                <a:gd name="connsiteX7" fmla="*/ 10340 w 266746"/>
                <a:gd name="connsiteY7" fmla="*/ 3100544 h 3100544"/>
                <a:gd name="connsiteX0" fmla="*/ 266746 w 266746"/>
                <a:gd name="connsiteY0" fmla="*/ 697083 h 3100544"/>
                <a:gd name="connsiteX1" fmla="*/ 22774 w 266746"/>
                <a:gd name="connsiteY1" fmla="*/ 712307 h 3100544"/>
                <a:gd name="connsiteX2" fmla="*/ 40984 w 266746"/>
                <a:gd name="connsiteY2" fmla="*/ 104317 h 3100544"/>
                <a:gd name="connsiteX3" fmla="*/ 237875 w 266746"/>
                <a:gd name="connsiteY3" fmla="*/ 98616 h 3100544"/>
                <a:gd name="connsiteX4" fmla="*/ 191739 w 266746"/>
                <a:gd name="connsiteY4" fmla="*/ 2123663 h 3100544"/>
                <a:gd name="connsiteX5" fmla="*/ 26426 w 266746"/>
                <a:gd name="connsiteY5" fmla="*/ 2552592 h 3100544"/>
                <a:gd name="connsiteX6" fmla="*/ 51739 w 266746"/>
                <a:gd name="connsiteY6" fmla="*/ 2843425 h 3100544"/>
                <a:gd name="connsiteX7" fmla="*/ 10340 w 266746"/>
                <a:gd name="connsiteY7" fmla="*/ 3100544 h 3100544"/>
                <a:gd name="connsiteX0" fmla="*/ 266746 w 266746"/>
                <a:gd name="connsiteY0" fmla="*/ 697083 h 3100544"/>
                <a:gd name="connsiteX1" fmla="*/ 22774 w 266746"/>
                <a:gd name="connsiteY1" fmla="*/ 712307 h 3100544"/>
                <a:gd name="connsiteX2" fmla="*/ 40984 w 266746"/>
                <a:gd name="connsiteY2" fmla="*/ 104317 h 3100544"/>
                <a:gd name="connsiteX3" fmla="*/ 237875 w 266746"/>
                <a:gd name="connsiteY3" fmla="*/ 98616 h 3100544"/>
                <a:gd name="connsiteX4" fmla="*/ 191739 w 266746"/>
                <a:gd name="connsiteY4" fmla="*/ 2123663 h 3100544"/>
                <a:gd name="connsiteX5" fmla="*/ 26426 w 266746"/>
                <a:gd name="connsiteY5" fmla="*/ 2552592 h 3100544"/>
                <a:gd name="connsiteX6" fmla="*/ 51739 w 266746"/>
                <a:gd name="connsiteY6" fmla="*/ 2843425 h 3100544"/>
                <a:gd name="connsiteX7" fmla="*/ 10340 w 266746"/>
                <a:gd name="connsiteY7" fmla="*/ 3100544 h 3100544"/>
                <a:gd name="connsiteX0" fmla="*/ 266746 w 269775"/>
                <a:gd name="connsiteY0" fmla="*/ 697083 h 3100544"/>
                <a:gd name="connsiteX1" fmla="*/ 22774 w 269775"/>
                <a:gd name="connsiteY1" fmla="*/ 712307 h 3100544"/>
                <a:gd name="connsiteX2" fmla="*/ 40984 w 269775"/>
                <a:gd name="connsiteY2" fmla="*/ 104317 h 3100544"/>
                <a:gd name="connsiteX3" fmla="*/ 237875 w 269775"/>
                <a:gd name="connsiteY3" fmla="*/ 98616 h 3100544"/>
                <a:gd name="connsiteX4" fmla="*/ 191739 w 269775"/>
                <a:gd name="connsiteY4" fmla="*/ 2123663 h 3100544"/>
                <a:gd name="connsiteX5" fmla="*/ 26426 w 269775"/>
                <a:gd name="connsiteY5" fmla="*/ 2552592 h 3100544"/>
                <a:gd name="connsiteX6" fmla="*/ 51739 w 269775"/>
                <a:gd name="connsiteY6" fmla="*/ 2843425 h 3100544"/>
                <a:gd name="connsiteX7" fmla="*/ 10340 w 269775"/>
                <a:gd name="connsiteY7" fmla="*/ 3100544 h 3100544"/>
                <a:gd name="connsiteX0" fmla="*/ 266746 w 278571"/>
                <a:gd name="connsiteY0" fmla="*/ 697083 h 3100544"/>
                <a:gd name="connsiteX1" fmla="*/ 22774 w 278571"/>
                <a:gd name="connsiteY1" fmla="*/ 712307 h 3100544"/>
                <a:gd name="connsiteX2" fmla="*/ 40984 w 278571"/>
                <a:gd name="connsiteY2" fmla="*/ 104317 h 3100544"/>
                <a:gd name="connsiteX3" fmla="*/ 237875 w 278571"/>
                <a:gd name="connsiteY3" fmla="*/ 98616 h 3100544"/>
                <a:gd name="connsiteX4" fmla="*/ 191739 w 278571"/>
                <a:gd name="connsiteY4" fmla="*/ 2123663 h 3100544"/>
                <a:gd name="connsiteX5" fmla="*/ 26426 w 278571"/>
                <a:gd name="connsiteY5" fmla="*/ 2552592 h 3100544"/>
                <a:gd name="connsiteX6" fmla="*/ 51739 w 278571"/>
                <a:gd name="connsiteY6" fmla="*/ 2843425 h 3100544"/>
                <a:gd name="connsiteX7" fmla="*/ 10340 w 278571"/>
                <a:gd name="connsiteY7" fmla="*/ 3100544 h 3100544"/>
                <a:gd name="connsiteX0" fmla="*/ 266746 w 279307"/>
                <a:gd name="connsiteY0" fmla="*/ 697083 h 3100544"/>
                <a:gd name="connsiteX1" fmla="*/ 22774 w 279307"/>
                <a:gd name="connsiteY1" fmla="*/ 712307 h 3100544"/>
                <a:gd name="connsiteX2" fmla="*/ 40984 w 279307"/>
                <a:gd name="connsiteY2" fmla="*/ 104317 h 3100544"/>
                <a:gd name="connsiteX3" fmla="*/ 237875 w 279307"/>
                <a:gd name="connsiteY3" fmla="*/ 98616 h 3100544"/>
                <a:gd name="connsiteX4" fmla="*/ 191739 w 279307"/>
                <a:gd name="connsiteY4" fmla="*/ 2123663 h 3100544"/>
                <a:gd name="connsiteX5" fmla="*/ 26426 w 279307"/>
                <a:gd name="connsiteY5" fmla="*/ 2552592 h 3100544"/>
                <a:gd name="connsiteX6" fmla="*/ 51739 w 279307"/>
                <a:gd name="connsiteY6" fmla="*/ 2843425 h 3100544"/>
                <a:gd name="connsiteX7" fmla="*/ 10340 w 279307"/>
                <a:gd name="connsiteY7" fmla="*/ 3100544 h 3100544"/>
                <a:gd name="connsiteX0" fmla="*/ 266746 w 279307"/>
                <a:gd name="connsiteY0" fmla="*/ 697083 h 3100544"/>
                <a:gd name="connsiteX1" fmla="*/ 22774 w 279307"/>
                <a:gd name="connsiteY1" fmla="*/ 712307 h 3100544"/>
                <a:gd name="connsiteX2" fmla="*/ 40984 w 279307"/>
                <a:gd name="connsiteY2" fmla="*/ 104317 h 3100544"/>
                <a:gd name="connsiteX3" fmla="*/ 237875 w 279307"/>
                <a:gd name="connsiteY3" fmla="*/ 98616 h 3100544"/>
                <a:gd name="connsiteX4" fmla="*/ 191739 w 279307"/>
                <a:gd name="connsiteY4" fmla="*/ 2123663 h 3100544"/>
                <a:gd name="connsiteX5" fmla="*/ 26426 w 279307"/>
                <a:gd name="connsiteY5" fmla="*/ 2552592 h 3100544"/>
                <a:gd name="connsiteX6" fmla="*/ 51739 w 279307"/>
                <a:gd name="connsiteY6" fmla="*/ 2843425 h 3100544"/>
                <a:gd name="connsiteX7" fmla="*/ 10340 w 279307"/>
                <a:gd name="connsiteY7" fmla="*/ 3100544 h 3100544"/>
                <a:gd name="connsiteX0" fmla="*/ 266746 w 279307"/>
                <a:gd name="connsiteY0" fmla="*/ 697083 h 3100544"/>
                <a:gd name="connsiteX1" fmla="*/ 22774 w 279307"/>
                <a:gd name="connsiteY1" fmla="*/ 712307 h 3100544"/>
                <a:gd name="connsiteX2" fmla="*/ 40984 w 279307"/>
                <a:gd name="connsiteY2" fmla="*/ 104317 h 3100544"/>
                <a:gd name="connsiteX3" fmla="*/ 237875 w 279307"/>
                <a:gd name="connsiteY3" fmla="*/ 98616 h 3100544"/>
                <a:gd name="connsiteX4" fmla="*/ 191739 w 279307"/>
                <a:gd name="connsiteY4" fmla="*/ 2123663 h 3100544"/>
                <a:gd name="connsiteX5" fmla="*/ 26426 w 279307"/>
                <a:gd name="connsiteY5" fmla="*/ 2552592 h 3100544"/>
                <a:gd name="connsiteX6" fmla="*/ 51739 w 279307"/>
                <a:gd name="connsiteY6" fmla="*/ 2843425 h 3100544"/>
                <a:gd name="connsiteX7" fmla="*/ 10340 w 279307"/>
                <a:gd name="connsiteY7" fmla="*/ 3100544 h 3100544"/>
                <a:gd name="connsiteX0" fmla="*/ 266746 w 279307"/>
                <a:gd name="connsiteY0" fmla="*/ 697083 h 3100544"/>
                <a:gd name="connsiteX1" fmla="*/ 22774 w 279307"/>
                <a:gd name="connsiteY1" fmla="*/ 712307 h 3100544"/>
                <a:gd name="connsiteX2" fmla="*/ 40984 w 279307"/>
                <a:gd name="connsiteY2" fmla="*/ 104317 h 3100544"/>
                <a:gd name="connsiteX3" fmla="*/ 237875 w 279307"/>
                <a:gd name="connsiteY3" fmla="*/ 98616 h 3100544"/>
                <a:gd name="connsiteX4" fmla="*/ 191739 w 279307"/>
                <a:gd name="connsiteY4" fmla="*/ 2123663 h 3100544"/>
                <a:gd name="connsiteX5" fmla="*/ 26426 w 279307"/>
                <a:gd name="connsiteY5" fmla="*/ 2552592 h 3100544"/>
                <a:gd name="connsiteX6" fmla="*/ 51739 w 279307"/>
                <a:gd name="connsiteY6" fmla="*/ 2843425 h 3100544"/>
                <a:gd name="connsiteX7" fmla="*/ 10340 w 279307"/>
                <a:gd name="connsiteY7" fmla="*/ 3100544 h 3100544"/>
                <a:gd name="connsiteX0" fmla="*/ 266746 w 279307"/>
                <a:gd name="connsiteY0" fmla="*/ 697083 h 3100544"/>
                <a:gd name="connsiteX1" fmla="*/ 22774 w 279307"/>
                <a:gd name="connsiteY1" fmla="*/ 712307 h 3100544"/>
                <a:gd name="connsiteX2" fmla="*/ 40984 w 279307"/>
                <a:gd name="connsiteY2" fmla="*/ 104317 h 3100544"/>
                <a:gd name="connsiteX3" fmla="*/ 237875 w 279307"/>
                <a:gd name="connsiteY3" fmla="*/ 98616 h 3100544"/>
                <a:gd name="connsiteX4" fmla="*/ 191739 w 279307"/>
                <a:gd name="connsiteY4" fmla="*/ 2123663 h 3100544"/>
                <a:gd name="connsiteX5" fmla="*/ 26426 w 279307"/>
                <a:gd name="connsiteY5" fmla="*/ 2552592 h 3100544"/>
                <a:gd name="connsiteX6" fmla="*/ 51739 w 279307"/>
                <a:gd name="connsiteY6" fmla="*/ 2843425 h 3100544"/>
                <a:gd name="connsiteX7" fmla="*/ 10340 w 279307"/>
                <a:gd name="connsiteY7" fmla="*/ 3100544 h 3100544"/>
                <a:gd name="connsiteX0" fmla="*/ 274712 w 287273"/>
                <a:gd name="connsiteY0" fmla="*/ 697083 h 3110522"/>
                <a:gd name="connsiteX1" fmla="*/ 30740 w 287273"/>
                <a:gd name="connsiteY1" fmla="*/ 712307 h 3110522"/>
                <a:gd name="connsiteX2" fmla="*/ 48950 w 287273"/>
                <a:gd name="connsiteY2" fmla="*/ 104317 h 3110522"/>
                <a:gd name="connsiteX3" fmla="*/ 245841 w 287273"/>
                <a:gd name="connsiteY3" fmla="*/ 98616 h 3110522"/>
                <a:gd name="connsiteX4" fmla="*/ 199705 w 287273"/>
                <a:gd name="connsiteY4" fmla="*/ 2123663 h 3110522"/>
                <a:gd name="connsiteX5" fmla="*/ 34392 w 287273"/>
                <a:gd name="connsiteY5" fmla="*/ 2552592 h 3110522"/>
                <a:gd name="connsiteX6" fmla="*/ 59705 w 287273"/>
                <a:gd name="connsiteY6" fmla="*/ 2843425 h 3110522"/>
                <a:gd name="connsiteX7" fmla="*/ 417 w 287273"/>
                <a:gd name="connsiteY7" fmla="*/ 3110522 h 3110522"/>
                <a:gd name="connsiteX0" fmla="*/ 274295 w 286856"/>
                <a:gd name="connsiteY0" fmla="*/ 697083 h 3110522"/>
                <a:gd name="connsiteX1" fmla="*/ 30323 w 286856"/>
                <a:gd name="connsiteY1" fmla="*/ 712307 h 3110522"/>
                <a:gd name="connsiteX2" fmla="*/ 48533 w 286856"/>
                <a:gd name="connsiteY2" fmla="*/ 104317 h 3110522"/>
                <a:gd name="connsiteX3" fmla="*/ 245424 w 286856"/>
                <a:gd name="connsiteY3" fmla="*/ 98616 h 3110522"/>
                <a:gd name="connsiteX4" fmla="*/ 199288 w 286856"/>
                <a:gd name="connsiteY4" fmla="*/ 2123663 h 3110522"/>
                <a:gd name="connsiteX5" fmla="*/ 33975 w 286856"/>
                <a:gd name="connsiteY5" fmla="*/ 2552592 h 3110522"/>
                <a:gd name="connsiteX6" fmla="*/ 59288 w 286856"/>
                <a:gd name="connsiteY6" fmla="*/ 2843425 h 3110522"/>
                <a:gd name="connsiteX7" fmla="*/ 0 w 286856"/>
                <a:gd name="connsiteY7" fmla="*/ 3110522 h 3110522"/>
                <a:gd name="connsiteX0" fmla="*/ 274295 w 286856"/>
                <a:gd name="connsiteY0" fmla="*/ 697083 h 3110522"/>
                <a:gd name="connsiteX1" fmla="*/ 30323 w 286856"/>
                <a:gd name="connsiteY1" fmla="*/ 712307 h 3110522"/>
                <a:gd name="connsiteX2" fmla="*/ 48533 w 286856"/>
                <a:gd name="connsiteY2" fmla="*/ 104317 h 3110522"/>
                <a:gd name="connsiteX3" fmla="*/ 245424 w 286856"/>
                <a:gd name="connsiteY3" fmla="*/ 98616 h 3110522"/>
                <a:gd name="connsiteX4" fmla="*/ 199288 w 286856"/>
                <a:gd name="connsiteY4" fmla="*/ 2123663 h 3110522"/>
                <a:gd name="connsiteX5" fmla="*/ 33975 w 286856"/>
                <a:gd name="connsiteY5" fmla="*/ 2552592 h 3110522"/>
                <a:gd name="connsiteX6" fmla="*/ 59288 w 286856"/>
                <a:gd name="connsiteY6" fmla="*/ 2843425 h 3110522"/>
                <a:gd name="connsiteX7" fmla="*/ 0 w 286856"/>
                <a:gd name="connsiteY7" fmla="*/ 3110522 h 3110522"/>
                <a:gd name="connsiteX0" fmla="*/ 274295 w 286856"/>
                <a:gd name="connsiteY0" fmla="*/ 697083 h 3110522"/>
                <a:gd name="connsiteX1" fmla="*/ 30323 w 286856"/>
                <a:gd name="connsiteY1" fmla="*/ 712307 h 3110522"/>
                <a:gd name="connsiteX2" fmla="*/ 48533 w 286856"/>
                <a:gd name="connsiteY2" fmla="*/ 104317 h 3110522"/>
                <a:gd name="connsiteX3" fmla="*/ 245424 w 286856"/>
                <a:gd name="connsiteY3" fmla="*/ 98616 h 3110522"/>
                <a:gd name="connsiteX4" fmla="*/ 199288 w 286856"/>
                <a:gd name="connsiteY4" fmla="*/ 2123663 h 3110522"/>
                <a:gd name="connsiteX5" fmla="*/ 33975 w 286856"/>
                <a:gd name="connsiteY5" fmla="*/ 2552592 h 3110522"/>
                <a:gd name="connsiteX6" fmla="*/ 59288 w 286856"/>
                <a:gd name="connsiteY6" fmla="*/ 2843425 h 3110522"/>
                <a:gd name="connsiteX7" fmla="*/ 0 w 286856"/>
                <a:gd name="connsiteY7" fmla="*/ 3110522 h 3110522"/>
                <a:gd name="connsiteX0" fmla="*/ 266747 w 279308"/>
                <a:gd name="connsiteY0" fmla="*/ 697083 h 3104020"/>
                <a:gd name="connsiteX1" fmla="*/ 22775 w 279308"/>
                <a:gd name="connsiteY1" fmla="*/ 712307 h 3104020"/>
                <a:gd name="connsiteX2" fmla="*/ 40985 w 279308"/>
                <a:gd name="connsiteY2" fmla="*/ 104317 h 3104020"/>
                <a:gd name="connsiteX3" fmla="*/ 237876 w 279308"/>
                <a:gd name="connsiteY3" fmla="*/ 98616 h 3104020"/>
                <a:gd name="connsiteX4" fmla="*/ 191740 w 279308"/>
                <a:gd name="connsiteY4" fmla="*/ 2123663 h 3104020"/>
                <a:gd name="connsiteX5" fmla="*/ 26427 w 279308"/>
                <a:gd name="connsiteY5" fmla="*/ 2552592 h 3104020"/>
                <a:gd name="connsiteX6" fmla="*/ 51740 w 279308"/>
                <a:gd name="connsiteY6" fmla="*/ 2843425 h 3104020"/>
                <a:gd name="connsiteX7" fmla="*/ 44816 w 279308"/>
                <a:gd name="connsiteY7" fmla="*/ 3104021 h 3104020"/>
                <a:gd name="connsiteX0" fmla="*/ 266745 w 279306"/>
                <a:gd name="connsiteY0" fmla="*/ 697083 h 3104022"/>
                <a:gd name="connsiteX1" fmla="*/ 22773 w 279306"/>
                <a:gd name="connsiteY1" fmla="*/ 712307 h 3104022"/>
                <a:gd name="connsiteX2" fmla="*/ 40983 w 279306"/>
                <a:gd name="connsiteY2" fmla="*/ 104317 h 3104022"/>
                <a:gd name="connsiteX3" fmla="*/ 237874 w 279306"/>
                <a:gd name="connsiteY3" fmla="*/ 98616 h 3104022"/>
                <a:gd name="connsiteX4" fmla="*/ 191738 w 279306"/>
                <a:gd name="connsiteY4" fmla="*/ 2123663 h 3104022"/>
                <a:gd name="connsiteX5" fmla="*/ 26425 w 279306"/>
                <a:gd name="connsiteY5" fmla="*/ 2552592 h 3104022"/>
                <a:gd name="connsiteX6" fmla="*/ 51738 w 279306"/>
                <a:gd name="connsiteY6" fmla="*/ 2843425 h 3104022"/>
                <a:gd name="connsiteX7" fmla="*/ 44814 w 279306"/>
                <a:gd name="connsiteY7" fmla="*/ 3104021 h 3104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306" h="3104022">
                  <a:moveTo>
                    <a:pt x="266745" y="697083"/>
                  </a:moveTo>
                  <a:cubicBezTo>
                    <a:pt x="176464" y="745950"/>
                    <a:pt x="60400" y="811101"/>
                    <a:pt x="22773" y="712307"/>
                  </a:cubicBezTo>
                  <a:cubicBezTo>
                    <a:pt x="-14854" y="613513"/>
                    <a:pt x="-3837" y="243933"/>
                    <a:pt x="40983" y="104317"/>
                  </a:cubicBezTo>
                  <a:cubicBezTo>
                    <a:pt x="85803" y="-35299"/>
                    <a:pt x="165776" y="-32341"/>
                    <a:pt x="237874" y="98616"/>
                  </a:cubicBezTo>
                  <a:cubicBezTo>
                    <a:pt x="309972" y="229573"/>
                    <a:pt x="283788" y="1813674"/>
                    <a:pt x="191738" y="2123663"/>
                  </a:cubicBezTo>
                  <a:cubicBezTo>
                    <a:pt x="99688" y="2433652"/>
                    <a:pt x="61385" y="2364446"/>
                    <a:pt x="26425" y="2552592"/>
                  </a:cubicBezTo>
                  <a:cubicBezTo>
                    <a:pt x="-8535" y="2740738"/>
                    <a:pt x="48673" y="2751520"/>
                    <a:pt x="51738" y="2843425"/>
                  </a:cubicBezTo>
                  <a:cubicBezTo>
                    <a:pt x="54803" y="2935330"/>
                    <a:pt x="47530" y="2829597"/>
                    <a:pt x="44814" y="3104021"/>
                  </a:cubicBezTo>
                </a:path>
              </a:pathLst>
            </a:cu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146" name="Freeform: Shape 178">
              <a:extLst>
                <a:ext uri="{FF2B5EF4-FFF2-40B4-BE49-F238E27FC236}">
                  <a16:creationId xmlns:a16="http://schemas.microsoft.com/office/drawing/2014/main" id="{35CC1FD0-CA7F-8DBE-589C-93A84EEAD9DA}"/>
                </a:ext>
              </a:extLst>
            </p:cNvPr>
            <p:cNvSpPr/>
            <p:nvPr/>
          </p:nvSpPr>
          <p:spPr>
            <a:xfrm rot="16393962" flipV="1">
              <a:off x="5297731" y="1976423"/>
              <a:ext cx="155709" cy="1872475"/>
            </a:xfrm>
            <a:custGeom>
              <a:avLst/>
              <a:gdLst>
                <a:gd name="connsiteX0" fmla="*/ 387626 w 390382"/>
                <a:gd name="connsiteY0" fmla="*/ 765739 h 2843017"/>
                <a:gd name="connsiteX1" fmla="*/ 178904 w 390382"/>
                <a:gd name="connsiteY1" fmla="*/ 765739 h 2843017"/>
                <a:gd name="connsiteX2" fmla="*/ 218661 w 390382"/>
                <a:gd name="connsiteY2" fmla="*/ 179330 h 2843017"/>
                <a:gd name="connsiteX3" fmla="*/ 377687 w 390382"/>
                <a:gd name="connsiteY3" fmla="*/ 169391 h 2843017"/>
                <a:gd name="connsiteX4" fmla="*/ 347869 w 390382"/>
                <a:gd name="connsiteY4" fmla="*/ 2177095 h 2843017"/>
                <a:gd name="connsiteX5" fmla="*/ 89452 w 390382"/>
                <a:gd name="connsiteY5" fmla="*/ 2624356 h 2843017"/>
                <a:gd name="connsiteX6" fmla="*/ 0 w 390382"/>
                <a:gd name="connsiteY6" fmla="*/ 2843017 h 2843017"/>
                <a:gd name="connsiteX0" fmla="*/ 387626 w 391961"/>
                <a:gd name="connsiteY0" fmla="*/ 774486 h 2851764"/>
                <a:gd name="connsiteX1" fmla="*/ 178904 w 391961"/>
                <a:gd name="connsiteY1" fmla="*/ 774486 h 2851764"/>
                <a:gd name="connsiteX2" fmla="*/ 197114 w 391961"/>
                <a:gd name="connsiteY2" fmla="*/ 166496 h 2851764"/>
                <a:gd name="connsiteX3" fmla="*/ 377687 w 391961"/>
                <a:gd name="connsiteY3" fmla="*/ 178138 h 2851764"/>
                <a:gd name="connsiteX4" fmla="*/ 347869 w 391961"/>
                <a:gd name="connsiteY4" fmla="*/ 2185842 h 2851764"/>
                <a:gd name="connsiteX5" fmla="*/ 89452 w 391961"/>
                <a:gd name="connsiteY5" fmla="*/ 2633103 h 2851764"/>
                <a:gd name="connsiteX6" fmla="*/ 0 w 391961"/>
                <a:gd name="connsiteY6" fmla="*/ 2851764 h 2851764"/>
                <a:gd name="connsiteX0" fmla="*/ 387626 w 404727"/>
                <a:gd name="connsiteY0" fmla="*/ 786809 h 2864087"/>
                <a:gd name="connsiteX1" fmla="*/ 178904 w 404727"/>
                <a:gd name="connsiteY1" fmla="*/ 786809 h 2864087"/>
                <a:gd name="connsiteX2" fmla="*/ 197114 w 404727"/>
                <a:gd name="connsiteY2" fmla="*/ 178819 h 2864087"/>
                <a:gd name="connsiteX3" fmla="*/ 394005 w 404727"/>
                <a:gd name="connsiteY3" fmla="*/ 173118 h 2864087"/>
                <a:gd name="connsiteX4" fmla="*/ 347869 w 404727"/>
                <a:gd name="connsiteY4" fmla="*/ 2198165 h 2864087"/>
                <a:gd name="connsiteX5" fmla="*/ 89452 w 404727"/>
                <a:gd name="connsiteY5" fmla="*/ 2645426 h 2864087"/>
                <a:gd name="connsiteX6" fmla="*/ 0 w 404727"/>
                <a:gd name="connsiteY6" fmla="*/ 2864087 h 2864087"/>
                <a:gd name="connsiteX0" fmla="*/ 387626 w 425476"/>
                <a:gd name="connsiteY0" fmla="*/ 698944 h 2776222"/>
                <a:gd name="connsiteX1" fmla="*/ 178904 w 425476"/>
                <a:gd name="connsiteY1" fmla="*/ 698944 h 2776222"/>
                <a:gd name="connsiteX2" fmla="*/ 197114 w 425476"/>
                <a:gd name="connsiteY2" fmla="*/ 90954 h 2776222"/>
                <a:gd name="connsiteX3" fmla="*/ 394005 w 425476"/>
                <a:gd name="connsiteY3" fmla="*/ 85253 h 2776222"/>
                <a:gd name="connsiteX4" fmla="*/ 347869 w 425476"/>
                <a:gd name="connsiteY4" fmla="*/ 2110300 h 2776222"/>
                <a:gd name="connsiteX5" fmla="*/ 89452 w 425476"/>
                <a:gd name="connsiteY5" fmla="*/ 2557561 h 2776222"/>
                <a:gd name="connsiteX6" fmla="*/ 0 w 425476"/>
                <a:gd name="connsiteY6" fmla="*/ 2776222 h 2776222"/>
                <a:gd name="connsiteX0" fmla="*/ 387626 w 425476"/>
                <a:gd name="connsiteY0" fmla="*/ 712307 h 2789585"/>
                <a:gd name="connsiteX1" fmla="*/ 178904 w 425476"/>
                <a:gd name="connsiteY1" fmla="*/ 712307 h 2789585"/>
                <a:gd name="connsiteX2" fmla="*/ 197114 w 425476"/>
                <a:gd name="connsiteY2" fmla="*/ 104317 h 2789585"/>
                <a:gd name="connsiteX3" fmla="*/ 394005 w 425476"/>
                <a:gd name="connsiteY3" fmla="*/ 98616 h 2789585"/>
                <a:gd name="connsiteX4" fmla="*/ 347869 w 425476"/>
                <a:gd name="connsiteY4" fmla="*/ 2123663 h 2789585"/>
                <a:gd name="connsiteX5" fmla="*/ 89452 w 425476"/>
                <a:gd name="connsiteY5" fmla="*/ 2570924 h 2789585"/>
                <a:gd name="connsiteX6" fmla="*/ 0 w 425476"/>
                <a:gd name="connsiteY6" fmla="*/ 2789585 h 2789585"/>
                <a:gd name="connsiteX0" fmla="*/ 422876 w 425476"/>
                <a:gd name="connsiteY0" fmla="*/ 697083 h 2789585"/>
                <a:gd name="connsiteX1" fmla="*/ 178904 w 425476"/>
                <a:gd name="connsiteY1" fmla="*/ 712307 h 2789585"/>
                <a:gd name="connsiteX2" fmla="*/ 197114 w 425476"/>
                <a:gd name="connsiteY2" fmla="*/ 104317 h 2789585"/>
                <a:gd name="connsiteX3" fmla="*/ 394005 w 425476"/>
                <a:gd name="connsiteY3" fmla="*/ 98616 h 2789585"/>
                <a:gd name="connsiteX4" fmla="*/ 347869 w 425476"/>
                <a:gd name="connsiteY4" fmla="*/ 2123663 h 2789585"/>
                <a:gd name="connsiteX5" fmla="*/ 89452 w 425476"/>
                <a:gd name="connsiteY5" fmla="*/ 2570924 h 2789585"/>
                <a:gd name="connsiteX6" fmla="*/ 0 w 425476"/>
                <a:gd name="connsiteY6" fmla="*/ 2789585 h 2789585"/>
                <a:gd name="connsiteX0" fmla="*/ 422876 w 422876"/>
                <a:gd name="connsiteY0" fmla="*/ 697083 h 2789585"/>
                <a:gd name="connsiteX1" fmla="*/ 178904 w 422876"/>
                <a:gd name="connsiteY1" fmla="*/ 712307 h 2789585"/>
                <a:gd name="connsiteX2" fmla="*/ 197114 w 422876"/>
                <a:gd name="connsiteY2" fmla="*/ 104317 h 2789585"/>
                <a:gd name="connsiteX3" fmla="*/ 394005 w 422876"/>
                <a:gd name="connsiteY3" fmla="*/ 98616 h 2789585"/>
                <a:gd name="connsiteX4" fmla="*/ 347869 w 422876"/>
                <a:gd name="connsiteY4" fmla="*/ 2123663 h 2789585"/>
                <a:gd name="connsiteX5" fmla="*/ 187358 w 422876"/>
                <a:gd name="connsiteY5" fmla="*/ 2466868 h 2789585"/>
                <a:gd name="connsiteX6" fmla="*/ 0 w 422876"/>
                <a:gd name="connsiteY6" fmla="*/ 2789585 h 2789585"/>
                <a:gd name="connsiteX0" fmla="*/ 266746 w 266746"/>
                <a:gd name="connsiteY0" fmla="*/ 697083 h 2857079"/>
                <a:gd name="connsiteX1" fmla="*/ 22774 w 266746"/>
                <a:gd name="connsiteY1" fmla="*/ 712307 h 2857079"/>
                <a:gd name="connsiteX2" fmla="*/ 40984 w 266746"/>
                <a:gd name="connsiteY2" fmla="*/ 104317 h 2857079"/>
                <a:gd name="connsiteX3" fmla="*/ 237875 w 266746"/>
                <a:gd name="connsiteY3" fmla="*/ 98616 h 2857079"/>
                <a:gd name="connsiteX4" fmla="*/ 191739 w 266746"/>
                <a:gd name="connsiteY4" fmla="*/ 2123663 h 2857079"/>
                <a:gd name="connsiteX5" fmla="*/ 31228 w 266746"/>
                <a:gd name="connsiteY5" fmla="*/ 2466868 h 2857079"/>
                <a:gd name="connsiteX6" fmla="*/ 61551 w 266746"/>
                <a:gd name="connsiteY6" fmla="*/ 2857079 h 2857079"/>
                <a:gd name="connsiteX0" fmla="*/ 266746 w 266746"/>
                <a:gd name="connsiteY0" fmla="*/ 697083 h 2857079"/>
                <a:gd name="connsiteX1" fmla="*/ 22774 w 266746"/>
                <a:gd name="connsiteY1" fmla="*/ 712307 h 2857079"/>
                <a:gd name="connsiteX2" fmla="*/ 40984 w 266746"/>
                <a:gd name="connsiteY2" fmla="*/ 104317 h 2857079"/>
                <a:gd name="connsiteX3" fmla="*/ 237875 w 266746"/>
                <a:gd name="connsiteY3" fmla="*/ 98616 h 2857079"/>
                <a:gd name="connsiteX4" fmla="*/ 191739 w 266746"/>
                <a:gd name="connsiteY4" fmla="*/ 2123663 h 2857079"/>
                <a:gd name="connsiteX5" fmla="*/ 22753 w 266746"/>
                <a:gd name="connsiteY5" fmla="*/ 2542596 h 2857079"/>
                <a:gd name="connsiteX6" fmla="*/ 61551 w 266746"/>
                <a:gd name="connsiteY6" fmla="*/ 2857079 h 2857079"/>
                <a:gd name="connsiteX0" fmla="*/ 268551 w 268551"/>
                <a:gd name="connsiteY0" fmla="*/ 697083 h 2857079"/>
                <a:gd name="connsiteX1" fmla="*/ 24579 w 268551"/>
                <a:gd name="connsiteY1" fmla="*/ 712307 h 2857079"/>
                <a:gd name="connsiteX2" fmla="*/ 42789 w 268551"/>
                <a:gd name="connsiteY2" fmla="*/ 104317 h 2857079"/>
                <a:gd name="connsiteX3" fmla="*/ 239680 w 268551"/>
                <a:gd name="connsiteY3" fmla="*/ 98616 h 2857079"/>
                <a:gd name="connsiteX4" fmla="*/ 193544 w 268551"/>
                <a:gd name="connsiteY4" fmla="*/ 2123663 h 2857079"/>
                <a:gd name="connsiteX5" fmla="*/ 24558 w 268551"/>
                <a:gd name="connsiteY5" fmla="*/ 2542596 h 2857079"/>
                <a:gd name="connsiteX6" fmla="*/ 63356 w 268551"/>
                <a:gd name="connsiteY6" fmla="*/ 2857079 h 2857079"/>
                <a:gd name="connsiteX0" fmla="*/ 268551 w 268551"/>
                <a:gd name="connsiteY0" fmla="*/ 697083 h 2857079"/>
                <a:gd name="connsiteX1" fmla="*/ 24579 w 268551"/>
                <a:gd name="connsiteY1" fmla="*/ 712307 h 2857079"/>
                <a:gd name="connsiteX2" fmla="*/ 42789 w 268551"/>
                <a:gd name="connsiteY2" fmla="*/ 104317 h 2857079"/>
                <a:gd name="connsiteX3" fmla="*/ 239680 w 268551"/>
                <a:gd name="connsiteY3" fmla="*/ 98616 h 2857079"/>
                <a:gd name="connsiteX4" fmla="*/ 193544 w 268551"/>
                <a:gd name="connsiteY4" fmla="*/ 2123663 h 2857079"/>
                <a:gd name="connsiteX5" fmla="*/ 24558 w 268551"/>
                <a:gd name="connsiteY5" fmla="*/ 2542596 h 2857079"/>
                <a:gd name="connsiteX6" fmla="*/ 63356 w 268551"/>
                <a:gd name="connsiteY6" fmla="*/ 2857079 h 2857079"/>
                <a:gd name="connsiteX0" fmla="*/ 268551 w 287918"/>
                <a:gd name="connsiteY0" fmla="*/ 697083 h 2857079"/>
                <a:gd name="connsiteX1" fmla="*/ 24579 w 287918"/>
                <a:gd name="connsiteY1" fmla="*/ 712307 h 2857079"/>
                <a:gd name="connsiteX2" fmla="*/ 42789 w 287918"/>
                <a:gd name="connsiteY2" fmla="*/ 104317 h 2857079"/>
                <a:gd name="connsiteX3" fmla="*/ 239680 w 287918"/>
                <a:gd name="connsiteY3" fmla="*/ 98616 h 2857079"/>
                <a:gd name="connsiteX4" fmla="*/ 193544 w 287918"/>
                <a:gd name="connsiteY4" fmla="*/ 2123663 h 2857079"/>
                <a:gd name="connsiteX5" fmla="*/ 24558 w 287918"/>
                <a:gd name="connsiteY5" fmla="*/ 2542596 h 2857079"/>
                <a:gd name="connsiteX6" fmla="*/ 63356 w 287918"/>
                <a:gd name="connsiteY6" fmla="*/ 2857079 h 2857079"/>
                <a:gd name="connsiteX0" fmla="*/ 268551 w 268551"/>
                <a:gd name="connsiteY0" fmla="*/ 697083 h 2857079"/>
                <a:gd name="connsiteX1" fmla="*/ 24579 w 268551"/>
                <a:gd name="connsiteY1" fmla="*/ 712307 h 2857079"/>
                <a:gd name="connsiteX2" fmla="*/ 42789 w 268551"/>
                <a:gd name="connsiteY2" fmla="*/ 104317 h 2857079"/>
                <a:gd name="connsiteX3" fmla="*/ 239680 w 268551"/>
                <a:gd name="connsiteY3" fmla="*/ 98616 h 2857079"/>
                <a:gd name="connsiteX4" fmla="*/ 193544 w 268551"/>
                <a:gd name="connsiteY4" fmla="*/ 2123663 h 2857079"/>
                <a:gd name="connsiteX5" fmla="*/ 24558 w 268551"/>
                <a:gd name="connsiteY5" fmla="*/ 2542596 h 2857079"/>
                <a:gd name="connsiteX6" fmla="*/ 63356 w 268551"/>
                <a:gd name="connsiteY6" fmla="*/ 2857079 h 2857079"/>
                <a:gd name="connsiteX0" fmla="*/ 268551 w 268551"/>
                <a:gd name="connsiteY0" fmla="*/ 697083 h 2857079"/>
                <a:gd name="connsiteX1" fmla="*/ 24579 w 268551"/>
                <a:gd name="connsiteY1" fmla="*/ 712307 h 2857079"/>
                <a:gd name="connsiteX2" fmla="*/ 42789 w 268551"/>
                <a:gd name="connsiteY2" fmla="*/ 104317 h 2857079"/>
                <a:gd name="connsiteX3" fmla="*/ 239680 w 268551"/>
                <a:gd name="connsiteY3" fmla="*/ 98616 h 2857079"/>
                <a:gd name="connsiteX4" fmla="*/ 193544 w 268551"/>
                <a:gd name="connsiteY4" fmla="*/ 2123663 h 2857079"/>
                <a:gd name="connsiteX5" fmla="*/ 24558 w 268551"/>
                <a:gd name="connsiteY5" fmla="*/ 2542596 h 2857079"/>
                <a:gd name="connsiteX6" fmla="*/ 63356 w 268551"/>
                <a:gd name="connsiteY6" fmla="*/ 2857079 h 2857079"/>
                <a:gd name="connsiteX0" fmla="*/ 268551 w 268551"/>
                <a:gd name="connsiteY0" fmla="*/ 697083 h 2857079"/>
                <a:gd name="connsiteX1" fmla="*/ 24579 w 268551"/>
                <a:gd name="connsiteY1" fmla="*/ 712307 h 2857079"/>
                <a:gd name="connsiteX2" fmla="*/ 42789 w 268551"/>
                <a:gd name="connsiteY2" fmla="*/ 104317 h 2857079"/>
                <a:gd name="connsiteX3" fmla="*/ 239680 w 268551"/>
                <a:gd name="connsiteY3" fmla="*/ 98616 h 2857079"/>
                <a:gd name="connsiteX4" fmla="*/ 193544 w 268551"/>
                <a:gd name="connsiteY4" fmla="*/ 2123663 h 2857079"/>
                <a:gd name="connsiteX5" fmla="*/ 24558 w 268551"/>
                <a:gd name="connsiteY5" fmla="*/ 2542596 h 2857079"/>
                <a:gd name="connsiteX6" fmla="*/ 63356 w 268551"/>
                <a:gd name="connsiteY6" fmla="*/ 2857079 h 2857079"/>
                <a:gd name="connsiteX0" fmla="*/ 268551 w 268551"/>
                <a:gd name="connsiteY0" fmla="*/ 697083 h 2857079"/>
                <a:gd name="connsiteX1" fmla="*/ 24579 w 268551"/>
                <a:gd name="connsiteY1" fmla="*/ 712307 h 2857079"/>
                <a:gd name="connsiteX2" fmla="*/ 42789 w 268551"/>
                <a:gd name="connsiteY2" fmla="*/ 104317 h 2857079"/>
                <a:gd name="connsiteX3" fmla="*/ 239680 w 268551"/>
                <a:gd name="connsiteY3" fmla="*/ 98616 h 2857079"/>
                <a:gd name="connsiteX4" fmla="*/ 193544 w 268551"/>
                <a:gd name="connsiteY4" fmla="*/ 2123663 h 2857079"/>
                <a:gd name="connsiteX5" fmla="*/ 24558 w 268551"/>
                <a:gd name="connsiteY5" fmla="*/ 2542596 h 2857079"/>
                <a:gd name="connsiteX6" fmla="*/ 63356 w 268551"/>
                <a:gd name="connsiteY6" fmla="*/ 2857079 h 2857079"/>
                <a:gd name="connsiteX0" fmla="*/ 272133 w 272133"/>
                <a:gd name="connsiteY0" fmla="*/ 697083 h 2979076"/>
                <a:gd name="connsiteX1" fmla="*/ 28161 w 272133"/>
                <a:gd name="connsiteY1" fmla="*/ 712307 h 2979076"/>
                <a:gd name="connsiteX2" fmla="*/ 46371 w 272133"/>
                <a:gd name="connsiteY2" fmla="*/ 104317 h 2979076"/>
                <a:gd name="connsiteX3" fmla="*/ 243262 w 272133"/>
                <a:gd name="connsiteY3" fmla="*/ 98616 h 2979076"/>
                <a:gd name="connsiteX4" fmla="*/ 197126 w 272133"/>
                <a:gd name="connsiteY4" fmla="*/ 2123663 h 2979076"/>
                <a:gd name="connsiteX5" fmla="*/ 28140 w 272133"/>
                <a:gd name="connsiteY5" fmla="*/ 2542596 h 2979076"/>
                <a:gd name="connsiteX6" fmla="*/ 43700 w 272133"/>
                <a:gd name="connsiteY6" fmla="*/ 2979076 h 2979076"/>
                <a:gd name="connsiteX0" fmla="*/ 266746 w 266746"/>
                <a:gd name="connsiteY0" fmla="*/ 697083 h 2979076"/>
                <a:gd name="connsiteX1" fmla="*/ 22774 w 266746"/>
                <a:gd name="connsiteY1" fmla="*/ 712307 h 2979076"/>
                <a:gd name="connsiteX2" fmla="*/ 40984 w 266746"/>
                <a:gd name="connsiteY2" fmla="*/ 104317 h 2979076"/>
                <a:gd name="connsiteX3" fmla="*/ 237875 w 266746"/>
                <a:gd name="connsiteY3" fmla="*/ 98616 h 2979076"/>
                <a:gd name="connsiteX4" fmla="*/ 191739 w 266746"/>
                <a:gd name="connsiteY4" fmla="*/ 2123663 h 2979076"/>
                <a:gd name="connsiteX5" fmla="*/ 22753 w 266746"/>
                <a:gd name="connsiteY5" fmla="*/ 2542596 h 2979076"/>
                <a:gd name="connsiteX6" fmla="*/ 6033 w 266746"/>
                <a:gd name="connsiteY6" fmla="*/ 2780803 h 2979076"/>
                <a:gd name="connsiteX7" fmla="*/ 38313 w 266746"/>
                <a:gd name="connsiteY7" fmla="*/ 2979076 h 2979076"/>
                <a:gd name="connsiteX0" fmla="*/ 266746 w 266746"/>
                <a:gd name="connsiteY0" fmla="*/ 697083 h 2979076"/>
                <a:gd name="connsiteX1" fmla="*/ 22774 w 266746"/>
                <a:gd name="connsiteY1" fmla="*/ 712307 h 2979076"/>
                <a:gd name="connsiteX2" fmla="*/ 40984 w 266746"/>
                <a:gd name="connsiteY2" fmla="*/ 104317 h 2979076"/>
                <a:gd name="connsiteX3" fmla="*/ 237875 w 266746"/>
                <a:gd name="connsiteY3" fmla="*/ 98616 h 2979076"/>
                <a:gd name="connsiteX4" fmla="*/ 191739 w 266746"/>
                <a:gd name="connsiteY4" fmla="*/ 2123663 h 2979076"/>
                <a:gd name="connsiteX5" fmla="*/ 26426 w 266746"/>
                <a:gd name="connsiteY5" fmla="*/ 2552592 h 2979076"/>
                <a:gd name="connsiteX6" fmla="*/ 6033 w 266746"/>
                <a:gd name="connsiteY6" fmla="*/ 2780803 h 2979076"/>
                <a:gd name="connsiteX7" fmla="*/ 38313 w 266746"/>
                <a:gd name="connsiteY7" fmla="*/ 2979076 h 2979076"/>
                <a:gd name="connsiteX0" fmla="*/ 266746 w 266746"/>
                <a:gd name="connsiteY0" fmla="*/ 697083 h 2979076"/>
                <a:gd name="connsiteX1" fmla="*/ 22774 w 266746"/>
                <a:gd name="connsiteY1" fmla="*/ 712307 h 2979076"/>
                <a:gd name="connsiteX2" fmla="*/ 40984 w 266746"/>
                <a:gd name="connsiteY2" fmla="*/ 104317 h 2979076"/>
                <a:gd name="connsiteX3" fmla="*/ 237875 w 266746"/>
                <a:gd name="connsiteY3" fmla="*/ 98616 h 2979076"/>
                <a:gd name="connsiteX4" fmla="*/ 191739 w 266746"/>
                <a:gd name="connsiteY4" fmla="*/ 2123663 h 2979076"/>
                <a:gd name="connsiteX5" fmla="*/ 26426 w 266746"/>
                <a:gd name="connsiteY5" fmla="*/ 2552592 h 2979076"/>
                <a:gd name="connsiteX6" fmla="*/ 6033 w 266746"/>
                <a:gd name="connsiteY6" fmla="*/ 2780803 h 2979076"/>
                <a:gd name="connsiteX7" fmla="*/ 38313 w 266746"/>
                <a:gd name="connsiteY7" fmla="*/ 2979076 h 2979076"/>
                <a:gd name="connsiteX0" fmla="*/ 278533 w 278533"/>
                <a:gd name="connsiteY0" fmla="*/ 697083 h 2979076"/>
                <a:gd name="connsiteX1" fmla="*/ 34561 w 278533"/>
                <a:gd name="connsiteY1" fmla="*/ 712307 h 2979076"/>
                <a:gd name="connsiteX2" fmla="*/ 52771 w 278533"/>
                <a:gd name="connsiteY2" fmla="*/ 104317 h 2979076"/>
                <a:gd name="connsiteX3" fmla="*/ 249662 w 278533"/>
                <a:gd name="connsiteY3" fmla="*/ 98616 h 2979076"/>
                <a:gd name="connsiteX4" fmla="*/ 203526 w 278533"/>
                <a:gd name="connsiteY4" fmla="*/ 2123663 h 2979076"/>
                <a:gd name="connsiteX5" fmla="*/ 38213 w 278533"/>
                <a:gd name="connsiteY5" fmla="*/ 2552592 h 2979076"/>
                <a:gd name="connsiteX6" fmla="*/ 17820 w 278533"/>
                <a:gd name="connsiteY6" fmla="*/ 2780803 h 2979076"/>
                <a:gd name="connsiteX7" fmla="*/ 50100 w 278533"/>
                <a:gd name="connsiteY7" fmla="*/ 2979076 h 2979076"/>
                <a:gd name="connsiteX0" fmla="*/ 278533 w 278533"/>
                <a:gd name="connsiteY0" fmla="*/ 697083 h 2979076"/>
                <a:gd name="connsiteX1" fmla="*/ 34561 w 278533"/>
                <a:gd name="connsiteY1" fmla="*/ 712307 h 2979076"/>
                <a:gd name="connsiteX2" fmla="*/ 52771 w 278533"/>
                <a:gd name="connsiteY2" fmla="*/ 104317 h 2979076"/>
                <a:gd name="connsiteX3" fmla="*/ 249662 w 278533"/>
                <a:gd name="connsiteY3" fmla="*/ 98616 h 2979076"/>
                <a:gd name="connsiteX4" fmla="*/ 203526 w 278533"/>
                <a:gd name="connsiteY4" fmla="*/ 2123663 h 2979076"/>
                <a:gd name="connsiteX5" fmla="*/ 38213 w 278533"/>
                <a:gd name="connsiteY5" fmla="*/ 2552592 h 2979076"/>
                <a:gd name="connsiteX6" fmla="*/ 17820 w 278533"/>
                <a:gd name="connsiteY6" fmla="*/ 2780803 h 2979076"/>
                <a:gd name="connsiteX7" fmla="*/ 50100 w 278533"/>
                <a:gd name="connsiteY7" fmla="*/ 2979076 h 2979076"/>
                <a:gd name="connsiteX0" fmla="*/ 266746 w 266746"/>
                <a:gd name="connsiteY0" fmla="*/ 697083 h 2979076"/>
                <a:gd name="connsiteX1" fmla="*/ 22774 w 266746"/>
                <a:gd name="connsiteY1" fmla="*/ 712307 h 2979076"/>
                <a:gd name="connsiteX2" fmla="*/ 40984 w 266746"/>
                <a:gd name="connsiteY2" fmla="*/ 104317 h 2979076"/>
                <a:gd name="connsiteX3" fmla="*/ 237875 w 266746"/>
                <a:gd name="connsiteY3" fmla="*/ 98616 h 2979076"/>
                <a:gd name="connsiteX4" fmla="*/ 191739 w 266746"/>
                <a:gd name="connsiteY4" fmla="*/ 2123663 h 2979076"/>
                <a:gd name="connsiteX5" fmla="*/ 26426 w 266746"/>
                <a:gd name="connsiteY5" fmla="*/ 2552592 h 2979076"/>
                <a:gd name="connsiteX6" fmla="*/ 51739 w 266746"/>
                <a:gd name="connsiteY6" fmla="*/ 2843425 h 2979076"/>
                <a:gd name="connsiteX7" fmla="*/ 38313 w 266746"/>
                <a:gd name="connsiteY7" fmla="*/ 2979076 h 2979076"/>
                <a:gd name="connsiteX0" fmla="*/ 275263 w 275263"/>
                <a:gd name="connsiteY0" fmla="*/ 697083 h 2979076"/>
                <a:gd name="connsiteX1" fmla="*/ 31291 w 275263"/>
                <a:gd name="connsiteY1" fmla="*/ 712307 h 2979076"/>
                <a:gd name="connsiteX2" fmla="*/ 49501 w 275263"/>
                <a:gd name="connsiteY2" fmla="*/ 104317 h 2979076"/>
                <a:gd name="connsiteX3" fmla="*/ 246392 w 275263"/>
                <a:gd name="connsiteY3" fmla="*/ 98616 h 2979076"/>
                <a:gd name="connsiteX4" fmla="*/ 200256 w 275263"/>
                <a:gd name="connsiteY4" fmla="*/ 2123663 h 2979076"/>
                <a:gd name="connsiteX5" fmla="*/ 34943 w 275263"/>
                <a:gd name="connsiteY5" fmla="*/ 2552592 h 2979076"/>
                <a:gd name="connsiteX6" fmla="*/ 60256 w 275263"/>
                <a:gd name="connsiteY6" fmla="*/ 2843425 h 2979076"/>
                <a:gd name="connsiteX7" fmla="*/ 46830 w 275263"/>
                <a:gd name="connsiteY7" fmla="*/ 2979076 h 2979076"/>
                <a:gd name="connsiteX0" fmla="*/ 275263 w 275263"/>
                <a:gd name="connsiteY0" fmla="*/ 697083 h 3100544"/>
                <a:gd name="connsiteX1" fmla="*/ 31291 w 275263"/>
                <a:gd name="connsiteY1" fmla="*/ 712307 h 3100544"/>
                <a:gd name="connsiteX2" fmla="*/ 49501 w 275263"/>
                <a:gd name="connsiteY2" fmla="*/ 104317 h 3100544"/>
                <a:gd name="connsiteX3" fmla="*/ 246392 w 275263"/>
                <a:gd name="connsiteY3" fmla="*/ 98616 h 3100544"/>
                <a:gd name="connsiteX4" fmla="*/ 200256 w 275263"/>
                <a:gd name="connsiteY4" fmla="*/ 2123663 h 3100544"/>
                <a:gd name="connsiteX5" fmla="*/ 34943 w 275263"/>
                <a:gd name="connsiteY5" fmla="*/ 2552592 h 3100544"/>
                <a:gd name="connsiteX6" fmla="*/ 60256 w 275263"/>
                <a:gd name="connsiteY6" fmla="*/ 2843425 h 3100544"/>
                <a:gd name="connsiteX7" fmla="*/ 18857 w 275263"/>
                <a:gd name="connsiteY7" fmla="*/ 3100544 h 3100544"/>
                <a:gd name="connsiteX0" fmla="*/ 275263 w 275263"/>
                <a:gd name="connsiteY0" fmla="*/ 697083 h 3100544"/>
                <a:gd name="connsiteX1" fmla="*/ 31291 w 275263"/>
                <a:gd name="connsiteY1" fmla="*/ 712307 h 3100544"/>
                <a:gd name="connsiteX2" fmla="*/ 49501 w 275263"/>
                <a:gd name="connsiteY2" fmla="*/ 104317 h 3100544"/>
                <a:gd name="connsiteX3" fmla="*/ 246392 w 275263"/>
                <a:gd name="connsiteY3" fmla="*/ 98616 h 3100544"/>
                <a:gd name="connsiteX4" fmla="*/ 200256 w 275263"/>
                <a:gd name="connsiteY4" fmla="*/ 2123663 h 3100544"/>
                <a:gd name="connsiteX5" fmla="*/ 34943 w 275263"/>
                <a:gd name="connsiteY5" fmla="*/ 2552592 h 3100544"/>
                <a:gd name="connsiteX6" fmla="*/ 60256 w 275263"/>
                <a:gd name="connsiteY6" fmla="*/ 2843425 h 3100544"/>
                <a:gd name="connsiteX7" fmla="*/ 18857 w 275263"/>
                <a:gd name="connsiteY7" fmla="*/ 3100544 h 3100544"/>
                <a:gd name="connsiteX0" fmla="*/ 266746 w 266746"/>
                <a:gd name="connsiteY0" fmla="*/ 697083 h 3100544"/>
                <a:gd name="connsiteX1" fmla="*/ 22774 w 266746"/>
                <a:gd name="connsiteY1" fmla="*/ 712307 h 3100544"/>
                <a:gd name="connsiteX2" fmla="*/ 40984 w 266746"/>
                <a:gd name="connsiteY2" fmla="*/ 104317 h 3100544"/>
                <a:gd name="connsiteX3" fmla="*/ 237875 w 266746"/>
                <a:gd name="connsiteY3" fmla="*/ 98616 h 3100544"/>
                <a:gd name="connsiteX4" fmla="*/ 191739 w 266746"/>
                <a:gd name="connsiteY4" fmla="*/ 2123663 h 3100544"/>
                <a:gd name="connsiteX5" fmla="*/ 26426 w 266746"/>
                <a:gd name="connsiteY5" fmla="*/ 2552592 h 3100544"/>
                <a:gd name="connsiteX6" fmla="*/ 51739 w 266746"/>
                <a:gd name="connsiteY6" fmla="*/ 2843425 h 3100544"/>
                <a:gd name="connsiteX7" fmla="*/ 10340 w 266746"/>
                <a:gd name="connsiteY7" fmla="*/ 3100544 h 3100544"/>
                <a:gd name="connsiteX0" fmla="*/ 266746 w 266746"/>
                <a:gd name="connsiteY0" fmla="*/ 697083 h 3100544"/>
                <a:gd name="connsiteX1" fmla="*/ 22774 w 266746"/>
                <a:gd name="connsiteY1" fmla="*/ 712307 h 3100544"/>
                <a:gd name="connsiteX2" fmla="*/ 40984 w 266746"/>
                <a:gd name="connsiteY2" fmla="*/ 104317 h 3100544"/>
                <a:gd name="connsiteX3" fmla="*/ 237875 w 266746"/>
                <a:gd name="connsiteY3" fmla="*/ 98616 h 3100544"/>
                <a:gd name="connsiteX4" fmla="*/ 191739 w 266746"/>
                <a:gd name="connsiteY4" fmla="*/ 2123663 h 3100544"/>
                <a:gd name="connsiteX5" fmla="*/ 26426 w 266746"/>
                <a:gd name="connsiteY5" fmla="*/ 2552592 h 3100544"/>
                <a:gd name="connsiteX6" fmla="*/ 51739 w 266746"/>
                <a:gd name="connsiteY6" fmla="*/ 2843425 h 3100544"/>
                <a:gd name="connsiteX7" fmla="*/ 10340 w 266746"/>
                <a:gd name="connsiteY7" fmla="*/ 3100544 h 3100544"/>
                <a:gd name="connsiteX0" fmla="*/ 266746 w 266746"/>
                <a:gd name="connsiteY0" fmla="*/ 697083 h 3100544"/>
                <a:gd name="connsiteX1" fmla="*/ 22774 w 266746"/>
                <a:gd name="connsiteY1" fmla="*/ 712307 h 3100544"/>
                <a:gd name="connsiteX2" fmla="*/ 40984 w 266746"/>
                <a:gd name="connsiteY2" fmla="*/ 104317 h 3100544"/>
                <a:gd name="connsiteX3" fmla="*/ 237875 w 266746"/>
                <a:gd name="connsiteY3" fmla="*/ 98616 h 3100544"/>
                <a:gd name="connsiteX4" fmla="*/ 191739 w 266746"/>
                <a:gd name="connsiteY4" fmla="*/ 2123663 h 3100544"/>
                <a:gd name="connsiteX5" fmla="*/ 26426 w 266746"/>
                <a:gd name="connsiteY5" fmla="*/ 2552592 h 3100544"/>
                <a:gd name="connsiteX6" fmla="*/ 51739 w 266746"/>
                <a:gd name="connsiteY6" fmla="*/ 2843425 h 3100544"/>
                <a:gd name="connsiteX7" fmla="*/ 10340 w 266746"/>
                <a:gd name="connsiteY7" fmla="*/ 3100544 h 3100544"/>
                <a:gd name="connsiteX0" fmla="*/ 266746 w 269775"/>
                <a:gd name="connsiteY0" fmla="*/ 697083 h 3100544"/>
                <a:gd name="connsiteX1" fmla="*/ 22774 w 269775"/>
                <a:gd name="connsiteY1" fmla="*/ 712307 h 3100544"/>
                <a:gd name="connsiteX2" fmla="*/ 40984 w 269775"/>
                <a:gd name="connsiteY2" fmla="*/ 104317 h 3100544"/>
                <a:gd name="connsiteX3" fmla="*/ 237875 w 269775"/>
                <a:gd name="connsiteY3" fmla="*/ 98616 h 3100544"/>
                <a:gd name="connsiteX4" fmla="*/ 191739 w 269775"/>
                <a:gd name="connsiteY4" fmla="*/ 2123663 h 3100544"/>
                <a:gd name="connsiteX5" fmla="*/ 26426 w 269775"/>
                <a:gd name="connsiteY5" fmla="*/ 2552592 h 3100544"/>
                <a:gd name="connsiteX6" fmla="*/ 51739 w 269775"/>
                <a:gd name="connsiteY6" fmla="*/ 2843425 h 3100544"/>
                <a:gd name="connsiteX7" fmla="*/ 10340 w 269775"/>
                <a:gd name="connsiteY7" fmla="*/ 3100544 h 3100544"/>
                <a:gd name="connsiteX0" fmla="*/ 266746 w 278571"/>
                <a:gd name="connsiteY0" fmla="*/ 697083 h 3100544"/>
                <a:gd name="connsiteX1" fmla="*/ 22774 w 278571"/>
                <a:gd name="connsiteY1" fmla="*/ 712307 h 3100544"/>
                <a:gd name="connsiteX2" fmla="*/ 40984 w 278571"/>
                <a:gd name="connsiteY2" fmla="*/ 104317 h 3100544"/>
                <a:gd name="connsiteX3" fmla="*/ 237875 w 278571"/>
                <a:gd name="connsiteY3" fmla="*/ 98616 h 3100544"/>
                <a:gd name="connsiteX4" fmla="*/ 191739 w 278571"/>
                <a:gd name="connsiteY4" fmla="*/ 2123663 h 3100544"/>
                <a:gd name="connsiteX5" fmla="*/ 26426 w 278571"/>
                <a:gd name="connsiteY5" fmla="*/ 2552592 h 3100544"/>
                <a:gd name="connsiteX6" fmla="*/ 51739 w 278571"/>
                <a:gd name="connsiteY6" fmla="*/ 2843425 h 3100544"/>
                <a:gd name="connsiteX7" fmla="*/ 10340 w 278571"/>
                <a:gd name="connsiteY7" fmla="*/ 3100544 h 3100544"/>
                <a:gd name="connsiteX0" fmla="*/ 266746 w 279307"/>
                <a:gd name="connsiteY0" fmla="*/ 697083 h 3100544"/>
                <a:gd name="connsiteX1" fmla="*/ 22774 w 279307"/>
                <a:gd name="connsiteY1" fmla="*/ 712307 h 3100544"/>
                <a:gd name="connsiteX2" fmla="*/ 40984 w 279307"/>
                <a:gd name="connsiteY2" fmla="*/ 104317 h 3100544"/>
                <a:gd name="connsiteX3" fmla="*/ 237875 w 279307"/>
                <a:gd name="connsiteY3" fmla="*/ 98616 h 3100544"/>
                <a:gd name="connsiteX4" fmla="*/ 191739 w 279307"/>
                <a:gd name="connsiteY4" fmla="*/ 2123663 h 3100544"/>
                <a:gd name="connsiteX5" fmla="*/ 26426 w 279307"/>
                <a:gd name="connsiteY5" fmla="*/ 2552592 h 3100544"/>
                <a:gd name="connsiteX6" fmla="*/ 51739 w 279307"/>
                <a:gd name="connsiteY6" fmla="*/ 2843425 h 3100544"/>
                <a:gd name="connsiteX7" fmla="*/ 10340 w 279307"/>
                <a:gd name="connsiteY7" fmla="*/ 3100544 h 3100544"/>
                <a:gd name="connsiteX0" fmla="*/ 266746 w 279307"/>
                <a:gd name="connsiteY0" fmla="*/ 697083 h 3100544"/>
                <a:gd name="connsiteX1" fmla="*/ 22774 w 279307"/>
                <a:gd name="connsiteY1" fmla="*/ 712307 h 3100544"/>
                <a:gd name="connsiteX2" fmla="*/ 40984 w 279307"/>
                <a:gd name="connsiteY2" fmla="*/ 104317 h 3100544"/>
                <a:gd name="connsiteX3" fmla="*/ 237875 w 279307"/>
                <a:gd name="connsiteY3" fmla="*/ 98616 h 3100544"/>
                <a:gd name="connsiteX4" fmla="*/ 191739 w 279307"/>
                <a:gd name="connsiteY4" fmla="*/ 2123663 h 3100544"/>
                <a:gd name="connsiteX5" fmla="*/ 26426 w 279307"/>
                <a:gd name="connsiteY5" fmla="*/ 2552592 h 3100544"/>
                <a:gd name="connsiteX6" fmla="*/ 51739 w 279307"/>
                <a:gd name="connsiteY6" fmla="*/ 2843425 h 3100544"/>
                <a:gd name="connsiteX7" fmla="*/ 10340 w 279307"/>
                <a:gd name="connsiteY7" fmla="*/ 3100544 h 3100544"/>
                <a:gd name="connsiteX0" fmla="*/ 266746 w 279307"/>
                <a:gd name="connsiteY0" fmla="*/ 697083 h 3100544"/>
                <a:gd name="connsiteX1" fmla="*/ 22774 w 279307"/>
                <a:gd name="connsiteY1" fmla="*/ 712307 h 3100544"/>
                <a:gd name="connsiteX2" fmla="*/ 40984 w 279307"/>
                <a:gd name="connsiteY2" fmla="*/ 104317 h 3100544"/>
                <a:gd name="connsiteX3" fmla="*/ 237875 w 279307"/>
                <a:gd name="connsiteY3" fmla="*/ 98616 h 3100544"/>
                <a:gd name="connsiteX4" fmla="*/ 191739 w 279307"/>
                <a:gd name="connsiteY4" fmla="*/ 2123663 h 3100544"/>
                <a:gd name="connsiteX5" fmla="*/ 26426 w 279307"/>
                <a:gd name="connsiteY5" fmla="*/ 2552592 h 3100544"/>
                <a:gd name="connsiteX6" fmla="*/ 51739 w 279307"/>
                <a:gd name="connsiteY6" fmla="*/ 2843425 h 3100544"/>
                <a:gd name="connsiteX7" fmla="*/ 10340 w 279307"/>
                <a:gd name="connsiteY7" fmla="*/ 3100544 h 3100544"/>
                <a:gd name="connsiteX0" fmla="*/ 266746 w 279307"/>
                <a:gd name="connsiteY0" fmla="*/ 697083 h 3100544"/>
                <a:gd name="connsiteX1" fmla="*/ 22774 w 279307"/>
                <a:gd name="connsiteY1" fmla="*/ 712307 h 3100544"/>
                <a:gd name="connsiteX2" fmla="*/ 40984 w 279307"/>
                <a:gd name="connsiteY2" fmla="*/ 104317 h 3100544"/>
                <a:gd name="connsiteX3" fmla="*/ 237875 w 279307"/>
                <a:gd name="connsiteY3" fmla="*/ 98616 h 3100544"/>
                <a:gd name="connsiteX4" fmla="*/ 191739 w 279307"/>
                <a:gd name="connsiteY4" fmla="*/ 2123663 h 3100544"/>
                <a:gd name="connsiteX5" fmla="*/ 26426 w 279307"/>
                <a:gd name="connsiteY5" fmla="*/ 2552592 h 3100544"/>
                <a:gd name="connsiteX6" fmla="*/ 51739 w 279307"/>
                <a:gd name="connsiteY6" fmla="*/ 2843425 h 3100544"/>
                <a:gd name="connsiteX7" fmla="*/ 10340 w 279307"/>
                <a:gd name="connsiteY7" fmla="*/ 3100544 h 3100544"/>
                <a:gd name="connsiteX0" fmla="*/ 266746 w 279307"/>
                <a:gd name="connsiteY0" fmla="*/ 697083 h 3100544"/>
                <a:gd name="connsiteX1" fmla="*/ 22774 w 279307"/>
                <a:gd name="connsiteY1" fmla="*/ 712307 h 3100544"/>
                <a:gd name="connsiteX2" fmla="*/ 40984 w 279307"/>
                <a:gd name="connsiteY2" fmla="*/ 104317 h 3100544"/>
                <a:gd name="connsiteX3" fmla="*/ 237875 w 279307"/>
                <a:gd name="connsiteY3" fmla="*/ 98616 h 3100544"/>
                <a:gd name="connsiteX4" fmla="*/ 191739 w 279307"/>
                <a:gd name="connsiteY4" fmla="*/ 2123663 h 3100544"/>
                <a:gd name="connsiteX5" fmla="*/ 26426 w 279307"/>
                <a:gd name="connsiteY5" fmla="*/ 2552592 h 3100544"/>
                <a:gd name="connsiteX6" fmla="*/ 51739 w 279307"/>
                <a:gd name="connsiteY6" fmla="*/ 2843425 h 3100544"/>
                <a:gd name="connsiteX7" fmla="*/ 10340 w 279307"/>
                <a:gd name="connsiteY7" fmla="*/ 3100544 h 3100544"/>
                <a:gd name="connsiteX0" fmla="*/ 274712 w 287273"/>
                <a:gd name="connsiteY0" fmla="*/ 697083 h 3110522"/>
                <a:gd name="connsiteX1" fmla="*/ 30740 w 287273"/>
                <a:gd name="connsiteY1" fmla="*/ 712307 h 3110522"/>
                <a:gd name="connsiteX2" fmla="*/ 48950 w 287273"/>
                <a:gd name="connsiteY2" fmla="*/ 104317 h 3110522"/>
                <a:gd name="connsiteX3" fmla="*/ 245841 w 287273"/>
                <a:gd name="connsiteY3" fmla="*/ 98616 h 3110522"/>
                <a:gd name="connsiteX4" fmla="*/ 199705 w 287273"/>
                <a:gd name="connsiteY4" fmla="*/ 2123663 h 3110522"/>
                <a:gd name="connsiteX5" fmla="*/ 34392 w 287273"/>
                <a:gd name="connsiteY5" fmla="*/ 2552592 h 3110522"/>
                <a:gd name="connsiteX6" fmla="*/ 59705 w 287273"/>
                <a:gd name="connsiteY6" fmla="*/ 2843425 h 3110522"/>
                <a:gd name="connsiteX7" fmla="*/ 417 w 287273"/>
                <a:gd name="connsiteY7" fmla="*/ 3110522 h 3110522"/>
                <a:gd name="connsiteX0" fmla="*/ 274295 w 286856"/>
                <a:gd name="connsiteY0" fmla="*/ 697083 h 3110522"/>
                <a:gd name="connsiteX1" fmla="*/ 30323 w 286856"/>
                <a:gd name="connsiteY1" fmla="*/ 712307 h 3110522"/>
                <a:gd name="connsiteX2" fmla="*/ 48533 w 286856"/>
                <a:gd name="connsiteY2" fmla="*/ 104317 h 3110522"/>
                <a:gd name="connsiteX3" fmla="*/ 245424 w 286856"/>
                <a:gd name="connsiteY3" fmla="*/ 98616 h 3110522"/>
                <a:gd name="connsiteX4" fmla="*/ 199288 w 286856"/>
                <a:gd name="connsiteY4" fmla="*/ 2123663 h 3110522"/>
                <a:gd name="connsiteX5" fmla="*/ 33975 w 286856"/>
                <a:gd name="connsiteY5" fmla="*/ 2552592 h 3110522"/>
                <a:gd name="connsiteX6" fmla="*/ 59288 w 286856"/>
                <a:gd name="connsiteY6" fmla="*/ 2843425 h 3110522"/>
                <a:gd name="connsiteX7" fmla="*/ 0 w 286856"/>
                <a:gd name="connsiteY7" fmla="*/ 3110522 h 3110522"/>
                <a:gd name="connsiteX0" fmla="*/ 274295 w 286856"/>
                <a:gd name="connsiteY0" fmla="*/ 697083 h 3110522"/>
                <a:gd name="connsiteX1" fmla="*/ 30323 w 286856"/>
                <a:gd name="connsiteY1" fmla="*/ 712307 h 3110522"/>
                <a:gd name="connsiteX2" fmla="*/ 48533 w 286856"/>
                <a:gd name="connsiteY2" fmla="*/ 104317 h 3110522"/>
                <a:gd name="connsiteX3" fmla="*/ 245424 w 286856"/>
                <a:gd name="connsiteY3" fmla="*/ 98616 h 3110522"/>
                <a:gd name="connsiteX4" fmla="*/ 199288 w 286856"/>
                <a:gd name="connsiteY4" fmla="*/ 2123663 h 3110522"/>
                <a:gd name="connsiteX5" fmla="*/ 33975 w 286856"/>
                <a:gd name="connsiteY5" fmla="*/ 2552592 h 3110522"/>
                <a:gd name="connsiteX6" fmla="*/ 59288 w 286856"/>
                <a:gd name="connsiteY6" fmla="*/ 2843425 h 3110522"/>
                <a:gd name="connsiteX7" fmla="*/ 0 w 286856"/>
                <a:gd name="connsiteY7" fmla="*/ 3110522 h 3110522"/>
                <a:gd name="connsiteX0" fmla="*/ 274295 w 286856"/>
                <a:gd name="connsiteY0" fmla="*/ 697083 h 3110522"/>
                <a:gd name="connsiteX1" fmla="*/ 30323 w 286856"/>
                <a:gd name="connsiteY1" fmla="*/ 712307 h 3110522"/>
                <a:gd name="connsiteX2" fmla="*/ 48533 w 286856"/>
                <a:gd name="connsiteY2" fmla="*/ 104317 h 3110522"/>
                <a:gd name="connsiteX3" fmla="*/ 245424 w 286856"/>
                <a:gd name="connsiteY3" fmla="*/ 98616 h 3110522"/>
                <a:gd name="connsiteX4" fmla="*/ 199288 w 286856"/>
                <a:gd name="connsiteY4" fmla="*/ 2123663 h 3110522"/>
                <a:gd name="connsiteX5" fmla="*/ 33975 w 286856"/>
                <a:gd name="connsiteY5" fmla="*/ 2552592 h 3110522"/>
                <a:gd name="connsiteX6" fmla="*/ 59288 w 286856"/>
                <a:gd name="connsiteY6" fmla="*/ 2843425 h 3110522"/>
                <a:gd name="connsiteX7" fmla="*/ 0 w 286856"/>
                <a:gd name="connsiteY7" fmla="*/ 3110522 h 3110522"/>
                <a:gd name="connsiteX0" fmla="*/ 266747 w 279308"/>
                <a:gd name="connsiteY0" fmla="*/ 697083 h 3104020"/>
                <a:gd name="connsiteX1" fmla="*/ 22775 w 279308"/>
                <a:gd name="connsiteY1" fmla="*/ 712307 h 3104020"/>
                <a:gd name="connsiteX2" fmla="*/ 40985 w 279308"/>
                <a:gd name="connsiteY2" fmla="*/ 104317 h 3104020"/>
                <a:gd name="connsiteX3" fmla="*/ 237876 w 279308"/>
                <a:gd name="connsiteY3" fmla="*/ 98616 h 3104020"/>
                <a:gd name="connsiteX4" fmla="*/ 191740 w 279308"/>
                <a:gd name="connsiteY4" fmla="*/ 2123663 h 3104020"/>
                <a:gd name="connsiteX5" fmla="*/ 26427 w 279308"/>
                <a:gd name="connsiteY5" fmla="*/ 2552592 h 3104020"/>
                <a:gd name="connsiteX6" fmla="*/ 51740 w 279308"/>
                <a:gd name="connsiteY6" fmla="*/ 2843425 h 3104020"/>
                <a:gd name="connsiteX7" fmla="*/ 44816 w 279308"/>
                <a:gd name="connsiteY7" fmla="*/ 3104021 h 3104020"/>
                <a:gd name="connsiteX0" fmla="*/ 266745 w 279306"/>
                <a:gd name="connsiteY0" fmla="*/ 697083 h 3104022"/>
                <a:gd name="connsiteX1" fmla="*/ 22773 w 279306"/>
                <a:gd name="connsiteY1" fmla="*/ 712307 h 3104022"/>
                <a:gd name="connsiteX2" fmla="*/ 40983 w 279306"/>
                <a:gd name="connsiteY2" fmla="*/ 104317 h 3104022"/>
                <a:gd name="connsiteX3" fmla="*/ 237874 w 279306"/>
                <a:gd name="connsiteY3" fmla="*/ 98616 h 3104022"/>
                <a:gd name="connsiteX4" fmla="*/ 191738 w 279306"/>
                <a:gd name="connsiteY4" fmla="*/ 2123663 h 3104022"/>
                <a:gd name="connsiteX5" fmla="*/ 26425 w 279306"/>
                <a:gd name="connsiteY5" fmla="*/ 2552592 h 3104022"/>
                <a:gd name="connsiteX6" fmla="*/ 51738 w 279306"/>
                <a:gd name="connsiteY6" fmla="*/ 2843425 h 3104022"/>
                <a:gd name="connsiteX7" fmla="*/ 44814 w 279306"/>
                <a:gd name="connsiteY7" fmla="*/ 3104021 h 3104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306" h="3104022">
                  <a:moveTo>
                    <a:pt x="266745" y="697083"/>
                  </a:moveTo>
                  <a:cubicBezTo>
                    <a:pt x="176464" y="745950"/>
                    <a:pt x="60400" y="811101"/>
                    <a:pt x="22773" y="712307"/>
                  </a:cubicBezTo>
                  <a:cubicBezTo>
                    <a:pt x="-14854" y="613513"/>
                    <a:pt x="-3837" y="243933"/>
                    <a:pt x="40983" y="104317"/>
                  </a:cubicBezTo>
                  <a:cubicBezTo>
                    <a:pt x="85803" y="-35299"/>
                    <a:pt x="165776" y="-32341"/>
                    <a:pt x="237874" y="98616"/>
                  </a:cubicBezTo>
                  <a:cubicBezTo>
                    <a:pt x="309972" y="229573"/>
                    <a:pt x="283788" y="1813674"/>
                    <a:pt x="191738" y="2123663"/>
                  </a:cubicBezTo>
                  <a:cubicBezTo>
                    <a:pt x="99688" y="2433652"/>
                    <a:pt x="61385" y="2364446"/>
                    <a:pt x="26425" y="2552592"/>
                  </a:cubicBezTo>
                  <a:cubicBezTo>
                    <a:pt x="-8535" y="2740738"/>
                    <a:pt x="48673" y="2751520"/>
                    <a:pt x="51738" y="2843425"/>
                  </a:cubicBezTo>
                  <a:cubicBezTo>
                    <a:pt x="54803" y="2935330"/>
                    <a:pt x="47530" y="2829597"/>
                    <a:pt x="44814" y="3104021"/>
                  </a:cubicBezTo>
                </a:path>
              </a:pathLst>
            </a:cu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grpSp>
      <p:pic>
        <p:nvPicPr>
          <p:cNvPr id="147" name="Picture 146" descr="A blue circle with a white face wearing safety glasses">
            <a:extLst>
              <a:ext uri="{FF2B5EF4-FFF2-40B4-BE49-F238E27FC236}">
                <a16:creationId xmlns:a16="http://schemas.microsoft.com/office/drawing/2014/main" id="{F758D585-3DB2-E740-7764-A929909626F8}"/>
              </a:ext>
              <a:ext uri="{C183D7F6-B498-43B3-948B-1728B52AA6E4}">
                <adec:decorative xmlns:adec="http://schemas.microsoft.com/office/drawing/2017/decorative" val="0"/>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2899421" y="5971731"/>
            <a:ext cx="835175" cy="777738"/>
          </a:xfrm>
          <a:prstGeom prst="rect">
            <a:avLst/>
          </a:prstGeom>
          <a:noFill/>
          <a:ln>
            <a:noFill/>
          </a:ln>
        </p:spPr>
      </p:pic>
      <p:pic>
        <p:nvPicPr>
          <p:cNvPr id="150" name="Picture 149">
            <a:hlinkClick r:id="rId3"/>
            <a:extLst>
              <a:ext uri="{FF2B5EF4-FFF2-40B4-BE49-F238E27FC236}">
                <a16:creationId xmlns:a16="http://schemas.microsoft.com/office/drawing/2014/main" id="{37122409-7407-298B-95A3-DE2E45186328}"/>
              </a:ext>
              <a:ext uri="{C183D7F6-B498-43B3-948B-1728B52AA6E4}">
                <adec:decorative xmlns:adec="http://schemas.microsoft.com/office/drawing/2017/decorative" val="1"/>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0958837" y="6422507"/>
            <a:ext cx="1233163" cy="4354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87358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CF7665-4980-21E7-A276-F6E8E87E7182}"/>
            </a:ext>
          </a:extLst>
        </p:cNvPr>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43B2AD41-519D-79A1-F158-0D56A4D49029}"/>
              </a:ext>
            </a:extLst>
          </p:cNvPr>
          <p:cNvGraphicFramePr>
            <a:graphicFrameLocks noGrp="1"/>
          </p:cNvGraphicFramePr>
          <p:nvPr>
            <p:extLst>
              <p:ext uri="{D42A27DB-BD31-4B8C-83A1-F6EECF244321}">
                <p14:modId xmlns:p14="http://schemas.microsoft.com/office/powerpoint/2010/main" val="2771295407"/>
              </p:ext>
            </p:extLst>
          </p:nvPr>
        </p:nvGraphicFramePr>
        <p:xfrm>
          <a:off x="539999" y="1289937"/>
          <a:ext cx="10334829" cy="4806060"/>
        </p:xfrm>
        <a:graphic>
          <a:graphicData uri="http://schemas.openxmlformats.org/drawingml/2006/table">
            <a:tbl>
              <a:tblPr firstRow="1" bandRow="1">
                <a:tableStyleId>{5C22544A-7EE6-4342-B048-85BDC9FD1C3A}</a:tableStyleId>
              </a:tblPr>
              <a:tblGrid>
                <a:gridCol w="2736601">
                  <a:extLst>
                    <a:ext uri="{9D8B030D-6E8A-4147-A177-3AD203B41FA5}">
                      <a16:colId xmlns:a16="http://schemas.microsoft.com/office/drawing/2014/main" val="3287607563"/>
                    </a:ext>
                  </a:extLst>
                </a:gridCol>
                <a:gridCol w="2830286">
                  <a:extLst>
                    <a:ext uri="{9D8B030D-6E8A-4147-A177-3AD203B41FA5}">
                      <a16:colId xmlns:a16="http://schemas.microsoft.com/office/drawing/2014/main" val="232293668"/>
                    </a:ext>
                  </a:extLst>
                </a:gridCol>
                <a:gridCol w="4767942">
                  <a:extLst>
                    <a:ext uri="{9D8B030D-6E8A-4147-A177-3AD203B41FA5}">
                      <a16:colId xmlns:a16="http://schemas.microsoft.com/office/drawing/2014/main" val="2397117002"/>
                    </a:ext>
                  </a:extLst>
                </a:gridCol>
              </a:tblGrid>
              <a:tr h="686580">
                <a:tc>
                  <a:txBody>
                    <a:bodyPr/>
                    <a:lstStyle/>
                    <a:p>
                      <a:pPr algn="ctr"/>
                      <a:r>
                        <a:rPr lang="en-US" sz="1500" b="1" i="0" dirty="0">
                          <a:latin typeface="Century Gothic" panose="020B0502020202020204" pitchFamily="34" charset="0"/>
                        </a:rPr>
                        <a:t>Substance</a:t>
                      </a: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6F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b="1" i="0" dirty="0">
                          <a:latin typeface="Century Gothic" panose="020B0502020202020204" pitchFamily="34" charset="0"/>
                        </a:rPr>
                        <a:t>Stage of practical</a:t>
                      </a: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6F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b="1" i="0" dirty="0">
                          <a:latin typeface="Century Gothic" panose="020B0502020202020204" pitchFamily="34" charset="0"/>
                        </a:rPr>
                        <a:t>Observation</a:t>
                      </a: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6F62"/>
                    </a:solidFill>
                  </a:tcPr>
                </a:tc>
                <a:extLst>
                  <a:ext uri="{0D108BD9-81ED-4DB2-BD59-A6C34878D82A}">
                    <a16:rowId xmlns:a16="http://schemas.microsoft.com/office/drawing/2014/main" val="1202464764"/>
                  </a:ext>
                </a:extLst>
              </a:tr>
              <a:tr h="686580">
                <a:tc rowSpan="3">
                  <a:txBody>
                    <a:bodyPr/>
                    <a:lstStyle/>
                    <a:p>
                      <a:pPr algn="ctr">
                        <a:lnSpc>
                          <a:spcPct val="100000"/>
                        </a:lnSpc>
                      </a:pPr>
                      <a:r>
                        <a:rPr lang="en-US" sz="1500" b="1" i="0" dirty="0">
                          <a:latin typeface="Century Gothic" panose="020B0502020202020204" pitchFamily="34" charset="0"/>
                        </a:rPr>
                        <a:t>Egg white</a:t>
                      </a: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6F1EF"/>
                    </a:solidFill>
                  </a:tcPr>
                </a:tc>
                <a:tc>
                  <a:txBody>
                    <a:bodyPr/>
                    <a:lstStyle/>
                    <a:p>
                      <a:pPr algn="ctr">
                        <a:lnSpc>
                          <a:spcPct val="100000"/>
                        </a:lnSpc>
                      </a:pPr>
                      <a:r>
                        <a:rPr lang="en-US" sz="1500" b="0" i="0" dirty="0">
                          <a:latin typeface="Century Gothic" panose="020B0502020202020204" pitchFamily="34" charset="0"/>
                        </a:rPr>
                        <a:t>Before</a:t>
                      </a: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6F1EF"/>
                    </a:solidFill>
                  </a:tcPr>
                </a:tc>
                <a:tc>
                  <a:txBody>
                    <a:bodyPr/>
                    <a:lstStyle/>
                    <a:p>
                      <a:pPr algn="ctr">
                        <a:lnSpc>
                          <a:spcPct val="100000"/>
                        </a:lnSpc>
                      </a:pPr>
                      <a:endParaRPr lang="en-US" sz="1500" b="0" i="0" dirty="0">
                        <a:latin typeface="Century Gothic" panose="020B0502020202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6F1EF"/>
                    </a:solidFill>
                  </a:tcPr>
                </a:tc>
                <a:extLst>
                  <a:ext uri="{0D108BD9-81ED-4DB2-BD59-A6C34878D82A}">
                    <a16:rowId xmlns:a16="http://schemas.microsoft.com/office/drawing/2014/main" val="2824927119"/>
                  </a:ext>
                </a:extLst>
              </a:tr>
              <a:tr h="686580">
                <a:tc vMerge="1">
                  <a:txBody>
                    <a:bodyPr/>
                    <a:lstStyle/>
                    <a:p>
                      <a:endParaRPr dirty="0"/>
                    </a:p>
                  </a:txBody>
                  <a:tcPr marL="72000" marR="72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E6F1EF"/>
                    </a:solidFill>
                  </a:tcPr>
                </a:tc>
                <a:tc>
                  <a:txBody>
                    <a:bodyPr/>
                    <a:lstStyle/>
                    <a:p>
                      <a:pPr algn="ctr">
                        <a:lnSpc>
                          <a:spcPct val="100000"/>
                        </a:lnSpc>
                      </a:pPr>
                      <a:r>
                        <a:rPr lang="en-US" sz="1500" b="0" i="0" dirty="0">
                          <a:latin typeface="Century Gothic" panose="020B0502020202020204" pitchFamily="34" charset="0"/>
                        </a:rPr>
                        <a:t>Immediately after heating</a:t>
                      </a: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6F1E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500" b="0" i="0" dirty="0">
                        <a:latin typeface="Century Gothic" panose="020B0502020202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6F1EF"/>
                    </a:solidFill>
                  </a:tcPr>
                </a:tc>
                <a:extLst>
                  <a:ext uri="{0D108BD9-81ED-4DB2-BD59-A6C34878D82A}">
                    <a16:rowId xmlns:a16="http://schemas.microsoft.com/office/drawing/2014/main" val="1174088422"/>
                  </a:ext>
                </a:extLst>
              </a:tr>
              <a:tr h="686580">
                <a:tc vMerge="1">
                  <a:txBody>
                    <a:bodyPr/>
                    <a:lstStyle/>
                    <a:p>
                      <a:pPr algn="ctr">
                        <a:lnSpc>
                          <a:spcPct val="100000"/>
                        </a:lnSpc>
                      </a:pPr>
                      <a:endParaRPr lang="en-US" sz="1500" b="1" i="0" dirty="0">
                        <a:latin typeface="Century Gothic" panose="020B0502020202020204" pitchFamily="34" charset="0"/>
                      </a:endParaRPr>
                    </a:p>
                  </a:txBody>
                  <a:tcPr marL="72000" marR="72000" anchor="ct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6F1EF"/>
                    </a:solidFill>
                  </a:tcPr>
                </a:tc>
                <a:tc>
                  <a:txBody>
                    <a:bodyPr/>
                    <a:lstStyle/>
                    <a:p>
                      <a:pPr algn="ctr">
                        <a:lnSpc>
                          <a:spcPct val="100000"/>
                        </a:lnSpc>
                      </a:pPr>
                      <a:r>
                        <a:rPr lang="en-US" sz="1500" b="0" i="0" dirty="0">
                          <a:latin typeface="Century Gothic" panose="020B0502020202020204" pitchFamily="34" charset="0"/>
                        </a:rPr>
                        <a:t>After cooling</a:t>
                      </a: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6F1E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500" b="0" i="0" dirty="0">
                        <a:latin typeface="Century Gothic" panose="020B0502020202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6F1EF"/>
                    </a:solidFill>
                  </a:tcPr>
                </a:tc>
                <a:extLst>
                  <a:ext uri="{0D108BD9-81ED-4DB2-BD59-A6C34878D82A}">
                    <a16:rowId xmlns:a16="http://schemas.microsoft.com/office/drawing/2014/main" val="2102224461"/>
                  </a:ext>
                </a:extLst>
              </a:tr>
              <a:tr h="686580">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b="1" i="0" dirty="0">
                          <a:latin typeface="Century Gothic" panose="020B0502020202020204" pitchFamily="34" charset="0"/>
                        </a:rPr>
                        <a:t>Chocolate</a:t>
                      </a: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6F1EF"/>
                    </a:solidFill>
                  </a:tcPr>
                </a:tc>
                <a:tc>
                  <a:txBody>
                    <a:bodyPr/>
                    <a:lstStyle/>
                    <a:p>
                      <a:pPr algn="ctr">
                        <a:lnSpc>
                          <a:spcPct val="100000"/>
                        </a:lnSpc>
                      </a:pPr>
                      <a:r>
                        <a:rPr lang="en-US" sz="1500" b="0" i="0" dirty="0">
                          <a:latin typeface="Century Gothic" panose="020B0502020202020204" pitchFamily="34" charset="0"/>
                        </a:rPr>
                        <a:t>Before</a:t>
                      </a: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6F1E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500" b="0" i="0" dirty="0">
                        <a:latin typeface="Century Gothic" panose="020B0502020202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6F1EF"/>
                    </a:solidFill>
                  </a:tcPr>
                </a:tc>
                <a:extLst>
                  <a:ext uri="{0D108BD9-81ED-4DB2-BD59-A6C34878D82A}">
                    <a16:rowId xmlns:a16="http://schemas.microsoft.com/office/drawing/2014/main" val="4253212424"/>
                  </a:ext>
                </a:extLst>
              </a:tr>
              <a:tr h="686580">
                <a:tc vMerge="1">
                  <a:txBody>
                    <a:bodyPr/>
                    <a:lstStyle/>
                    <a:p>
                      <a:endParaRPr dirty="0"/>
                    </a:p>
                  </a:txBody>
                  <a:tcPr marL="72000" marR="72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E6F1EF"/>
                    </a:solidFill>
                  </a:tcPr>
                </a:tc>
                <a:tc>
                  <a:txBody>
                    <a:bodyPr/>
                    <a:lstStyle/>
                    <a:p>
                      <a:pPr algn="ctr">
                        <a:lnSpc>
                          <a:spcPct val="100000"/>
                        </a:lnSpc>
                      </a:pPr>
                      <a:r>
                        <a:rPr lang="en-US" sz="1500" b="0" i="0" dirty="0">
                          <a:latin typeface="Century Gothic" panose="020B0502020202020204" pitchFamily="34" charset="0"/>
                        </a:rPr>
                        <a:t>Immediately after heating</a:t>
                      </a: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6F1E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500" b="0" i="0" dirty="0">
                        <a:latin typeface="Century Gothic" panose="020B0502020202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6F1EF"/>
                    </a:solidFill>
                  </a:tcPr>
                </a:tc>
                <a:extLst>
                  <a:ext uri="{0D108BD9-81ED-4DB2-BD59-A6C34878D82A}">
                    <a16:rowId xmlns:a16="http://schemas.microsoft.com/office/drawing/2014/main" val="1439372766"/>
                  </a:ext>
                </a:extLst>
              </a:tr>
              <a:tr h="686580">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500" b="1" i="0" dirty="0">
                        <a:latin typeface="Century Gothic" panose="020B0502020202020204" pitchFamily="34" charset="0"/>
                      </a:endParaRPr>
                    </a:p>
                  </a:txBody>
                  <a:tcPr marL="72000" marR="72000" anchor="ct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6F1EF"/>
                    </a:solidFill>
                  </a:tcPr>
                </a:tc>
                <a:tc>
                  <a:txBody>
                    <a:bodyPr/>
                    <a:lstStyle/>
                    <a:p>
                      <a:pPr algn="ctr">
                        <a:lnSpc>
                          <a:spcPct val="100000"/>
                        </a:lnSpc>
                      </a:pPr>
                      <a:r>
                        <a:rPr lang="en-US" sz="1500" b="0" i="0" dirty="0">
                          <a:latin typeface="Century Gothic" panose="020B0502020202020204" pitchFamily="34" charset="0"/>
                        </a:rPr>
                        <a:t>After cooling</a:t>
                      </a: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6F1E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500" b="0" i="0" dirty="0">
                        <a:latin typeface="Century Gothic" panose="020B0502020202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6F1EF"/>
                    </a:solidFill>
                  </a:tcPr>
                </a:tc>
                <a:extLst>
                  <a:ext uri="{0D108BD9-81ED-4DB2-BD59-A6C34878D82A}">
                    <a16:rowId xmlns:a16="http://schemas.microsoft.com/office/drawing/2014/main" val="1623005556"/>
                  </a:ext>
                </a:extLst>
              </a:tr>
            </a:tbl>
          </a:graphicData>
        </a:graphic>
      </p:graphicFrame>
      <p:sp>
        <p:nvSpPr>
          <p:cNvPr id="5" name="Title 1">
            <a:extLst>
              <a:ext uri="{FF2B5EF4-FFF2-40B4-BE49-F238E27FC236}">
                <a16:creationId xmlns:a16="http://schemas.microsoft.com/office/drawing/2014/main" id="{7D5921D5-9EFE-542B-4D62-26611BAA249D}"/>
              </a:ext>
            </a:extLst>
          </p:cNvPr>
          <p:cNvSpPr txBox="1">
            <a:spLocks/>
          </p:cNvSpPr>
          <p:nvPr/>
        </p:nvSpPr>
        <p:spPr>
          <a:xfrm rot="5400000">
            <a:off x="9717000" y="2205000"/>
            <a:ext cx="4140000" cy="810000"/>
          </a:xfrm>
          <a:prstGeom prst="rect">
            <a:avLst/>
          </a:prstGeom>
        </p:spPr>
        <p:txBody>
          <a:bodyPr vert="horz" lIns="0" tIns="0" rIns="0" bIns="0" rtlCol="0" anchor="ctr" anchorCtr="0">
            <a:noAutofit/>
          </a:bodyPr>
          <a:lstStyle>
            <a:lvl1pPr algn="l" defTabSz="914400" rtl="0" eaLnBrk="1" latinLnBrk="0" hangingPunct="1">
              <a:lnSpc>
                <a:spcPct val="90000"/>
              </a:lnSpc>
              <a:spcBef>
                <a:spcPct val="0"/>
              </a:spcBef>
              <a:buNone/>
              <a:defRPr sz="3400" b="1" i="0" kern="1200">
                <a:solidFill>
                  <a:srgbClr val="006F62"/>
                </a:solidFill>
                <a:latin typeface="Century Gothic" panose="020B0502020202020204" pitchFamily="34" charset="0"/>
                <a:ea typeface="+mj-ea"/>
                <a:cs typeface="+mj-cs"/>
              </a:defRPr>
            </a:lvl1pPr>
          </a:lstStyle>
          <a:p>
            <a:r>
              <a:rPr lang="en-GB" sz="2200" dirty="0">
                <a:solidFill>
                  <a:schemeClr val="bg1"/>
                </a:solidFill>
              </a:rPr>
              <a:t>Observations</a:t>
            </a:r>
            <a:endParaRPr lang="en-US" sz="2200" dirty="0">
              <a:solidFill>
                <a:schemeClr val="bg1"/>
              </a:solidFill>
            </a:endParaRPr>
          </a:p>
        </p:txBody>
      </p:sp>
      <p:sp>
        <p:nvSpPr>
          <p:cNvPr id="6" name="Title 1">
            <a:extLst>
              <a:ext uri="{FF2B5EF4-FFF2-40B4-BE49-F238E27FC236}">
                <a16:creationId xmlns:a16="http://schemas.microsoft.com/office/drawing/2014/main" id="{C0EC098A-F812-B6CC-F74A-664CBBD5B4AB}"/>
              </a:ext>
            </a:extLst>
          </p:cNvPr>
          <p:cNvSpPr>
            <a:spLocks noGrp="1"/>
          </p:cNvSpPr>
          <p:nvPr>
            <p:ph type="title"/>
          </p:nvPr>
        </p:nvSpPr>
        <p:spPr/>
        <p:txBody>
          <a:bodyPr/>
          <a:lstStyle/>
          <a:p>
            <a:r>
              <a:rPr lang="en-US" dirty="0"/>
              <a:t>Observations</a:t>
            </a:r>
          </a:p>
        </p:txBody>
      </p:sp>
    </p:spTree>
    <p:extLst>
      <p:ext uri="{BB962C8B-B14F-4D97-AF65-F5344CB8AC3E}">
        <p14:creationId xmlns:p14="http://schemas.microsoft.com/office/powerpoint/2010/main" val="22053017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1E6E17-6749-8E5C-5BB5-7EDF61587F23}"/>
            </a:ext>
          </a:extLst>
        </p:cNvPr>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F1607AF9-C68C-48AA-F9FC-48F412739035}"/>
              </a:ext>
            </a:extLst>
          </p:cNvPr>
          <p:cNvGraphicFramePr>
            <a:graphicFrameLocks noGrp="1"/>
          </p:cNvGraphicFramePr>
          <p:nvPr>
            <p:extLst>
              <p:ext uri="{D42A27DB-BD31-4B8C-83A1-F6EECF244321}">
                <p14:modId xmlns:p14="http://schemas.microsoft.com/office/powerpoint/2010/main" val="3744727264"/>
              </p:ext>
            </p:extLst>
          </p:nvPr>
        </p:nvGraphicFramePr>
        <p:xfrm>
          <a:off x="539999" y="1289937"/>
          <a:ext cx="10334829" cy="4806060"/>
        </p:xfrm>
        <a:graphic>
          <a:graphicData uri="http://schemas.openxmlformats.org/drawingml/2006/table">
            <a:tbl>
              <a:tblPr firstRow="1" bandRow="1">
                <a:tableStyleId>{5C22544A-7EE6-4342-B048-85BDC9FD1C3A}</a:tableStyleId>
              </a:tblPr>
              <a:tblGrid>
                <a:gridCol w="2736601">
                  <a:extLst>
                    <a:ext uri="{9D8B030D-6E8A-4147-A177-3AD203B41FA5}">
                      <a16:colId xmlns:a16="http://schemas.microsoft.com/office/drawing/2014/main" val="3287607563"/>
                    </a:ext>
                  </a:extLst>
                </a:gridCol>
                <a:gridCol w="2830286">
                  <a:extLst>
                    <a:ext uri="{9D8B030D-6E8A-4147-A177-3AD203B41FA5}">
                      <a16:colId xmlns:a16="http://schemas.microsoft.com/office/drawing/2014/main" val="232293668"/>
                    </a:ext>
                  </a:extLst>
                </a:gridCol>
                <a:gridCol w="4767942">
                  <a:extLst>
                    <a:ext uri="{9D8B030D-6E8A-4147-A177-3AD203B41FA5}">
                      <a16:colId xmlns:a16="http://schemas.microsoft.com/office/drawing/2014/main" val="2397117002"/>
                    </a:ext>
                  </a:extLst>
                </a:gridCol>
              </a:tblGrid>
              <a:tr h="686580">
                <a:tc>
                  <a:txBody>
                    <a:bodyPr/>
                    <a:lstStyle/>
                    <a:p>
                      <a:pPr algn="ctr"/>
                      <a:r>
                        <a:rPr lang="en-US" sz="1500" b="1" i="0" dirty="0">
                          <a:latin typeface="Century Gothic" panose="020B0502020202020204" pitchFamily="34" charset="0"/>
                        </a:rPr>
                        <a:t>Substance</a:t>
                      </a:r>
                    </a:p>
                  </a:txBody>
                  <a:tcPr marL="72000" marR="72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6F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b="1" i="0" dirty="0">
                          <a:latin typeface="Century Gothic" panose="020B0502020202020204" pitchFamily="34" charset="0"/>
                        </a:rPr>
                        <a:t>Stage of Practical</a:t>
                      </a:r>
                    </a:p>
                  </a:txBody>
                  <a:tcPr marL="72000" marR="72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6F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b="1" i="0" dirty="0">
                          <a:latin typeface="Century Gothic" panose="020B0502020202020204" pitchFamily="34" charset="0"/>
                        </a:rPr>
                        <a:t>Observation</a:t>
                      </a:r>
                    </a:p>
                  </a:txBody>
                  <a:tcPr marL="72000" marR="72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6F62"/>
                    </a:solidFill>
                  </a:tcPr>
                </a:tc>
                <a:extLst>
                  <a:ext uri="{0D108BD9-81ED-4DB2-BD59-A6C34878D82A}">
                    <a16:rowId xmlns:a16="http://schemas.microsoft.com/office/drawing/2014/main" val="1202464764"/>
                  </a:ext>
                </a:extLst>
              </a:tr>
              <a:tr h="686580">
                <a:tc rowSpan="3">
                  <a:txBody>
                    <a:bodyPr/>
                    <a:lstStyle/>
                    <a:p>
                      <a:pPr algn="ctr">
                        <a:lnSpc>
                          <a:spcPct val="100000"/>
                        </a:lnSpc>
                      </a:pPr>
                      <a:r>
                        <a:rPr lang="en-US" sz="1500" b="1" i="0" dirty="0">
                          <a:latin typeface="Century Gothic" panose="020B0502020202020204" pitchFamily="34" charset="0"/>
                        </a:rPr>
                        <a:t>Egg white</a:t>
                      </a: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6F1EF"/>
                    </a:solidFill>
                  </a:tcPr>
                </a:tc>
                <a:tc>
                  <a:txBody>
                    <a:bodyPr/>
                    <a:lstStyle/>
                    <a:p>
                      <a:pPr algn="ctr">
                        <a:lnSpc>
                          <a:spcPct val="100000"/>
                        </a:lnSpc>
                      </a:pPr>
                      <a:r>
                        <a:rPr lang="en-US" sz="1500" b="0" i="0" dirty="0">
                          <a:latin typeface="Century Gothic" panose="020B0502020202020204" pitchFamily="34" charset="0"/>
                        </a:rPr>
                        <a:t>Before</a:t>
                      </a: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6F1EF"/>
                    </a:solidFill>
                  </a:tcPr>
                </a:tc>
                <a:tc>
                  <a:txBody>
                    <a:bodyPr/>
                    <a:lstStyle/>
                    <a:p>
                      <a:pPr algn="ctr">
                        <a:lnSpc>
                          <a:spcPct val="100000"/>
                        </a:lnSpc>
                      </a:pPr>
                      <a:r>
                        <a:rPr lang="en-US" sz="2400" b="0" i="0" dirty="0">
                          <a:solidFill>
                            <a:schemeClr val="accent1">
                              <a:lumMod val="50000"/>
                            </a:schemeClr>
                          </a:solidFill>
                          <a:latin typeface="Bradley Hand ITC" panose="03070402050302030203" pitchFamily="66" charset="0"/>
                        </a:rPr>
                        <a:t>Colourless, thick liquid</a:t>
                      </a: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6F1EF"/>
                    </a:solidFill>
                  </a:tcPr>
                </a:tc>
                <a:extLst>
                  <a:ext uri="{0D108BD9-81ED-4DB2-BD59-A6C34878D82A}">
                    <a16:rowId xmlns:a16="http://schemas.microsoft.com/office/drawing/2014/main" val="2824927119"/>
                  </a:ext>
                </a:extLst>
              </a:tr>
              <a:tr h="686580">
                <a:tc vMerge="1">
                  <a:txBody>
                    <a:bodyPr/>
                    <a:lstStyle/>
                    <a:p>
                      <a:endParaRPr dirty="0"/>
                    </a:p>
                  </a:txBody>
                  <a:tcPr marL="72000" marR="72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E6F1EF"/>
                    </a:solidFill>
                  </a:tcPr>
                </a:tc>
                <a:tc>
                  <a:txBody>
                    <a:bodyPr/>
                    <a:lstStyle/>
                    <a:p>
                      <a:pPr algn="ctr">
                        <a:lnSpc>
                          <a:spcPct val="100000"/>
                        </a:lnSpc>
                      </a:pPr>
                      <a:r>
                        <a:rPr lang="en-US" sz="1500" b="0" i="0" dirty="0">
                          <a:latin typeface="Century Gothic" panose="020B0502020202020204" pitchFamily="34" charset="0"/>
                        </a:rPr>
                        <a:t>Immediately after heating</a:t>
                      </a: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6F1E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0" i="0" dirty="0">
                          <a:solidFill>
                            <a:schemeClr val="accent1">
                              <a:lumMod val="50000"/>
                            </a:schemeClr>
                          </a:solidFill>
                          <a:latin typeface="Bradley Hand ITC" panose="03070402050302030203" pitchFamily="66" charset="0"/>
                        </a:rPr>
                        <a:t>White solid</a:t>
                      </a: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6F1EF"/>
                    </a:solidFill>
                  </a:tcPr>
                </a:tc>
                <a:extLst>
                  <a:ext uri="{0D108BD9-81ED-4DB2-BD59-A6C34878D82A}">
                    <a16:rowId xmlns:a16="http://schemas.microsoft.com/office/drawing/2014/main" val="1174088422"/>
                  </a:ext>
                </a:extLst>
              </a:tr>
              <a:tr h="686580">
                <a:tc vMerge="1">
                  <a:txBody>
                    <a:bodyPr/>
                    <a:lstStyle/>
                    <a:p>
                      <a:pPr algn="ctr">
                        <a:lnSpc>
                          <a:spcPct val="100000"/>
                        </a:lnSpc>
                      </a:pPr>
                      <a:endParaRPr lang="en-US" sz="1500" b="1" i="0" dirty="0">
                        <a:latin typeface="Century Gothic" panose="020B0502020202020204" pitchFamily="34" charset="0"/>
                      </a:endParaRPr>
                    </a:p>
                  </a:txBody>
                  <a:tcPr marL="72000" marR="72000" anchor="ct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6F1EF"/>
                    </a:solidFill>
                  </a:tcPr>
                </a:tc>
                <a:tc>
                  <a:txBody>
                    <a:bodyPr/>
                    <a:lstStyle/>
                    <a:p>
                      <a:pPr algn="ctr">
                        <a:lnSpc>
                          <a:spcPct val="100000"/>
                        </a:lnSpc>
                      </a:pPr>
                      <a:r>
                        <a:rPr lang="en-US" sz="1500" b="0" i="0" dirty="0">
                          <a:latin typeface="Century Gothic" panose="020B0502020202020204" pitchFamily="34" charset="0"/>
                        </a:rPr>
                        <a:t>After cooling</a:t>
                      </a: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6F1E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0" i="0" dirty="0">
                          <a:solidFill>
                            <a:schemeClr val="accent1">
                              <a:lumMod val="50000"/>
                            </a:schemeClr>
                          </a:solidFill>
                          <a:latin typeface="Bradley Hand ITC" panose="03070402050302030203" pitchFamily="66" charset="0"/>
                        </a:rPr>
                        <a:t>White solid</a:t>
                      </a: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6F1EF"/>
                    </a:solidFill>
                  </a:tcPr>
                </a:tc>
                <a:extLst>
                  <a:ext uri="{0D108BD9-81ED-4DB2-BD59-A6C34878D82A}">
                    <a16:rowId xmlns:a16="http://schemas.microsoft.com/office/drawing/2014/main" val="2102224461"/>
                  </a:ext>
                </a:extLst>
              </a:tr>
              <a:tr h="686580">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b="1" i="0" dirty="0">
                          <a:latin typeface="Century Gothic" panose="020B0502020202020204" pitchFamily="34" charset="0"/>
                        </a:rPr>
                        <a:t>Chocolate</a:t>
                      </a: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6F1EF"/>
                    </a:solidFill>
                  </a:tcPr>
                </a:tc>
                <a:tc>
                  <a:txBody>
                    <a:bodyPr/>
                    <a:lstStyle/>
                    <a:p>
                      <a:pPr algn="ctr">
                        <a:lnSpc>
                          <a:spcPct val="100000"/>
                        </a:lnSpc>
                      </a:pPr>
                      <a:r>
                        <a:rPr lang="en-US" sz="1500" b="0" i="0" dirty="0">
                          <a:latin typeface="Century Gothic" panose="020B0502020202020204" pitchFamily="34" charset="0"/>
                        </a:rPr>
                        <a:t>Before</a:t>
                      </a: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6F1E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0" i="0" dirty="0">
                          <a:solidFill>
                            <a:schemeClr val="accent1">
                              <a:lumMod val="50000"/>
                            </a:schemeClr>
                          </a:solidFill>
                          <a:latin typeface="Bradley Hand ITC" panose="03070402050302030203" pitchFamily="66" charset="0"/>
                        </a:rPr>
                        <a:t>Brown solid</a:t>
                      </a: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6F1EF"/>
                    </a:solidFill>
                  </a:tcPr>
                </a:tc>
                <a:extLst>
                  <a:ext uri="{0D108BD9-81ED-4DB2-BD59-A6C34878D82A}">
                    <a16:rowId xmlns:a16="http://schemas.microsoft.com/office/drawing/2014/main" val="4253212424"/>
                  </a:ext>
                </a:extLst>
              </a:tr>
              <a:tr h="686580">
                <a:tc vMerge="1">
                  <a:txBody>
                    <a:bodyPr/>
                    <a:lstStyle/>
                    <a:p>
                      <a:endParaRPr dirty="0"/>
                    </a:p>
                  </a:txBody>
                  <a:tcPr marL="72000" marR="72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E6F1EF"/>
                    </a:solidFill>
                  </a:tcPr>
                </a:tc>
                <a:tc>
                  <a:txBody>
                    <a:bodyPr/>
                    <a:lstStyle/>
                    <a:p>
                      <a:pPr algn="ctr">
                        <a:lnSpc>
                          <a:spcPct val="100000"/>
                        </a:lnSpc>
                      </a:pPr>
                      <a:r>
                        <a:rPr lang="en-US" sz="1500" b="0" i="0" dirty="0">
                          <a:latin typeface="Century Gothic" panose="020B0502020202020204" pitchFamily="34" charset="0"/>
                        </a:rPr>
                        <a:t>Immediately after heating</a:t>
                      </a: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6F1E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0" i="0" dirty="0">
                          <a:solidFill>
                            <a:schemeClr val="accent1">
                              <a:lumMod val="50000"/>
                            </a:schemeClr>
                          </a:solidFill>
                          <a:latin typeface="Bradley Hand ITC" panose="03070402050302030203" pitchFamily="66" charset="0"/>
                        </a:rPr>
                        <a:t>Thick, brown liquid</a:t>
                      </a: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6F1EF"/>
                    </a:solidFill>
                  </a:tcPr>
                </a:tc>
                <a:extLst>
                  <a:ext uri="{0D108BD9-81ED-4DB2-BD59-A6C34878D82A}">
                    <a16:rowId xmlns:a16="http://schemas.microsoft.com/office/drawing/2014/main" val="1439372766"/>
                  </a:ext>
                </a:extLst>
              </a:tr>
              <a:tr h="686580">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500" b="1" i="0" dirty="0">
                        <a:latin typeface="Century Gothic" panose="020B0502020202020204" pitchFamily="34" charset="0"/>
                      </a:endParaRPr>
                    </a:p>
                  </a:txBody>
                  <a:tcPr marL="72000" marR="72000" anchor="ct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6F1EF"/>
                    </a:solidFill>
                  </a:tcPr>
                </a:tc>
                <a:tc>
                  <a:txBody>
                    <a:bodyPr/>
                    <a:lstStyle/>
                    <a:p>
                      <a:pPr algn="ctr">
                        <a:lnSpc>
                          <a:spcPct val="100000"/>
                        </a:lnSpc>
                      </a:pPr>
                      <a:r>
                        <a:rPr lang="en-US" sz="1500" b="0" i="0" dirty="0">
                          <a:latin typeface="Century Gothic" panose="020B0502020202020204" pitchFamily="34" charset="0"/>
                        </a:rPr>
                        <a:t>After cooling</a:t>
                      </a: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6F1E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0" i="0" dirty="0">
                          <a:solidFill>
                            <a:schemeClr val="accent1">
                              <a:lumMod val="50000"/>
                            </a:schemeClr>
                          </a:solidFill>
                          <a:latin typeface="Bradley Hand ITC" panose="03070402050302030203" pitchFamily="66" charset="0"/>
                        </a:rPr>
                        <a:t>Brown solid</a:t>
                      </a: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6F1EF"/>
                    </a:solidFill>
                  </a:tcPr>
                </a:tc>
                <a:extLst>
                  <a:ext uri="{0D108BD9-81ED-4DB2-BD59-A6C34878D82A}">
                    <a16:rowId xmlns:a16="http://schemas.microsoft.com/office/drawing/2014/main" val="1623005556"/>
                  </a:ext>
                </a:extLst>
              </a:tr>
            </a:tbl>
          </a:graphicData>
        </a:graphic>
      </p:graphicFrame>
      <p:sp>
        <p:nvSpPr>
          <p:cNvPr id="5" name="Title 1">
            <a:extLst>
              <a:ext uri="{FF2B5EF4-FFF2-40B4-BE49-F238E27FC236}">
                <a16:creationId xmlns:a16="http://schemas.microsoft.com/office/drawing/2014/main" id="{CF189DBC-05D2-2124-7932-B79A500075D9}"/>
              </a:ext>
            </a:extLst>
          </p:cNvPr>
          <p:cNvSpPr txBox="1">
            <a:spLocks/>
          </p:cNvSpPr>
          <p:nvPr/>
        </p:nvSpPr>
        <p:spPr>
          <a:xfrm rot="5400000">
            <a:off x="9717000" y="2205000"/>
            <a:ext cx="4140000" cy="810000"/>
          </a:xfrm>
          <a:prstGeom prst="rect">
            <a:avLst/>
          </a:prstGeom>
        </p:spPr>
        <p:txBody>
          <a:bodyPr vert="horz" lIns="0" tIns="0" rIns="0" bIns="0" rtlCol="0" anchor="ctr" anchorCtr="0">
            <a:noAutofit/>
          </a:bodyPr>
          <a:lstStyle>
            <a:lvl1pPr algn="l" defTabSz="914400" rtl="0" eaLnBrk="1" latinLnBrk="0" hangingPunct="1">
              <a:lnSpc>
                <a:spcPct val="90000"/>
              </a:lnSpc>
              <a:spcBef>
                <a:spcPct val="0"/>
              </a:spcBef>
              <a:buNone/>
              <a:defRPr sz="3400" b="1" i="0" kern="1200">
                <a:solidFill>
                  <a:srgbClr val="006F62"/>
                </a:solidFill>
                <a:latin typeface="Century Gothic" panose="020B0502020202020204" pitchFamily="34" charset="0"/>
                <a:ea typeface="+mj-ea"/>
                <a:cs typeface="+mj-cs"/>
              </a:defRPr>
            </a:lvl1pPr>
          </a:lstStyle>
          <a:p>
            <a:r>
              <a:rPr lang="en-GB" sz="2200" dirty="0">
                <a:solidFill>
                  <a:schemeClr val="bg1"/>
                </a:solidFill>
              </a:rPr>
              <a:t>Observations</a:t>
            </a:r>
            <a:endParaRPr lang="en-US" sz="2200" dirty="0">
              <a:solidFill>
                <a:schemeClr val="bg1"/>
              </a:solidFill>
            </a:endParaRPr>
          </a:p>
        </p:txBody>
      </p:sp>
      <p:sp>
        <p:nvSpPr>
          <p:cNvPr id="6" name="Title 1">
            <a:extLst>
              <a:ext uri="{FF2B5EF4-FFF2-40B4-BE49-F238E27FC236}">
                <a16:creationId xmlns:a16="http://schemas.microsoft.com/office/drawing/2014/main" id="{84F8215D-8328-8782-CA34-31E4F9253BFC}"/>
              </a:ext>
            </a:extLst>
          </p:cNvPr>
          <p:cNvSpPr>
            <a:spLocks noGrp="1"/>
          </p:cNvSpPr>
          <p:nvPr>
            <p:ph type="title"/>
          </p:nvPr>
        </p:nvSpPr>
        <p:spPr/>
        <p:txBody>
          <a:bodyPr/>
          <a:lstStyle/>
          <a:p>
            <a:r>
              <a:rPr lang="en-US" dirty="0"/>
              <a:t>Observations: answers</a:t>
            </a:r>
          </a:p>
        </p:txBody>
      </p:sp>
    </p:spTree>
    <p:extLst>
      <p:ext uri="{BB962C8B-B14F-4D97-AF65-F5344CB8AC3E}">
        <p14:creationId xmlns:p14="http://schemas.microsoft.com/office/powerpoint/2010/main" val="1549609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352681-9D44-24AC-AA8C-39214C444B0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E5B143B-8AB0-8D8C-68DC-7C195C8A69C1}"/>
              </a:ext>
            </a:extLst>
          </p:cNvPr>
          <p:cNvSpPr>
            <a:spLocks noGrp="1"/>
          </p:cNvSpPr>
          <p:nvPr>
            <p:ph type="title"/>
          </p:nvPr>
        </p:nvSpPr>
        <p:spPr/>
        <p:txBody>
          <a:bodyPr/>
          <a:lstStyle/>
          <a:p>
            <a:r>
              <a:rPr lang="en-US" dirty="0"/>
              <a:t>Follow-up questions</a:t>
            </a:r>
          </a:p>
        </p:txBody>
      </p:sp>
      <p:sp>
        <p:nvSpPr>
          <p:cNvPr id="3" name="Content Placeholder 2">
            <a:extLst>
              <a:ext uri="{FF2B5EF4-FFF2-40B4-BE49-F238E27FC236}">
                <a16:creationId xmlns:a16="http://schemas.microsoft.com/office/drawing/2014/main" id="{E3C5D677-5C6D-B1BB-672B-D09D49928454}"/>
              </a:ext>
            </a:extLst>
          </p:cNvPr>
          <p:cNvSpPr>
            <a:spLocks noGrp="1"/>
          </p:cNvSpPr>
          <p:nvPr>
            <p:ph idx="1"/>
          </p:nvPr>
        </p:nvSpPr>
        <p:spPr>
          <a:xfrm>
            <a:off x="540000" y="1161422"/>
            <a:ext cx="10080000" cy="5611525"/>
          </a:xfrm>
        </p:spPr>
        <p:txBody>
          <a:bodyPr>
            <a:noAutofit/>
          </a:bodyPr>
          <a:lstStyle/>
          <a:p>
            <a:r>
              <a:rPr lang="en-GB" sz="1800" dirty="0"/>
              <a:t>In the table below there are a series of statements. Tick the correct box to show whether they typically relate to chemical changes or physical changes.</a:t>
            </a:r>
          </a:p>
          <a:p>
            <a:endParaRPr lang="en-GB" sz="1800" dirty="0"/>
          </a:p>
          <a:p>
            <a:endParaRPr lang="en-GB" sz="1800" dirty="0"/>
          </a:p>
          <a:p>
            <a:endParaRPr lang="en-GB" sz="1800" dirty="0"/>
          </a:p>
          <a:p>
            <a:endParaRPr lang="en-GB" sz="1800" dirty="0"/>
          </a:p>
          <a:p>
            <a:endParaRPr lang="en-GB" sz="1800" dirty="0"/>
          </a:p>
          <a:p>
            <a:endParaRPr lang="en-GB" sz="1800" dirty="0"/>
          </a:p>
          <a:p>
            <a:endParaRPr lang="en-GB" sz="1800" dirty="0"/>
          </a:p>
          <a:p>
            <a:endParaRPr lang="en-GB" sz="1800" dirty="0"/>
          </a:p>
          <a:p>
            <a:r>
              <a:rPr lang="en-GB" sz="1800" dirty="0"/>
              <a:t>Determine whether heating chocolate is a chemical or physical change. Explain your answer using your practical observations.</a:t>
            </a:r>
          </a:p>
          <a:p>
            <a:r>
              <a:rPr lang="en-GB" sz="1800" dirty="0"/>
              <a:t>Determine whether heating egg is a chemical or physical change. Explain your answer using your practical observations.</a:t>
            </a:r>
          </a:p>
        </p:txBody>
      </p:sp>
      <p:sp>
        <p:nvSpPr>
          <p:cNvPr id="4" name="Title 1">
            <a:extLst>
              <a:ext uri="{FF2B5EF4-FFF2-40B4-BE49-F238E27FC236}">
                <a16:creationId xmlns:a16="http://schemas.microsoft.com/office/drawing/2014/main" id="{B4D4E3FF-8B47-B6EE-300E-F3117D98E685}"/>
              </a:ext>
            </a:extLst>
          </p:cNvPr>
          <p:cNvSpPr txBox="1">
            <a:spLocks/>
          </p:cNvSpPr>
          <p:nvPr/>
        </p:nvSpPr>
        <p:spPr>
          <a:xfrm rot="5400000">
            <a:off x="9717000" y="2205000"/>
            <a:ext cx="4140000" cy="810000"/>
          </a:xfrm>
          <a:prstGeom prst="rect">
            <a:avLst/>
          </a:prstGeom>
        </p:spPr>
        <p:txBody>
          <a:bodyPr vert="horz" lIns="0" tIns="0" rIns="0" bIns="0" rtlCol="0" anchor="ctr" anchorCtr="0">
            <a:noAutofit/>
          </a:bodyPr>
          <a:lstStyle>
            <a:lvl1pPr algn="l" defTabSz="914400" rtl="0" eaLnBrk="1" latinLnBrk="0" hangingPunct="1">
              <a:lnSpc>
                <a:spcPct val="90000"/>
              </a:lnSpc>
              <a:spcBef>
                <a:spcPct val="0"/>
              </a:spcBef>
              <a:buNone/>
              <a:defRPr sz="3400" b="1" i="0" kern="1200">
                <a:solidFill>
                  <a:srgbClr val="006F62"/>
                </a:solidFill>
                <a:latin typeface="Century Gothic" panose="020B0502020202020204" pitchFamily="34" charset="0"/>
                <a:ea typeface="+mj-ea"/>
                <a:cs typeface="+mj-cs"/>
              </a:defRPr>
            </a:lvl1pPr>
          </a:lstStyle>
          <a:p>
            <a:r>
              <a:rPr lang="en-GB" sz="2200" dirty="0">
                <a:solidFill>
                  <a:schemeClr val="bg1"/>
                </a:solidFill>
              </a:rPr>
              <a:t>Follow-up questions</a:t>
            </a:r>
            <a:endParaRPr lang="en-US" sz="2200" dirty="0">
              <a:solidFill>
                <a:schemeClr val="bg1"/>
              </a:solidFill>
            </a:endParaRPr>
          </a:p>
        </p:txBody>
      </p:sp>
      <p:graphicFrame>
        <p:nvGraphicFramePr>
          <p:cNvPr id="7" name="Table 6">
            <a:extLst>
              <a:ext uri="{FF2B5EF4-FFF2-40B4-BE49-F238E27FC236}">
                <a16:creationId xmlns:a16="http://schemas.microsoft.com/office/drawing/2014/main" id="{DB8A9177-43CD-AAD3-260E-7508DE86AD6F}"/>
              </a:ext>
            </a:extLst>
          </p:cNvPr>
          <p:cNvGraphicFramePr>
            <a:graphicFrameLocks noGrp="1"/>
          </p:cNvGraphicFramePr>
          <p:nvPr>
            <p:extLst>
              <p:ext uri="{D42A27DB-BD31-4B8C-83A1-F6EECF244321}">
                <p14:modId xmlns:p14="http://schemas.microsoft.com/office/powerpoint/2010/main" val="2036161951"/>
              </p:ext>
            </p:extLst>
          </p:nvPr>
        </p:nvGraphicFramePr>
        <p:xfrm>
          <a:off x="2273464" y="2000028"/>
          <a:ext cx="6613071" cy="2889632"/>
        </p:xfrm>
        <a:graphic>
          <a:graphicData uri="http://schemas.openxmlformats.org/drawingml/2006/table">
            <a:tbl>
              <a:tblPr firstRow="1" firstCol="1" bandRow="1"/>
              <a:tblGrid>
                <a:gridCol w="3220566">
                  <a:extLst>
                    <a:ext uri="{9D8B030D-6E8A-4147-A177-3AD203B41FA5}">
                      <a16:colId xmlns:a16="http://schemas.microsoft.com/office/drawing/2014/main" val="4007296534"/>
                    </a:ext>
                  </a:extLst>
                </a:gridCol>
                <a:gridCol w="1695885">
                  <a:extLst>
                    <a:ext uri="{9D8B030D-6E8A-4147-A177-3AD203B41FA5}">
                      <a16:colId xmlns:a16="http://schemas.microsoft.com/office/drawing/2014/main" val="1370403185"/>
                    </a:ext>
                  </a:extLst>
                </a:gridCol>
                <a:gridCol w="1696620">
                  <a:extLst>
                    <a:ext uri="{9D8B030D-6E8A-4147-A177-3AD203B41FA5}">
                      <a16:colId xmlns:a16="http://schemas.microsoft.com/office/drawing/2014/main" val="4058077157"/>
                    </a:ext>
                  </a:extLst>
                </a:gridCol>
              </a:tblGrid>
              <a:tr h="304800">
                <a:tc>
                  <a:txBody>
                    <a:bodyPr/>
                    <a:lstStyle/>
                    <a:p>
                      <a:pPr indent="-226695" algn="ctr">
                        <a:lnSpc>
                          <a:spcPct val="107000"/>
                        </a:lnSpc>
                        <a:spcAft>
                          <a:spcPts val="600"/>
                        </a:spcAft>
                        <a:buNone/>
                      </a:pPr>
                      <a:r>
                        <a:rPr lang="en-GB" sz="1400" dirty="0">
                          <a:solidFill>
                            <a:srgbClr val="000000"/>
                          </a:solidFill>
                          <a:effectLst/>
                          <a:latin typeface="Century Gothic" panose="020B0502020202020204" pitchFamily="34" charset="0"/>
                          <a:ea typeface="Calibri" panose="020F0502020204030204" pitchFamily="34" charset="0"/>
                          <a:cs typeface="Arial" panose="020B0604020202020204" pitchFamily="34" charset="0"/>
                        </a:rPr>
                        <a:t>Statement</a:t>
                      </a:r>
                      <a:endParaRPr lang="en-GB" sz="1400" dirty="0">
                        <a:effectLst/>
                        <a:latin typeface="Century Gothic" panose="020B050202020202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88E"/>
                    </a:solidFill>
                  </a:tcPr>
                </a:tc>
                <a:tc>
                  <a:txBody>
                    <a:bodyPr/>
                    <a:lstStyle/>
                    <a:p>
                      <a:pPr indent="-226695" algn="ctr">
                        <a:lnSpc>
                          <a:spcPct val="107000"/>
                        </a:lnSpc>
                        <a:spcAft>
                          <a:spcPts val="600"/>
                        </a:spcAft>
                        <a:buNone/>
                      </a:pPr>
                      <a:r>
                        <a:rPr lang="en-GB" sz="1400">
                          <a:solidFill>
                            <a:srgbClr val="000000"/>
                          </a:solidFill>
                          <a:effectLst/>
                          <a:latin typeface="Century Gothic" panose="020B0502020202020204" pitchFamily="34" charset="0"/>
                          <a:ea typeface="Calibri" panose="020F0502020204030204" pitchFamily="34" charset="0"/>
                          <a:cs typeface="Arial" panose="020B0604020202020204" pitchFamily="34" charset="0"/>
                        </a:rPr>
                        <a:t>Chemical change</a:t>
                      </a:r>
                      <a:endParaRPr lang="en-GB" sz="1400">
                        <a:effectLst/>
                        <a:latin typeface="Century Gothic" panose="020B050202020202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88E"/>
                    </a:solidFill>
                  </a:tcPr>
                </a:tc>
                <a:tc>
                  <a:txBody>
                    <a:bodyPr/>
                    <a:lstStyle/>
                    <a:p>
                      <a:pPr indent="-226695" algn="ctr">
                        <a:lnSpc>
                          <a:spcPct val="107000"/>
                        </a:lnSpc>
                        <a:spcAft>
                          <a:spcPts val="600"/>
                        </a:spcAft>
                        <a:buNone/>
                      </a:pPr>
                      <a:r>
                        <a:rPr lang="en-GB" sz="1400">
                          <a:solidFill>
                            <a:srgbClr val="000000"/>
                          </a:solidFill>
                          <a:effectLst/>
                          <a:latin typeface="Century Gothic" panose="020B0502020202020204" pitchFamily="34" charset="0"/>
                          <a:ea typeface="Calibri" panose="020F0502020204030204" pitchFamily="34" charset="0"/>
                          <a:cs typeface="Arial" panose="020B0604020202020204" pitchFamily="34" charset="0"/>
                        </a:rPr>
                        <a:t>Physical change</a:t>
                      </a:r>
                      <a:endParaRPr lang="en-GB" sz="1400">
                        <a:effectLst/>
                        <a:latin typeface="Century Gothic" panose="020B050202020202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88E"/>
                    </a:solidFill>
                  </a:tcPr>
                </a:tc>
                <a:extLst>
                  <a:ext uri="{0D108BD9-81ED-4DB2-BD59-A6C34878D82A}">
                    <a16:rowId xmlns:a16="http://schemas.microsoft.com/office/drawing/2014/main" val="3551596935"/>
                  </a:ext>
                </a:extLst>
              </a:tr>
              <a:tr h="304800">
                <a:tc>
                  <a:txBody>
                    <a:bodyPr/>
                    <a:lstStyle/>
                    <a:p>
                      <a:pPr lvl="0" indent="-226695" algn="l">
                        <a:lnSpc>
                          <a:spcPct val="107000"/>
                        </a:lnSpc>
                        <a:spcAft>
                          <a:spcPts val="600"/>
                        </a:spcAft>
                        <a:buNone/>
                      </a:pPr>
                      <a:r>
                        <a:rPr lang="en-GB" sz="1400">
                          <a:effectLst/>
                          <a:latin typeface="Century Gothic" panose="020B0502020202020204" pitchFamily="34" charset="0"/>
                          <a:ea typeface="Calibri" panose="020F0502020204030204" pitchFamily="34" charset="0"/>
                          <a:cs typeface="Arial" panose="020B0604020202020204" pitchFamily="34" charset="0"/>
                        </a:rPr>
                        <a:t>Can easily be undone (reversible) </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indent="-226695" algn="ctr">
                        <a:lnSpc>
                          <a:spcPct val="107000"/>
                        </a:lnSpc>
                        <a:spcAft>
                          <a:spcPts val="600"/>
                        </a:spcAft>
                        <a:buNone/>
                      </a:pPr>
                      <a:r>
                        <a:rPr lang="en-GB" sz="1400">
                          <a:effectLst/>
                          <a:latin typeface="Century Gothic" panose="020B0502020202020204" pitchFamily="34" charset="0"/>
                          <a:ea typeface="Calibri" panose="020F0502020204030204" pitchFamily="34" charset="0"/>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indent="-226695" algn="ctr">
                        <a:lnSpc>
                          <a:spcPct val="107000"/>
                        </a:lnSpc>
                        <a:spcAft>
                          <a:spcPts val="600"/>
                        </a:spcAft>
                        <a:buNone/>
                      </a:pPr>
                      <a:r>
                        <a:rPr lang="en-GB" sz="1400" dirty="0">
                          <a:effectLst/>
                          <a:latin typeface="Century Gothic" panose="020B0502020202020204" pitchFamily="34" charset="0"/>
                          <a:ea typeface="Calibri" panose="020F0502020204030204" pitchFamily="34" charset="0"/>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6846543"/>
                  </a:ext>
                </a:extLst>
              </a:tr>
              <a:tr h="304800">
                <a:tc>
                  <a:txBody>
                    <a:bodyPr/>
                    <a:lstStyle/>
                    <a:p>
                      <a:pPr lvl="0" indent="-226695" algn="l">
                        <a:lnSpc>
                          <a:spcPct val="107000"/>
                        </a:lnSpc>
                        <a:spcAft>
                          <a:spcPts val="600"/>
                        </a:spcAft>
                        <a:buNone/>
                      </a:pPr>
                      <a:r>
                        <a:rPr lang="en-GB" sz="1400" dirty="0">
                          <a:effectLst/>
                          <a:latin typeface="Century Gothic" panose="020B0502020202020204" pitchFamily="34" charset="0"/>
                          <a:ea typeface="Calibri" panose="020F0502020204030204" pitchFamily="34" charset="0"/>
                          <a:cs typeface="Arial" panose="020B0604020202020204" pitchFamily="34" charset="0"/>
                        </a:rPr>
                        <a:t>Cannot easily be undone (irreversible)</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indent="-226695" algn="ctr">
                        <a:lnSpc>
                          <a:spcPct val="107000"/>
                        </a:lnSpc>
                        <a:spcAft>
                          <a:spcPts val="600"/>
                        </a:spcAft>
                        <a:buNone/>
                      </a:pPr>
                      <a:r>
                        <a:rPr lang="en-GB" sz="1400">
                          <a:effectLst/>
                          <a:latin typeface="Century Gothic" panose="020B0502020202020204" pitchFamily="34" charset="0"/>
                          <a:ea typeface="Calibri" panose="020F0502020204030204" pitchFamily="34" charset="0"/>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indent="-226695" algn="ctr">
                        <a:lnSpc>
                          <a:spcPct val="107000"/>
                        </a:lnSpc>
                        <a:spcAft>
                          <a:spcPts val="600"/>
                        </a:spcAft>
                        <a:buNone/>
                      </a:pPr>
                      <a:r>
                        <a:rPr lang="en-GB" sz="1400">
                          <a:effectLst/>
                          <a:latin typeface="Century Gothic" panose="020B0502020202020204" pitchFamily="34" charset="0"/>
                          <a:ea typeface="Calibri" panose="020F0502020204030204" pitchFamily="34" charset="0"/>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26704707"/>
                  </a:ext>
                </a:extLst>
              </a:tr>
              <a:tr h="304800">
                <a:tc>
                  <a:txBody>
                    <a:bodyPr/>
                    <a:lstStyle/>
                    <a:p>
                      <a:pPr lvl="0" indent="-226695" algn="l">
                        <a:lnSpc>
                          <a:spcPct val="107000"/>
                        </a:lnSpc>
                        <a:spcAft>
                          <a:spcPts val="600"/>
                        </a:spcAft>
                        <a:buNone/>
                      </a:pPr>
                      <a:r>
                        <a:rPr lang="en-GB" sz="1400">
                          <a:effectLst/>
                          <a:latin typeface="Century Gothic" panose="020B0502020202020204" pitchFamily="34" charset="0"/>
                          <a:ea typeface="Calibri" panose="020F0502020204030204" pitchFamily="34" charset="0"/>
                          <a:cs typeface="Arial" panose="020B0604020202020204" pitchFamily="34" charset="0"/>
                        </a:rPr>
                        <a:t>No new material formed</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indent="-226695" algn="ctr">
                        <a:lnSpc>
                          <a:spcPct val="107000"/>
                        </a:lnSpc>
                        <a:spcAft>
                          <a:spcPts val="600"/>
                        </a:spcAft>
                        <a:buNone/>
                      </a:pPr>
                      <a:r>
                        <a:rPr lang="en-GB" sz="1400">
                          <a:effectLst/>
                          <a:latin typeface="Century Gothic" panose="020B0502020202020204" pitchFamily="34" charset="0"/>
                          <a:ea typeface="Calibri" panose="020F0502020204030204" pitchFamily="34" charset="0"/>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indent="-226695" algn="ctr">
                        <a:lnSpc>
                          <a:spcPct val="107000"/>
                        </a:lnSpc>
                        <a:spcAft>
                          <a:spcPts val="600"/>
                        </a:spcAft>
                        <a:buNone/>
                      </a:pPr>
                      <a:r>
                        <a:rPr lang="en-GB" sz="1400">
                          <a:effectLst/>
                          <a:latin typeface="Century Gothic" panose="020B0502020202020204" pitchFamily="34" charset="0"/>
                          <a:ea typeface="Calibri" panose="020F0502020204030204" pitchFamily="34" charset="0"/>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71838195"/>
                  </a:ext>
                </a:extLst>
              </a:tr>
              <a:tr h="304800">
                <a:tc>
                  <a:txBody>
                    <a:bodyPr/>
                    <a:lstStyle/>
                    <a:p>
                      <a:pPr lvl="0" indent="-226695" algn="l">
                        <a:lnSpc>
                          <a:spcPct val="107000"/>
                        </a:lnSpc>
                        <a:spcAft>
                          <a:spcPts val="600"/>
                        </a:spcAft>
                        <a:buNone/>
                      </a:pPr>
                      <a:r>
                        <a:rPr lang="en-GB" sz="1400" dirty="0">
                          <a:effectLst/>
                          <a:latin typeface="Century Gothic" panose="020B0502020202020204" pitchFamily="34" charset="0"/>
                          <a:ea typeface="Calibri" panose="020F0502020204030204" pitchFamily="34" charset="0"/>
                          <a:cs typeface="Arial" panose="020B0604020202020204" pitchFamily="34" charset="0"/>
                        </a:rPr>
                        <a:t>New materials formed that are different to the starting materials</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indent="-226695" algn="ctr">
                        <a:lnSpc>
                          <a:spcPct val="107000"/>
                        </a:lnSpc>
                        <a:spcAft>
                          <a:spcPts val="600"/>
                        </a:spcAft>
                        <a:buNone/>
                      </a:pPr>
                      <a:r>
                        <a:rPr lang="en-GB" sz="1400">
                          <a:effectLst/>
                          <a:latin typeface="Century Gothic" panose="020B0502020202020204" pitchFamily="34" charset="0"/>
                          <a:ea typeface="Calibri" panose="020F0502020204030204" pitchFamily="34" charset="0"/>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indent="-226695" algn="ctr">
                        <a:lnSpc>
                          <a:spcPct val="107000"/>
                        </a:lnSpc>
                        <a:spcAft>
                          <a:spcPts val="600"/>
                        </a:spcAft>
                        <a:buNone/>
                      </a:pPr>
                      <a:r>
                        <a:rPr lang="en-GB" sz="1400">
                          <a:effectLst/>
                          <a:latin typeface="Century Gothic" panose="020B0502020202020204" pitchFamily="34" charset="0"/>
                          <a:ea typeface="Calibri" panose="020F0502020204030204" pitchFamily="34" charset="0"/>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07172938"/>
                  </a:ext>
                </a:extLst>
              </a:tr>
              <a:tr h="304800">
                <a:tc>
                  <a:txBody>
                    <a:bodyPr/>
                    <a:lstStyle/>
                    <a:p>
                      <a:pPr lvl="0" indent="-226695" algn="l">
                        <a:lnSpc>
                          <a:spcPct val="107000"/>
                        </a:lnSpc>
                        <a:spcAft>
                          <a:spcPts val="600"/>
                        </a:spcAft>
                        <a:buNone/>
                      </a:pPr>
                      <a:r>
                        <a:rPr lang="en-GB" sz="1400">
                          <a:effectLst/>
                          <a:latin typeface="Century Gothic" panose="020B0502020202020204" pitchFamily="34" charset="0"/>
                          <a:ea typeface="Calibri" panose="020F0502020204030204" pitchFamily="34" charset="0"/>
                          <a:cs typeface="Arial" panose="020B0604020202020204" pitchFamily="34" charset="0"/>
                        </a:rPr>
                        <a:t>Heat or light given off</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indent="-226695" algn="ctr">
                        <a:lnSpc>
                          <a:spcPct val="107000"/>
                        </a:lnSpc>
                        <a:spcAft>
                          <a:spcPts val="600"/>
                        </a:spcAft>
                        <a:buNone/>
                      </a:pPr>
                      <a:r>
                        <a:rPr lang="en-GB" sz="1400">
                          <a:effectLst/>
                          <a:latin typeface="Century Gothic" panose="020B0502020202020204" pitchFamily="34" charset="0"/>
                          <a:ea typeface="Calibri" panose="020F0502020204030204" pitchFamily="34" charset="0"/>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indent="-226695" algn="ctr">
                        <a:lnSpc>
                          <a:spcPct val="107000"/>
                        </a:lnSpc>
                        <a:spcAft>
                          <a:spcPts val="600"/>
                        </a:spcAft>
                        <a:buNone/>
                      </a:pPr>
                      <a:r>
                        <a:rPr lang="en-GB" sz="1400">
                          <a:effectLst/>
                          <a:latin typeface="Century Gothic" panose="020B0502020202020204" pitchFamily="34" charset="0"/>
                          <a:ea typeface="Calibri" panose="020F0502020204030204" pitchFamily="34" charset="0"/>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49147788"/>
                  </a:ext>
                </a:extLst>
              </a:tr>
              <a:tr h="304800">
                <a:tc>
                  <a:txBody>
                    <a:bodyPr/>
                    <a:lstStyle/>
                    <a:p>
                      <a:pPr lvl="0" indent="-226695" algn="l">
                        <a:lnSpc>
                          <a:spcPct val="107000"/>
                        </a:lnSpc>
                        <a:spcAft>
                          <a:spcPts val="600"/>
                        </a:spcAft>
                        <a:buNone/>
                      </a:pPr>
                      <a:r>
                        <a:rPr lang="en-GB" sz="1400">
                          <a:effectLst/>
                          <a:latin typeface="Century Gothic" panose="020B0502020202020204" pitchFamily="34" charset="0"/>
                          <a:ea typeface="Calibri" panose="020F0502020204030204" pitchFamily="34" charset="0"/>
                          <a:cs typeface="Arial" panose="020B0604020202020204" pitchFamily="34" charset="0"/>
                        </a:rPr>
                        <a:t>Colour change (permanent) </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indent="-226695" algn="ctr">
                        <a:lnSpc>
                          <a:spcPct val="107000"/>
                        </a:lnSpc>
                        <a:spcAft>
                          <a:spcPts val="600"/>
                        </a:spcAft>
                        <a:buNone/>
                      </a:pPr>
                      <a:r>
                        <a:rPr lang="en-GB" sz="1400">
                          <a:effectLst/>
                          <a:latin typeface="Century Gothic" panose="020B0502020202020204" pitchFamily="34" charset="0"/>
                          <a:ea typeface="Calibri" panose="020F0502020204030204" pitchFamily="34" charset="0"/>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indent="-226695" algn="ctr">
                        <a:lnSpc>
                          <a:spcPct val="107000"/>
                        </a:lnSpc>
                        <a:spcAft>
                          <a:spcPts val="600"/>
                        </a:spcAft>
                        <a:buNone/>
                      </a:pPr>
                      <a:r>
                        <a:rPr lang="en-GB" sz="1400">
                          <a:effectLst/>
                          <a:latin typeface="Century Gothic" panose="020B0502020202020204" pitchFamily="34" charset="0"/>
                          <a:ea typeface="Calibri" panose="020F0502020204030204" pitchFamily="34" charset="0"/>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16056570"/>
                  </a:ext>
                </a:extLst>
              </a:tr>
              <a:tr h="304800">
                <a:tc>
                  <a:txBody>
                    <a:bodyPr/>
                    <a:lstStyle/>
                    <a:p>
                      <a:pPr lvl="0" indent="-226695" algn="l">
                        <a:lnSpc>
                          <a:spcPct val="107000"/>
                        </a:lnSpc>
                        <a:spcAft>
                          <a:spcPts val="600"/>
                        </a:spcAft>
                        <a:buNone/>
                      </a:pPr>
                      <a:r>
                        <a:rPr lang="en-GB" sz="1400" dirty="0">
                          <a:effectLst/>
                          <a:latin typeface="Century Gothic" panose="020B0502020202020204" pitchFamily="34" charset="0"/>
                          <a:ea typeface="Calibri" panose="020F0502020204030204" pitchFamily="34" charset="0"/>
                          <a:cs typeface="Arial" panose="020B0604020202020204" pitchFamily="34" charset="0"/>
                        </a:rPr>
                        <a:t>Change in state</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indent="-226695" algn="ctr">
                        <a:lnSpc>
                          <a:spcPct val="107000"/>
                        </a:lnSpc>
                        <a:spcAft>
                          <a:spcPts val="600"/>
                        </a:spcAft>
                        <a:buNone/>
                      </a:pPr>
                      <a:r>
                        <a:rPr lang="en-GB" sz="1400">
                          <a:effectLst/>
                          <a:latin typeface="Century Gothic" panose="020B0502020202020204" pitchFamily="34" charset="0"/>
                          <a:ea typeface="Calibri" panose="020F0502020204030204" pitchFamily="34" charset="0"/>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indent="-226695" algn="ctr">
                        <a:lnSpc>
                          <a:spcPct val="107000"/>
                        </a:lnSpc>
                        <a:spcAft>
                          <a:spcPts val="600"/>
                        </a:spcAft>
                        <a:buNone/>
                      </a:pPr>
                      <a:r>
                        <a:rPr lang="en-GB" sz="1400" dirty="0">
                          <a:effectLst/>
                          <a:latin typeface="Century Gothic" panose="020B0502020202020204" pitchFamily="34" charset="0"/>
                          <a:ea typeface="Calibri" panose="020F0502020204030204" pitchFamily="34" charset="0"/>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58534256"/>
                  </a:ext>
                </a:extLst>
              </a:tr>
            </a:tbl>
          </a:graphicData>
        </a:graphic>
      </p:graphicFrame>
    </p:spTree>
    <p:extLst>
      <p:ext uri="{BB962C8B-B14F-4D97-AF65-F5344CB8AC3E}">
        <p14:creationId xmlns:p14="http://schemas.microsoft.com/office/powerpoint/2010/main" val="8770575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4C5730-B61A-23CA-F6C4-440A5E2FD73D}"/>
              </a:ext>
            </a:extLst>
          </p:cNvPr>
          <p:cNvSpPr>
            <a:spLocks noGrp="1"/>
          </p:cNvSpPr>
          <p:nvPr>
            <p:ph type="title"/>
          </p:nvPr>
        </p:nvSpPr>
        <p:spPr/>
        <p:txBody>
          <a:bodyPr/>
          <a:lstStyle/>
          <a:p>
            <a:r>
              <a:rPr lang="en-GB" dirty="0"/>
              <a:t>Follow-up questions</a:t>
            </a:r>
          </a:p>
        </p:txBody>
      </p:sp>
      <p:sp>
        <p:nvSpPr>
          <p:cNvPr id="3" name="Content Placeholder 2">
            <a:extLst>
              <a:ext uri="{FF2B5EF4-FFF2-40B4-BE49-F238E27FC236}">
                <a16:creationId xmlns:a16="http://schemas.microsoft.com/office/drawing/2014/main" id="{6AB6862A-F965-556D-6B29-A259262C3A3B}"/>
              </a:ext>
            </a:extLst>
          </p:cNvPr>
          <p:cNvSpPr>
            <a:spLocks noGrp="1"/>
          </p:cNvSpPr>
          <p:nvPr>
            <p:ph idx="1"/>
          </p:nvPr>
        </p:nvSpPr>
        <p:spPr/>
        <p:txBody>
          <a:bodyPr/>
          <a:lstStyle/>
          <a:p>
            <a:pPr>
              <a:buFont typeface="+mj-lt"/>
              <a:buAutoNum type="arabicPeriod" startAt="4"/>
            </a:pPr>
            <a:r>
              <a:rPr lang="en-GB" sz="2400" dirty="0"/>
              <a:t>For each of the scenarios given below, determine whether this represents a chemical change or a physical change.</a:t>
            </a:r>
          </a:p>
          <a:p>
            <a:pPr>
              <a:buFont typeface="+mj-lt"/>
              <a:buAutoNum type="arabicPeriod" startAt="4"/>
            </a:pPr>
            <a:endParaRPr lang="en-GB" dirty="0"/>
          </a:p>
        </p:txBody>
      </p:sp>
      <p:graphicFrame>
        <p:nvGraphicFramePr>
          <p:cNvPr id="5" name="Table 4">
            <a:extLst>
              <a:ext uri="{FF2B5EF4-FFF2-40B4-BE49-F238E27FC236}">
                <a16:creationId xmlns:a16="http://schemas.microsoft.com/office/drawing/2014/main" id="{2E0817B7-FFD2-D70E-53F4-704C61D31298}"/>
              </a:ext>
            </a:extLst>
          </p:cNvPr>
          <p:cNvGraphicFramePr>
            <a:graphicFrameLocks noGrp="1"/>
          </p:cNvGraphicFramePr>
          <p:nvPr>
            <p:extLst>
              <p:ext uri="{D42A27DB-BD31-4B8C-83A1-F6EECF244321}">
                <p14:modId xmlns:p14="http://schemas.microsoft.com/office/powerpoint/2010/main" val="186605852"/>
              </p:ext>
            </p:extLst>
          </p:nvPr>
        </p:nvGraphicFramePr>
        <p:xfrm>
          <a:off x="1028064" y="2382039"/>
          <a:ext cx="9131935" cy="3706704"/>
        </p:xfrm>
        <a:graphic>
          <a:graphicData uri="http://schemas.openxmlformats.org/drawingml/2006/table">
            <a:tbl>
              <a:tblPr firstRow="1" firstCol="1" bandRow="1"/>
              <a:tblGrid>
                <a:gridCol w="4621099">
                  <a:extLst>
                    <a:ext uri="{9D8B030D-6E8A-4147-A177-3AD203B41FA5}">
                      <a16:colId xmlns:a16="http://schemas.microsoft.com/office/drawing/2014/main" val="4026040284"/>
                    </a:ext>
                  </a:extLst>
                </a:gridCol>
                <a:gridCol w="2254867">
                  <a:extLst>
                    <a:ext uri="{9D8B030D-6E8A-4147-A177-3AD203B41FA5}">
                      <a16:colId xmlns:a16="http://schemas.microsoft.com/office/drawing/2014/main" val="2560398343"/>
                    </a:ext>
                  </a:extLst>
                </a:gridCol>
                <a:gridCol w="2255969">
                  <a:extLst>
                    <a:ext uri="{9D8B030D-6E8A-4147-A177-3AD203B41FA5}">
                      <a16:colId xmlns:a16="http://schemas.microsoft.com/office/drawing/2014/main" val="2523193112"/>
                    </a:ext>
                  </a:extLst>
                </a:gridCol>
              </a:tblGrid>
              <a:tr h="382008">
                <a:tc>
                  <a:txBody>
                    <a:bodyPr/>
                    <a:lstStyle/>
                    <a:p>
                      <a:pPr marL="453390" indent="-226695" algn="ctr">
                        <a:lnSpc>
                          <a:spcPct val="100000"/>
                        </a:lnSpc>
                        <a:spcAft>
                          <a:spcPts val="0"/>
                        </a:spcAft>
                        <a:buNone/>
                      </a:pPr>
                      <a:r>
                        <a:rPr lang="en-GB" sz="1600" b="1" kern="0" dirty="0">
                          <a:solidFill>
                            <a:srgbClr val="006F62"/>
                          </a:solidFill>
                          <a:effectLst/>
                          <a:latin typeface="Century Gothic" panose="020B0502020202020204" pitchFamily="34" charset="0"/>
                          <a:ea typeface="Century Gothic" panose="020B0502020202020204" pitchFamily="34" charset="0"/>
                          <a:cs typeface="Century Gothic" panose="020B0502020202020204" pitchFamily="34" charset="0"/>
                        </a:rPr>
                        <a:t>Scenario</a:t>
                      </a: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88E"/>
                    </a:solidFill>
                  </a:tcPr>
                </a:tc>
                <a:tc>
                  <a:txBody>
                    <a:bodyPr/>
                    <a:lstStyle/>
                    <a:p>
                      <a:pPr indent="-226695" algn="ctr">
                        <a:lnSpc>
                          <a:spcPct val="100000"/>
                        </a:lnSpc>
                        <a:spcAft>
                          <a:spcPts val="0"/>
                        </a:spcAft>
                        <a:buNone/>
                      </a:pPr>
                      <a:r>
                        <a:rPr lang="en-GB" sz="1600" b="1" kern="0" dirty="0">
                          <a:solidFill>
                            <a:srgbClr val="006F62"/>
                          </a:solidFill>
                          <a:effectLst/>
                          <a:latin typeface="Century Gothic" panose="020B0502020202020204" pitchFamily="34" charset="0"/>
                          <a:ea typeface="Century Gothic" panose="020B0502020202020204" pitchFamily="34" charset="0"/>
                          <a:cs typeface="Century Gothic" panose="020B0502020202020204" pitchFamily="34" charset="0"/>
                        </a:rPr>
                        <a:t>Chemical change</a:t>
                      </a: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88E"/>
                    </a:solidFill>
                  </a:tcPr>
                </a:tc>
                <a:tc>
                  <a:txBody>
                    <a:bodyPr/>
                    <a:lstStyle/>
                    <a:p>
                      <a:pPr indent="-226695" algn="ctr">
                        <a:lnSpc>
                          <a:spcPct val="100000"/>
                        </a:lnSpc>
                        <a:spcAft>
                          <a:spcPts val="0"/>
                        </a:spcAft>
                        <a:buNone/>
                      </a:pPr>
                      <a:r>
                        <a:rPr lang="en-GB" sz="1600" b="1" kern="0" dirty="0">
                          <a:solidFill>
                            <a:srgbClr val="006F62"/>
                          </a:solidFill>
                          <a:effectLst/>
                          <a:latin typeface="Century Gothic" panose="020B0502020202020204" pitchFamily="34" charset="0"/>
                          <a:ea typeface="Century Gothic" panose="020B0502020202020204" pitchFamily="34" charset="0"/>
                          <a:cs typeface="Century Gothic" panose="020B0502020202020204" pitchFamily="34" charset="0"/>
                        </a:rPr>
                        <a:t>Physical change</a:t>
                      </a: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88E"/>
                    </a:solidFill>
                  </a:tcPr>
                </a:tc>
                <a:extLst>
                  <a:ext uri="{0D108BD9-81ED-4DB2-BD59-A6C34878D82A}">
                    <a16:rowId xmlns:a16="http://schemas.microsoft.com/office/drawing/2014/main" val="4284509820"/>
                  </a:ext>
                </a:extLst>
              </a:tr>
              <a:tr h="415587">
                <a:tc>
                  <a:txBody>
                    <a:bodyPr/>
                    <a:lstStyle/>
                    <a:p>
                      <a:pPr marL="228600" indent="-228600" algn="just">
                        <a:lnSpc>
                          <a:spcPct val="115000"/>
                        </a:lnSpc>
                        <a:spcAft>
                          <a:spcPts val="800"/>
                        </a:spcAft>
                        <a:buNone/>
                        <a:tabLst>
                          <a:tab pos="5490845" algn="r"/>
                        </a:tabLst>
                      </a:pPr>
                      <a:r>
                        <a:rPr lang="en-GB" sz="1600" kern="0" dirty="0">
                          <a:effectLst/>
                          <a:latin typeface="Century Gothic" panose="020B0502020202020204" pitchFamily="34" charset="0"/>
                          <a:ea typeface="Calibri" panose="020F0502020204030204" pitchFamily="34" charset="0"/>
                          <a:cs typeface="Arial" panose="020B0604020202020204" pitchFamily="34" charset="0"/>
                        </a:rPr>
                        <a:t>Bread being toasted</a:t>
                      </a: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453390" indent="-226695" algn="ctr">
                        <a:lnSpc>
                          <a:spcPct val="100000"/>
                        </a:lnSpc>
                        <a:spcAft>
                          <a:spcPts val="600"/>
                        </a:spcAft>
                        <a:buNone/>
                      </a:pPr>
                      <a:r>
                        <a:rPr lang="en-GB" sz="1600" b="1" kern="0" dirty="0">
                          <a:solidFill>
                            <a:srgbClr val="000000"/>
                          </a:solidFill>
                          <a:effectLst/>
                          <a:latin typeface="Aptos" panose="020B0004020202020204" pitchFamily="34" charset="0"/>
                          <a:ea typeface="Century Gothic" panose="020B0502020202020204" pitchFamily="34" charset="0"/>
                          <a:cs typeface="Century Gothic" panose="020B0502020202020204" pitchFamily="34" charset="0"/>
                          <a:sym typeface="Wingdings 2" panose="05020102010507070707" pitchFamily="18" charset="2"/>
                        </a:rPr>
                        <a:t></a:t>
                      </a: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453390" indent="-226695" algn="ctr">
                        <a:lnSpc>
                          <a:spcPts val="1400"/>
                        </a:lnSpc>
                        <a:spcAft>
                          <a:spcPts val="600"/>
                        </a:spcAft>
                        <a:buNone/>
                      </a:pPr>
                      <a:r>
                        <a:rPr lang="en-GB" sz="1600" kern="0">
                          <a:solidFill>
                            <a:srgbClr val="000000"/>
                          </a:solidFill>
                          <a:effectLst/>
                          <a:latin typeface="Century Gothic" panose="020B0502020202020204" pitchFamily="34" charset="0"/>
                          <a:ea typeface="Century Gothic" panose="020B0502020202020204" pitchFamily="34" charset="0"/>
                          <a:cs typeface="Century Gothic" panose="020B0502020202020204" pitchFamily="34" charset="0"/>
                        </a:rPr>
                        <a:t> </a:t>
                      </a:r>
                      <a:endParaRPr lang="en-GB" sz="16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21514490"/>
                  </a:ext>
                </a:extLst>
              </a:tr>
              <a:tr h="415587">
                <a:tc>
                  <a:txBody>
                    <a:bodyPr/>
                    <a:lstStyle/>
                    <a:p>
                      <a:pPr marL="228600" indent="-228600" algn="just">
                        <a:lnSpc>
                          <a:spcPct val="115000"/>
                        </a:lnSpc>
                        <a:spcAft>
                          <a:spcPts val="800"/>
                        </a:spcAft>
                        <a:buNone/>
                        <a:tabLst>
                          <a:tab pos="5490845" algn="r"/>
                        </a:tabLst>
                      </a:pPr>
                      <a:r>
                        <a:rPr lang="en-GB" sz="1600" kern="0" dirty="0">
                          <a:effectLst/>
                          <a:latin typeface="Century Gothic" panose="020B0502020202020204" pitchFamily="34" charset="0"/>
                          <a:ea typeface="Calibri" panose="020F0502020204030204" pitchFamily="34" charset="0"/>
                          <a:cs typeface="Arial" panose="020B0604020202020204" pitchFamily="34" charset="0"/>
                        </a:rPr>
                        <a:t>Making ice cubes</a:t>
                      </a: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453390" indent="-226695" algn="ctr">
                        <a:lnSpc>
                          <a:spcPts val="1400"/>
                        </a:lnSpc>
                        <a:spcAft>
                          <a:spcPts val="600"/>
                        </a:spcAft>
                        <a:buNone/>
                      </a:pPr>
                      <a:r>
                        <a:rPr lang="en-GB" sz="1600" kern="0">
                          <a:solidFill>
                            <a:srgbClr val="000000"/>
                          </a:solidFill>
                          <a:effectLst/>
                          <a:latin typeface="Century Gothic" panose="020B0502020202020204" pitchFamily="34" charset="0"/>
                          <a:ea typeface="Century Gothic" panose="020B0502020202020204" pitchFamily="34" charset="0"/>
                          <a:cs typeface="Century Gothic" panose="020B0502020202020204" pitchFamily="34" charset="0"/>
                        </a:rPr>
                        <a:t> </a:t>
                      </a:r>
                      <a:endParaRPr lang="en-GB" sz="16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453390" indent="-226695" algn="ctr">
                        <a:lnSpc>
                          <a:spcPts val="1400"/>
                        </a:lnSpc>
                        <a:spcAft>
                          <a:spcPts val="600"/>
                        </a:spcAft>
                        <a:buNone/>
                      </a:pPr>
                      <a:r>
                        <a:rPr lang="en-GB" sz="1600" kern="0">
                          <a:solidFill>
                            <a:srgbClr val="000000"/>
                          </a:solidFill>
                          <a:effectLst/>
                          <a:latin typeface="Century Gothic" panose="020B0502020202020204" pitchFamily="34" charset="0"/>
                          <a:ea typeface="Century Gothic" panose="020B0502020202020204" pitchFamily="34" charset="0"/>
                          <a:cs typeface="Century Gothic" panose="020B0502020202020204" pitchFamily="34" charset="0"/>
                        </a:rPr>
                        <a:t> </a:t>
                      </a:r>
                      <a:endParaRPr lang="en-GB" sz="16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38460408"/>
                  </a:ext>
                </a:extLst>
              </a:tr>
              <a:tr h="415587">
                <a:tc>
                  <a:txBody>
                    <a:bodyPr/>
                    <a:lstStyle/>
                    <a:p>
                      <a:pPr marL="228600" indent="-228600" algn="just">
                        <a:lnSpc>
                          <a:spcPct val="115000"/>
                        </a:lnSpc>
                        <a:spcAft>
                          <a:spcPts val="800"/>
                        </a:spcAft>
                        <a:buNone/>
                        <a:tabLst>
                          <a:tab pos="5490845" algn="r"/>
                        </a:tabLst>
                      </a:pPr>
                      <a:r>
                        <a:rPr lang="en-GB" sz="1600" kern="0" dirty="0">
                          <a:effectLst/>
                          <a:latin typeface="Century Gothic" panose="020B0502020202020204" pitchFamily="34" charset="0"/>
                          <a:ea typeface="Calibri" panose="020F0502020204030204" pitchFamily="34" charset="0"/>
                          <a:cs typeface="Arial" panose="020B0604020202020204" pitchFamily="34" charset="0"/>
                        </a:rPr>
                        <a:t>Boiling water in a kettle</a:t>
                      </a: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453390" indent="-226695" algn="ctr">
                        <a:lnSpc>
                          <a:spcPts val="1400"/>
                        </a:lnSpc>
                        <a:spcAft>
                          <a:spcPts val="600"/>
                        </a:spcAft>
                        <a:buNone/>
                      </a:pPr>
                      <a:r>
                        <a:rPr lang="en-GB" sz="1600" kern="0">
                          <a:solidFill>
                            <a:srgbClr val="000000"/>
                          </a:solidFill>
                          <a:effectLst/>
                          <a:latin typeface="Century Gothic" panose="020B0502020202020204" pitchFamily="34" charset="0"/>
                          <a:ea typeface="Century Gothic" panose="020B0502020202020204" pitchFamily="34" charset="0"/>
                          <a:cs typeface="Century Gothic" panose="020B0502020202020204" pitchFamily="34" charset="0"/>
                        </a:rPr>
                        <a:t> </a:t>
                      </a:r>
                      <a:endParaRPr lang="en-GB" sz="16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453390" indent="-226695" algn="ctr">
                        <a:lnSpc>
                          <a:spcPts val="1400"/>
                        </a:lnSpc>
                        <a:spcAft>
                          <a:spcPts val="600"/>
                        </a:spcAft>
                        <a:buNone/>
                      </a:pPr>
                      <a:r>
                        <a:rPr lang="en-GB" sz="1600" kern="0">
                          <a:solidFill>
                            <a:srgbClr val="000000"/>
                          </a:solidFill>
                          <a:effectLst/>
                          <a:latin typeface="Century Gothic" panose="020B0502020202020204" pitchFamily="34" charset="0"/>
                          <a:ea typeface="Century Gothic" panose="020B0502020202020204" pitchFamily="34" charset="0"/>
                          <a:cs typeface="Century Gothic" panose="020B0502020202020204" pitchFamily="34" charset="0"/>
                        </a:rPr>
                        <a:t> </a:t>
                      </a:r>
                      <a:endParaRPr lang="en-GB" sz="16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67088000"/>
                  </a:ext>
                </a:extLst>
              </a:tr>
              <a:tr h="415587">
                <a:tc>
                  <a:txBody>
                    <a:bodyPr/>
                    <a:lstStyle/>
                    <a:p>
                      <a:pPr marL="228600" indent="-228600" algn="just">
                        <a:lnSpc>
                          <a:spcPct val="115000"/>
                        </a:lnSpc>
                        <a:spcAft>
                          <a:spcPts val="800"/>
                        </a:spcAft>
                        <a:buNone/>
                        <a:tabLst>
                          <a:tab pos="5490845" algn="r"/>
                        </a:tabLst>
                      </a:pPr>
                      <a:r>
                        <a:rPr lang="en-GB" sz="1600" kern="0" dirty="0">
                          <a:effectLst/>
                          <a:latin typeface="Century Gothic" panose="020B0502020202020204" pitchFamily="34" charset="0"/>
                          <a:ea typeface="Calibri" panose="020F0502020204030204" pitchFamily="34" charset="0"/>
                          <a:cs typeface="Arial" panose="020B0604020202020204" pitchFamily="34" charset="0"/>
                        </a:rPr>
                        <a:t>Iron rusting</a:t>
                      </a: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453390" indent="-226695" algn="ctr">
                        <a:lnSpc>
                          <a:spcPts val="1400"/>
                        </a:lnSpc>
                        <a:spcAft>
                          <a:spcPts val="600"/>
                        </a:spcAft>
                        <a:buNone/>
                      </a:pPr>
                      <a:r>
                        <a:rPr lang="en-GB" sz="1600" kern="0">
                          <a:solidFill>
                            <a:srgbClr val="000000"/>
                          </a:solidFill>
                          <a:effectLst/>
                          <a:latin typeface="Century Gothic" panose="020B0502020202020204" pitchFamily="34" charset="0"/>
                          <a:ea typeface="Century Gothic" panose="020B0502020202020204" pitchFamily="34" charset="0"/>
                          <a:cs typeface="Century Gothic" panose="020B0502020202020204" pitchFamily="34" charset="0"/>
                        </a:rPr>
                        <a:t> </a:t>
                      </a:r>
                      <a:endParaRPr lang="en-GB" sz="16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453390" indent="-226695" algn="ctr">
                        <a:lnSpc>
                          <a:spcPts val="1400"/>
                        </a:lnSpc>
                        <a:spcAft>
                          <a:spcPts val="600"/>
                        </a:spcAft>
                        <a:buNone/>
                      </a:pPr>
                      <a:r>
                        <a:rPr lang="en-GB" sz="1600" kern="0">
                          <a:solidFill>
                            <a:srgbClr val="000000"/>
                          </a:solidFill>
                          <a:effectLst/>
                          <a:latin typeface="Century Gothic" panose="020B0502020202020204" pitchFamily="34" charset="0"/>
                          <a:ea typeface="Century Gothic" panose="020B0502020202020204" pitchFamily="34" charset="0"/>
                          <a:cs typeface="Century Gothic" panose="020B0502020202020204" pitchFamily="34" charset="0"/>
                        </a:rPr>
                        <a:t> </a:t>
                      </a:r>
                      <a:endParaRPr lang="en-GB" sz="16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67767365"/>
                  </a:ext>
                </a:extLst>
              </a:tr>
              <a:tr h="415587">
                <a:tc>
                  <a:txBody>
                    <a:bodyPr/>
                    <a:lstStyle/>
                    <a:p>
                      <a:pPr marL="228600" indent="-228600" algn="just">
                        <a:lnSpc>
                          <a:spcPct val="115000"/>
                        </a:lnSpc>
                        <a:spcAft>
                          <a:spcPts val="800"/>
                        </a:spcAft>
                        <a:buNone/>
                        <a:tabLst>
                          <a:tab pos="5490845" algn="r"/>
                        </a:tabLst>
                      </a:pPr>
                      <a:r>
                        <a:rPr lang="en-GB" sz="1600" kern="0">
                          <a:effectLst/>
                          <a:latin typeface="Century Gothic" panose="020B0502020202020204" pitchFamily="34" charset="0"/>
                          <a:ea typeface="Calibri" panose="020F0502020204030204" pitchFamily="34" charset="0"/>
                          <a:cs typeface="Arial" panose="020B0604020202020204" pitchFamily="34" charset="0"/>
                        </a:rPr>
                        <a:t>Baking a cake</a:t>
                      </a:r>
                      <a:endParaRPr lang="en-GB" sz="16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453390" indent="-226695" algn="ctr">
                        <a:lnSpc>
                          <a:spcPts val="1400"/>
                        </a:lnSpc>
                        <a:spcAft>
                          <a:spcPts val="600"/>
                        </a:spcAft>
                        <a:buNone/>
                      </a:pPr>
                      <a:r>
                        <a:rPr lang="en-GB" sz="1600" kern="0">
                          <a:solidFill>
                            <a:srgbClr val="000000"/>
                          </a:solidFill>
                          <a:effectLst/>
                          <a:latin typeface="Century Gothic" panose="020B0502020202020204" pitchFamily="34" charset="0"/>
                          <a:ea typeface="Century Gothic" panose="020B0502020202020204" pitchFamily="34" charset="0"/>
                          <a:cs typeface="Century Gothic" panose="020B0502020202020204" pitchFamily="34" charset="0"/>
                        </a:rPr>
                        <a:t> </a:t>
                      </a:r>
                      <a:endParaRPr lang="en-GB" sz="16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453390" indent="-226695" algn="ctr">
                        <a:lnSpc>
                          <a:spcPts val="1400"/>
                        </a:lnSpc>
                        <a:spcAft>
                          <a:spcPts val="600"/>
                        </a:spcAft>
                        <a:buNone/>
                      </a:pPr>
                      <a:r>
                        <a:rPr lang="en-GB" sz="1600" kern="0">
                          <a:solidFill>
                            <a:srgbClr val="000000"/>
                          </a:solidFill>
                          <a:effectLst/>
                          <a:latin typeface="Century Gothic" panose="020B0502020202020204" pitchFamily="34" charset="0"/>
                          <a:ea typeface="Century Gothic" panose="020B0502020202020204" pitchFamily="34" charset="0"/>
                          <a:cs typeface="Century Gothic" panose="020B0502020202020204" pitchFamily="34" charset="0"/>
                        </a:rPr>
                        <a:t> </a:t>
                      </a:r>
                      <a:endParaRPr lang="en-GB" sz="16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00762257"/>
                  </a:ext>
                </a:extLst>
              </a:tr>
              <a:tr h="415587">
                <a:tc>
                  <a:txBody>
                    <a:bodyPr/>
                    <a:lstStyle/>
                    <a:p>
                      <a:pPr marL="228600" indent="-228600" algn="just">
                        <a:lnSpc>
                          <a:spcPct val="115000"/>
                        </a:lnSpc>
                        <a:spcAft>
                          <a:spcPts val="800"/>
                        </a:spcAft>
                        <a:buNone/>
                        <a:tabLst>
                          <a:tab pos="5490845" algn="r"/>
                        </a:tabLst>
                      </a:pPr>
                      <a:r>
                        <a:rPr lang="en-GB" sz="1600" kern="0" dirty="0">
                          <a:effectLst/>
                          <a:latin typeface="Century Gothic" panose="020B0502020202020204" pitchFamily="34" charset="0"/>
                          <a:ea typeface="Calibri" panose="020F0502020204030204" pitchFamily="34" charset="0"/>
                          <a:cs typeface="Arial" panose="020B0604020202020204" pitchFamily="34" charset="0"/>
                        </a:rPr>
                        <a:t>Driving a car</a:t>
                      </a: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453390" indent="-226695" algn="ctr">
                        <a:lnSpc>
                          <a:spcPts val="1400"/>
                        </a:lnSpc>
                        <a:spcAft>
                          <a:spcPts val="600"/>
                        </a:spcAft>
                        <a:buNone/>
                      </a:pPr>
                      <a:r>
                        <a:rPr lang="en-GB" sz="1600" kern="0" dirty="0">
                          <a:solidFill>
                            <a:srgbClr val="000000"/>
                          </a:solidFill>
                          <a:effectLst/>
                          <a:latin typeface="Century Gothic" panose="020B0502020202020204" pitchFamily="34" charset="0"/>
                          <a:ea typeface="Century Gothic" panose="020B0502020202020204" pitchFamily="34" charset="0"/>
                          <a:cs typeface="Century Gothic" panose="020B0502020202020204" pitchFamily="34" charset="0"/>
                        </a:rPr>
                        <a:t> </a:t>
                      </a: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453390" indent="-226695" algn="ctr">
                        <a:lnSpc>
                          <a:spcPts val="1400"/>
                        </a:lnSpc>
                        <a:spcAft>
                          <a:spcPts val="600"/>
                        </a:spcAft>
                        <a:buNone/>
                      </a:pPr>
                      <a:r>
                        <a:rPr lang="en-GB" sz="1600" kern="0">
                          <a:solidFill>
                            <a:srgbClr val="000000"/>
                          </a:solidFill>
                          <a:effectLst/>
                          <a:latin typeface="Century Gothic" panose="020B0502020202020204" pitchFamily="34" charset="0"/>
                          <a:ea typeface="Century Gothic" panose="020B0502020202020204" pitchFamily="34" charset="0"/>
                          <a:cs typeface="Century Gothic" panose="020B0502020202020204" pitchFamily="34" charset="0"/>
                        </a:rPr>
                        <a:t> </a:t>
                      </a:r>
                      <a:endParaRPr lang="en-GB" sz="16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28250985"/>
                  </a:ext>
                </a:extLst>
              </a:tr>
              <a:tr h="415587">
                <a:tc>
                  <a:txBody>
                    <a:bodyPr/>
                    <a:lstStyle/>
                    <a:p>
                      <a:pPr marL="228600" indent="-228600" algn="just">
                        <a:lnSpc>
                          <a:spcPct val="115000"/>
                        </a:lnSpc>
                        <a:spcAft>
                          <a:spcPts val="800"/>
                        </a:spcAft>
                        <a:buNone/>
                        <a:tabLst>
                          <a:tab pos="5490845" algn="r"/>
                        </a:tabLst>
                      </a:pPr>
                      <a:r>
                        <a:rPr lang="en-GB" sz="1600" kern="0">
                          <a:effectLst/>
                          <a:latin typeface="Century Gothic" panose="020B0502020202020204" pitchFamily="34" charset="0"/>
                          <a:ea typeface="Calibri" panose="020F0502020204030204" pitchFamily="34" charset="0"/>
                          <a:cs typeface="Arial" panose="020B0604020202020204" pitchFamily="34" charset="0"/>
                        </a:rPr>
                        <a:t>Ice cream melting</a:t>
                      </a:r>
                      <a:endParaRPr lang="en-GB" sz="16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453390" indent="-226695" algn="ctr">
                        <a:lnSpc>
                          <a:spcPts val="1400"/>
                        </a:lnSpc>
                        <a:spcAft>
                          <a:spcPts val="600"/>
                        </a:spcAft>
                        <a:buNone/>
                      </a:pPr>
                      <a:r>
                        <a:rPr lang="en-GB" sz="1600" kern="0" dirty="0">
                          <a:solidFill>
                            <a:srgbClr val="000000"/>
                          </a:solidFill>
                          <a:effectLst/>
                          <a:latin typeface="Century Gothic" panose="020B0502020202020204" pitchFamily="34" charset="0"/>
                          <a:ea typeface="Century Gothic" panose="020B0502020202020204" pitchFamily="34" charset="0"/>
                          <a:cs typeface="Century Gothic" panose="020B0502020202020204" pitchFamily="34" charset="0"/>
                        </a:rPr>
                        <a:t> </a:t>
                      </a: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453390" indent="-226695" algn="ctr">
                        <a:lnSpc>
                          <a:spcPts val="1400"/>
                        </a:lnSpc>
                        <a:spcAft>
                          <a:spcPts val="600"/>
                        </a:spcAft>
                        <a:buNone/>
                      </a:pPr>
                      <a:r>
                        <a:rPr lang="en-GB" sz="1600" kern="0" dirty="0">
                          <a:solidFill>
                            <a:srgbClr val="000000"/>
                          </a:solidFill>
                          <a:effectLst/>
                          <a:latin typeface="Century Gothic" panose="020B0502020202020204" pitchFamily="34" charset="0"/>
                          <a:ea typeface="Century Gothic" panose="020B0502020202020204" pitchFamily="34" charset="0"/>
                          <a:cs typeface="Century Gothic" panose="020B0502020202020204" pitchFamily="34" charset="0"/>
                        </a:rPr>
                        <a:t> </a:t>
                      </a: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56050398"/>
                  </a:ext>
                </a:extLst>
              </a:tr>
              <a:tr h="415587">
                <a:tc>
                  <a:txBody>
                    <a:bodyPr/>
                    <a:lstStyle/>
                    <a:p>
                      <a:pPr marL="228600" indent="-228600" algn="just">
                        <a:lnSpc>
                          <a:spcPct val="115000"/>
                        </a:lnSpc>
                        <a:spcAft>
                          <a:spcPts val="800"/>
                        </a:spcAft>
                        <a:buNone/>
                        <a:tabLst>
                          <a:tab pos="5490845" algn="r"/>
                        </a:tabLst>
                      </a:pPr>
                      <a:r>
                        <a:rPr lang="en-GB" sz="1600" kern="0">
                          <a:effectLst/>
                          <a:latin typeface="Century Gothic" panose="020B0502020202020204" pitchFamily="34" charset="0"/>
                          <a:ea typeface="Calibri" panose="020F0502020204030204" pitchFamily="34" charset="0"/>
                          <a:cs typeface="Arial" panose="020B0604020202020204" pitchFamily="34" charset="0"/>
                        </a:rPr>
                        <a:t>Fireworks</a:t>
                      </a:r>
                      <a:endParaRPr lang="en-GB" sz="16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453390" indent="-226695" algn="ctr">
                        <a:lnSpc>
                          <a:spcPts val="1400"/>
                        </a:lnSpc>
                        <a:spcAft>
                          <a:spcPts val="600"/>
                        </a:spcAft>
                        <a:buNone/>
                      </a:pPr>
                      <a:r>
                        <a:rPr lang="en-GB" sz="1600" kern="0">
                          <a:solidFill>
                            <a:srgbClr val="000000"/>
                          </a:solidFill>
                          <a:effectLst/>
                          <a:latin typeface="Century Gothic" panose="020B0502020202020204" pitchFamily="34" charset="0"/>
                          <a:ea typeface="Century Gothic" panose="020B0502020202020204" pitchFamily="34" charset="0"/>
                          <a:cs typeface="Century Gothic" panose="020B0502020202020204" pitchFamily="34" charset="0"/>
                        </a:rPr>
                        <a:t> </a:t>
                      </a:r>
                      <a:endParaRPr lang="en-GB" sz="16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453390" indent="-226695" algn="ctr">
                        <a:lnSpc>
                          <a:spcPts val="1400"/>
                        </a:lnSpc>
                        <a:spcAft>
                          <a:spcPts val="600"/>
                        </a:spcAft>
                        <a:buNone/>
                      </a:pPr>
                      <a:r>
                        <a:rPr lang="en-GB" sz="1600" kern="0" dirty="0">
                          <a:solidFill>
                            <a:srgbClr val="000000"/>
                          </a:solidFill>
                          <a:effectLst/>
                          <a:latin typeface="Century Gothic" panose="020B0502020202020204" pitchFamily="34" charset="0"/>
                          <a:ea typeface="Century Gothic" panose="020B0502020202020204" pitchFamily="34" charset="0"/>
                          <a:cs typeface="Century Gothic" panose="020B0502020202020204" pitchFamily="34" charset="0"/>
                        </a:rPr>
                        <a:t> </a:t>
                      </a: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78943847"/>
                  </a:ext>
                </a:extLst>
              </a:tr>
            </a:tbl>
          </a:graphicData>
        </a:graphic>
      </p:graphicFrame>
      <p:sp>
        <p:nvSpPr>
          <p:cNvPr id="8" name="TextBox 7">
            <a:extLst>
              <a:ext uri="{FF2B5EF4-FFF2-40B4-BE49-F238E27FC236}">
                <a16:creationId xmlns:a16="http://schemas.microsoft.com/office/drawing/2014/main" id="{6F209286-ED89-3D3E-B666-B837AEADBB89}"/>
              </a:ext>
            </a:extLst>
          </p:cNvPr>
          <p:cNvSpPr txBox="1"/>
          <p:nvPr/>
        </p:nvSpPr>
        <p:spPr>
          <a:xfrm rot="5400000">
            <a:off x="8711745" y="3403400"/>
            <a:ext cx="6157684" cy="430887"/>
          </a:xfrm>
          <a:prstGeom prst="rect">
            <a:avLst/>
          </a:prstGeom>
          <a:noFill/>
        </p:spPr>
        <p:txBody>
          <a:bodyPr wrap="square">
            <a:spAutoFit/>
          </a:bodyPr>
          <a:lstStyle/>
          <a:p>
            <a:r>
              <a:rPr lang="en-GB" sz="2200" b="1" dirty="0">
                <a:solidFill>
                  <a:schemeClr val="bg1"/>
                </a:solidFill>
                <a:latin typeface="Century Gothic" panose="020B0502020202020204" pitchFamily="34" charset="0"/>
              </a:rPr>
              <a:t>Follow-up questions</a:t>
            </a:r>
            <a:endParaRPr lang="en-US" sz="2200" b="1"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6810018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8D955D-1647-B381-8BA6-E77E38A6A4B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3502F5C-9DC5-F316-D679-AD367951E8FC}"/>
              </a:ext>
            </a:extLst>
          </p:cNvPr>
          <p:cNvSpPr>
            <a:spLocks noGrp="1"/>
          </p:cNvSpPr>
          <p:nvPr>
            <p:ph type="title"/>
          </p:nvPr>
        </p:nvSpPr>
        <p:spPr/>
        <p:txBody>
          <a:bodyPr/>
          <a:lstStyle/>
          <a:p>
            <a:r>
              <a:rPr lang="en-US" dirty="0"/>
              <a:t>Follow-up questions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C5680994-E9F3-6EE0-08CB-C84BD2414095}"/>
                  </a:ext>
                </a:extLst>
              </p:cNvPr>
              <p:cNvSpPr>
                <a:spLocks noGrp="1"/>
              </p:cNvSpPr>
              <p:nvPr>
                <p:ph idx="1"/>
              </p:nvPr>
            </p:nvSpPr>
            <p:spPr>
              <a:xfrm>
                <a:off x="540000" y="1260000"/>
                <a:ext cx="10378371" cy="5040000"/>
              </a:xfrm>
            </p:spPr>
            <p:txBody>
              <a:bodyPr>
                <a:noAutofit/>
              </a:bodyPr>
              <a:lstStyle/>
              <a:p>
                <a:pPr marL="914400" lvl="1" indent="-457200">
                  <a:buFont typeface="+mj-lt"/>
                  <a:buAutoNum type="alphaLcParenR"/>
                </a:pPr>
                <a:endParaRPr lang="en-GB" sz="2000" dirty="0"/>
              </a:p>
              <a:p>
                <a:pPr lvl="0">
                  <a:buFont typeface="+mj-lt"/>
                  <a:buAutoNum type="arabicPeriod" startAt="5"/>
                </a:pPr>
                <a:r>
                  <a:rPr lang="en-GB" sz="2000" dirty="0"/>
                  <a:t>When an acid reacts with an alkali we can write a chemical equation. For example:</a:t>
                </a:r>
              </a:p>
              <a:p>
                <a:pPr marL="457200" lvl="1" indent="0" algn="ctr">
                  <a:buNone/>
                </a:pPr>
                <a:r>
                  <a:rPr lang="en-GB" sz="2000" dirty="0">
                    <a:latin typeface="Century Gothic" panose="020B0502020202020204" pitchFamily="34" charset="0"/>
                  </a:rPr>
                  <a:t>hydrochloric acid + sodium hydroxide </a:t>
                </a:r>
                <a14:m>
                  <m:oMath xmlns:m="http://schemas.openxmlformats.org/officeDocument/2006/math">
                    <m:r>
                      <a:rPr lang="en-GB" sz="2000" i="1" smtClean="0">
                        <a:latin typeface="Cambria Math" panose="02040503050406030204" pitchFamily="18" charset="0"/>
                        <a:ea typeface="Cambria Math" panose="02040503050406030204" pitchFamily="18" charset="0"/>
                      </a:rPr>
                      <m:t>→</m:t>
                    </m:r>
                  </m:oMath>
                </a14:m>
                <a:r>
                  <a:rPr lang="en-GB" sz="2000" dirty="0">
                    <a:latin typeface="Century Gothic" panose="020B0502020202020204" pitchFamily="34" charset="0"/>
                  </a:rPr>
                  <a:t> sodium chloride + water</a:t>
                </a:r>
              </a:p>
              <a:p>
                <a:pPr marL="457200" lvl="1" indent="0" algn="ctr">
                  <a:buNone/>
                </a:pPr>
                <a:endParaRPr lang="en-GB" sz="2000" dirty="0">
                  <a:latin typeface="Century Gothic" panose="020B0502020202020204" pitchFamily="34" charset="0"/>
                </a:endParaRPr>
              </a:p>
              <a:p>
                <a:pPr marL="914400" lvl="1" indent="-457200">
                  <a:buAutoNum type="alphaLcParenBoth"/>
                </a:pPr>
                <a:r>
                  <a:rPr lang="en-GB" sz="2000" dirty="0">
                    <a:latin typeface="Century Gothic" panose="020B0502020202020204" pitchFamily="34" charset="0"/>
                  </a:rPr>
                  <a:t>Name the reactants in this equation.</a:t>
                </a:r>
              </a:p>
              <a:p>
                <a:pPr marL="914400" lvl="1" indent="-457200">
                  <a:buAutoNum type="alphaLcParenBoth"/>
                </a:pPr>
                <a:endParaRPr lang="en-GB" sz="2000" dirty="0">
                  <a:latin typeface="Century Gothic" panose="020B0502020202020204" pitchFamily="34" charset="0"/>
                </a:endParaRPr>
              </a:p>
              <a:p>
                <a:pPr marL="457200" lvl="1" indent="0">
                  <a:buNone/>
                </a:pPr>
                <a:r>
                  <a:rPr lang="en-GB" sz="2000" dirty="0">
                    <a:latin typeface="Century Gothic" panose="020B0502020202020204" pitchFamily="34" charset="0"/>
                  </a:rPr>
                  <a:t>(b) Name the products in this equation.</a:t>
                </a:r>
              </a:p>
              <a:p>
                <a:pPr marL="457200" lvl="1" indent="0">
                  <a:buNone/>
                </a:pPr>
                <a:endParaRPr lang="en-GB" sz="2000" dirty="0">
                  <a:latin typeface="Century Gothic" panose="020B0502020202020204" pitchFamily="34" charset="0"/>
                </a:endParaRPr>
              </a:p>
              <a:p>
                <a:pPr marL="457200" lvl="1" indent="0">
                  <a:buNone/>
                </a:pPr>
                <a:r>
                  <a:rPr lang="en-GB" sz="2000" dirty="0">
                    <a:latin typeface="Century Gothic" panose="020B0502020202020204" pitchFamily="34" charset="0"/>
                  </a:rPr>
                  <a:t>(c) Explain how you know this is a chemical change.</a:t>
                </a:r>
              </a:p>
              <a:p>
                <a:pPr marL="457200" lvl="1" indent="0">
                  <a:buNone/>
                </a:pPr>
                <a:endParaRPr lang="en-GB" sz="2000" dirty="0">
                  <a:latin typeface="Century Gothic" panose="020B0502020202020204" pitchFamily="34" charset="0"/>
                </a:endParaRPr>
              </a:p>
              <a:p>
                <a:pPr marL="457200" lvl="1" indent="0">
                  <a:lnSpc>
                    <a:spcPct val="100000"/>
                  </a:lnSpc>
                  <a:buNone/>
                </a:pPr>
                <a:r>
                  <a:rPr lang="en-GB" sz="2000" dirty="0">
                    <a:latin typeface="Century Gothic" panose="020B0502020202020204" pitchFamily="34" charset="0"/>
                  </a:rPr>
                  <a:t>(d) A student wants to write a chemical equation for ice melting. </a:t>
                </a:r>
                <a:br>
                  <a:rPr lang="en-GB" sz="2000" dirty="0">
                    <a:latin typeface="Century Gothic" panose="020B0502020202020204" pitchFamily="34" charset="0"/>
                  </a:rPr>
                </a:br>
                <a:r>
                  <a:rPr lang="en-GB" sz="2000" dirty="0">
                    <a:latin typeface="Century Gothic" panose="020B0502020202020204" pitchFamily="34" charset="0"/>
                  </a:rPr>
                  <a:t>      Explain why this isn’t possible.</a:t>
                </a:r>
              </a:p>
              <a:p>
                <a:pPr>
                  <a:buAutoNum type="arabicPeriod" startAt="5"/>
                </a:pPr>
                <a:endParaRPr lang="en-GB" sz="2000" dirty="0"/>
              </a:p>
            </p:txBody>
          </p:sp>
        </mc:Choice>
        <mc:Fallback xmlns="">
          <p:sp>
            <p:nvSpPr>
              <p:cNvPr id="3" name="Content Placeholder 2">
                <a:extLst>
                  <a:ext uri="{FF2B5EF4-FFF2-40B4-BE49-F238E27FC236}">
                    <a16:creationId xmlns:a16="http://schemas.microsoft.com/office/drawing/2014/main" id="{C5680994-E9F3-6EE0-08CB-C84BD2414095}"/>
                  </a:ext>
                </a:extLst>
              </p:cNvPr>
              <p:cNvSpPr>
                <a:spLocks noGrp="1" noRot="1" noChangeAspect="1" noMove="1" noResize="1" noEditPoints="1" noAdjustHandles="1" noChangeArrowheads="1" noChangeShapeType="1" noTextEdit="1"/>
              </p:cNvSpPr>
              <p:nvPr>
                <p:ph idx="1"/>
              </p:nvPr>
            </p:nvSpPr>
            <p:spPr>
              <a:xfrm>
                <a:off x="540000" y="1260000"/>
                <a:ext cx="10378371" cy="5040000"/>
              </a:xfrm>
              <a:blipFill>
                <a:blip r:embed="rId3"/>
                <a:stretch>
                  <a:fillRect l="-1528"/>
                </a:stretch>
              </a:blipFill>
            </p:spPr>
            <p:txBody>
              <a:bodyPr/>
              <a:lstStyle/>
              <a:p>
                <a:r>
                  <a:rPr lang="en-US">
                    <a:noFill/>
                  </a:rPr>
                  <a:t> </a:t>
                </a:r>
              </a:p>
            </p:txBody>
          </p:sp>
        </mc:Fallback>
      </mc:AlternateContent>
      <p:sp>
        <p:nvSpPr>
          <p:cNvPr id="4" name="Title 1">
            <a:extLst>
              <a:ext uri="{FF2B5EF4-FFF2-40B4-BE49-F238E27FC236}">
                <a16:creationId xmlns:a16="http://schemas.microsoft.com/office/drawing/2014/main" id="{BC65B4C7-EA0D-A3F5-F1E3-02DDF79234D7}"/>
              </a:ext>
            </a:extLst>
          </p:cNvPr>
          <p:cNvSpPr txBox="1">
            <a:spLocks/>
          </p:cNvSpPr>
          <p:nvPr/>
        </p:nvSpPr>
        <p:spPr>
          <a:xfrm rot="5400000">
            <a:off x="9717000" y="2205000"/>
            <a:ext cx="4140000" cy="810000"/>
          </a:xfrm>
          <a:prstGeom prst="rect">
            <a:avLst/>
          </a:prstGeom>
        </p:spPr>
        <p:txBody>
          <a:bodyPr vert="horz" lIns="0" tIns="0" rIns="0" bIns="0" rtlCol="0" anchor="ctr" anchorCtr="0">
            <a:noAutofit/>
          </a:bodyPr>
          <a:lstStyle>
            <a:lvl1pPr algn="l" defTabSz="914400" rtl="0" eaLnBrk="1" latinLnBrk="0" hangingPunct="1">
              <a:lnSpc>
                <a:spcPct val="90000"/>
              </a:lnSpc>
              <a:spcBef>
                <a:spcPct val="0"/>
              </a:spcBef>
              <a:buNone/>
              <a:defRPr sz="3400" b="1" i="0" kern="1200">
                <a:solidFill>
                  <a:srgbClr val="006F62"/>
                </a:solidFill>
                <a:latin typeface="Century Gothic" panose="020B0502020202020204" pitchFamily="34" charset="0"/>
                <a:ea typeface="+mj-ea"/>
                <a:cs typeface="+mj-cs"/>
              </a:defRPr>
            </a:lvl1pPr>
          </a:lstStyle>
          <a:p>
            <a:r>
              <a:rPr lang="en-GB" sz="2200" dirty="0">
                <a:solidFill>
                  <a:schemeClr val="bg1"/>
                </a:solidFill>
              </a:rPr>
              <a:t>Follow-up questions</a:t>
            </a:r>
            <a:endParaRPr lang="en-US" sz="2200" dirty="0">
              <a:solidFill>
                <a:schemeClr val="bg1"/>
              </a:solidFill>
            </a:endParaRPr>
          </a:p>
        </p:txBody>
      </p:sp>
    </p:spTree>
    <p:extLst>
      <p:ext uri="{BB962C8B-B14F-4D97-AF65-F5344CB8AC3E}">
        <p14:creationId xmlns:p14="http://schemas.microsoft.com/office/powerpoint/2010/main" val="15164041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858209-5695-9735-8FA1-D5B317F9E69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D88094-4BAF-6C1D-C088-0C5C37E3DB4B}"/>
              </a:ext>
            </a:extLst>
          </p:cNvPr>
          <p:cNvSpPr>
            <a:spLocks noGrp="1"/>
          </p:cNvSpPr>
          <p:nvPr>
            <p:ph type="title"/>
          </p:nvPr>
        </p:nvSpPr>
        <p:spPr/>
        <p:txBody>
          <a:bodyPr/>
          <a:lstStyle/>
          <a:p>
            <a:r>
              <a:rPr lang="en-US" dirty="0"/>
              <a:t>Follow-up questions</a:t>
            </a:r>
          </a:p>
        </p:txBody>
      </p:sp>
      <p:sp>
        <p:nvSpPr>
          <p:cNvPr id="3" name="Content Placeholder 2">
            <a:extLst>
              <a:ext uri="{FF2B5EF4-FFF2-40B4-BE49-F238E27FC236}">
                <a16:creationId xmlns:a16="http://schemas.microsoft.com/office/drawing/2014/main" id="{0265DA43-3905-B47A-8C89-F20AC63DF9FB}"/>
              </a:ext>
            </a:extLst>
          </p:cNvPr>
          <p:cNvSpPr>
            <a:spLocks noGrp="1"/>
          </p:cNvSpPr>
          <p:nvPr>
            <p:ph idx="1"/>
          </p:nvPr>
        </p:nvSpPr>
        <p:spPr>
          <a:xfrm>
            <a:off x="540000" y="1260000"/>
            <a:ext cx="9863840" cy="5040000"/>
          </a:xfrm>
        </p:spPr>
        <p:txBody>
          <a:bodyPr>
            <a:normAutofit/>
          </a:bodyPr>
          <a:lstStyle/>
          <a:p>
            <a:pPr>
              <a:buFont typeface="+mj-lt"/>
              <a:buAutoNum type="arabicPeriod" startAt="6"/>
            </a:pPr>
            <a:r>
              <a:rPr lang="en-GB" sz="2000" dirty="0"/>
              <a:t>A student adds white zinc oxide powder to a test tube and heats it strongly using a blue Bunsen burner flame. They observe a colour change to yellow, however when this solid cools down to room temperature it changes back to a white colour. Is this a chemical or physical change? Explain your answer. </a:t>
            </a:r>
          </a:p>
        </p:txBody>
      </p:sp>
      <p:sp>
        <p:nvSpPr>
          <p:cNvPr id="4" name="Title 1">
            <a:extLst>
              <a:ext uri="{FF2B5EF4-FFF2-40B4-BE49-F238E27FC236}">
                <a16:creationId xmlns:a16="http://schemas.microsoft.com/office/drawing/2014/main" id="{5289FBFF-DF5C-26CA-A535-4F9836DCDDAD}"/>
              </a:ext>
            </a:extLst>
          </p:cNvPr>
          <p:cNvSpPr txBox="1">
            <a:spLocks/>
          </p:cNvSpPr>
          <p:nvPr/>
        </p:nvSpPr>
        <p:spPr>
          <a:xfrm rot="5400000">
            <a:off x="9717000" y="2205000"/>
            <a:ext cx="4140000" cy="810000"/>
          </a:xfrm>
          <a:prstGeom prst="rect">
            <a:avLst/>
          </a:prstGeom>
        </p:spPr>
        <p:txBody>
          <a:bodyPr vert="horz" lIns="0" tIns="0" rIns="0" bIns="0" rtlCol="0" anchor="ctr" anchorCtr="0">
            <a:noAutofit/>
          </a:bodyPr>
          <a:lstStyle>
            <a:lvl1pPr algn="l" defTabSz="914400" rtl="0" eaLnBrk="1" latinLnBrk="0" hangingPunct="1">
              <a:lnSpc>
                <a:spcPct val="90000"/>
              </a:lnSpc>
              <a:spcBef>
                <a:spcPct val="0"/>
              </a:spcBef>
              <a:buNone/>
              <a:defRPr sz="3400" b="1" i="0" kern="1200">
                <a:solidFill>
                  <a:srgbClr val="006F62"/>
                </a:solidFill>
                <a:latin typeface="Century Gothic" panose="020B0502020202020204" pitchFamily="34" charset="0"/>
                <a:ea typeface="+mj-ea"/>
                <a:cs typeface="+mj-cs"/>
              </a:defRPr>
            </a:lvl1pPr>
          </a:lstStyle>
          <a:p>
            <a:r>
              <a:rPr lang="en-GB" sz="2200" dirty="0">
                <a:solidFill>
                  <a:schemeClr val="bg1"/>
                </a:solidFill>
              </a:rPr>
              <a:t>Follow-up questions</a:t>
            </a:r>
            <a:endParaRPr lang="en-US" sz="2200" dirty="0">
              <a:solidFill>
                <a:schemeClr val="bg1"/>
              </a:solidFill>
            </a:endParaRPr>
          </a:p>
        </p:txBody>
      </p:sp>
      <p:pic>
        <p:nvPicPr>
          <p:cNvPr id="5124" name="Picture 1" descr="An illustration of two pillar candles. Each is lit. The candle on the right has melted wax dripping down the sides.">
            <a:extLst>
              <a:ext uri="{FF2B5EF4-FFF2-40B4-BE49-F238E27FC236}">
                <a16:creationId xmlns:a16="http://schemas.microsoft.com/office/drawing/2014/main" id="{E0D7F2F1-66CA-F684-A41F-502A2BA0E6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7390623" y="2907143"/>
            <a:ext cx="3410857" cy="3410857"/>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a:extLst>
              <a:ext uri="{FF2B5EF4-FFF2-40B4-BE49-F238E27FC236}">
                <a16:creationId xmlns:a16="http://schemas.microsoft.com/office/drawing/2014/main" id="{A809F259-8565-FEB9-1AD0-E9D5D4C4ACC8}"/>
              </a:ext>
            </a:extLst>
          </p:cNvPr>
          <p:cNvSpPr txBox="1">
            <a:spLocks/>
          </p:cNvSpPr>
          <p:nvPr/>
        </p:nvSpPr>
        <p:spPr>
          <a:xfrm>
            <a:off x="540000" y="3429000"/>
            <a:ext cx="6754880" cy="5040000"/>
          </a:xfrm>
          <a:prstGeom prst="rect">
            <a:avLst/>
          </a:prstGeom>
        </p:spPr>
        <p:txBody>
          <a:bodyPr vert="horz" lIns="0" tIns="0" rIns="0" bIns="0" rtlCol="0">
            <a:normAutofit/>
          </a:bodyPr>
          <a:lstStyle>
            <a:lvl1pPr marL="457200" indent="-457200" algn="l" defTabSz="914400" rtl="0" eaLnBrk="1" latinLnBrk="0" hangingPunct="1">
              <a:lnSpc>
                <a:spcPct val="100000"/>
              </a:lnSpc>
              <a:spcBef>
                <a:spcPts val="0"/>
              </a:spcBef>
              <a:spcAft>
                <a:spcPts val="1200"/>
              </a:spcAft>
              <a:buClr>
                <a:srgbClr val="006F62"/>
              </a:buClr>
              <a:buSzPct val="100000"/>
              <a:buFont typeface="+mj-lt"/>
              <a:buAutoNum type="arabicPeriod"/>
              <a:defRPr sz="2200" b="0" i="0" kern="1200">
                <a:solidFill>
                  <a:schemeClr val="tx1"/>
                </a:solidFill>
                <a:latin typeface="Century Gothic" panose="020B0502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mj-lt"/>
              <a:buAutoNum type="arabicPeriod" startAt="7"/>
            </a:pPr>
            <a:r>
              <a:rPr lang="en-GB" sz="2000" dirty="0"/>
              <a:t>Many homes own candles. A student suggests that when you light a candle this is an example of both a chemical change and a physical change. Explain this observation.</a:t>
            </a:r>
          </a:p>
          <a:p>
            <a:pPr>
              <a:buFont typeface="+mj-lt"/>
              <a:buAutoNum type="arabicPeriod" startAt="7"/>
            </a:pPr>
            <a:endParaRPr lang="en-GB" sz="2000" dirty="0"/>
          </a:p>
        </p:txBody>
      </p:sp>
    </p:spTree>
    <p:extLst>
      <p:ext uri="{BB962C8B-B14F-4D97-AF65-F5344CB8AC3E}">
        <p14:creationId xmlns:p14="http://schemas.microsoft.com/office/powerpoint/2010/main" val="32126033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E79BE0-B496-0FA7-6AA2-CE2839201CD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772FBD6-6F11-7116-21A9-AF18C691F540}"/>
              </a:ext>
            </a:extLst>
          </p:cNvPr>
          <p:cNvSpPr>
            <a:spLocks noGrp="1"/>
          </p:cNvSpPr>
          <p:nvPr>
            <p:ph type="title"/>
          </p:nvPr>
        </p:nvSpPr>
        <p:spPr/>
        <p:txBody>
          <a:bodyPr/>
          <a:lstStyle/>
          <a:p>
            <a:r>
              <a:rPr lang="en-US" dirty="0"/>
              <a:t>Learning objectives</a:t>
            </a:r>
          </a:p>
        </p:txBody>
      </p:sp>
      <p:sp>
        <p:nvSpPr>
          <p:cNvPr id="3" name="Content Placeholder 2">
            <a:extLst>
              <a:ext uri="{FF2B5EF4-FFF2-40B4-BE49-F238E27FC236}">
                <a16:creationId xmlns:a16="http://schemas.microsoft.com/office/drawing/2014/main" id="{0DAD608A-9C9D-E8BA-F9A2-FE24382E29A1}"/>
              </a:ext>
            </a:extLst>
          </p:cNvPr>
          <p:cNvSpPr>
            <a:spLocks noGrp="1"/>
          </p:cNvSpPr>
          <p:nvPr>
            <p:ph idx="1"/>
          </p:nvPr>
        </p:nvSpPr>
        <p:spPr/>
        <p:txBody>
          <a:bodyPr/>
          <a:lstStyle/>
          <a:p>
            <a:r>
              <a:rPr lang="en-GB" dirty="0"/>
              <a:t>Safely heat egg white and chocolate using a Bunsen burner and record observations.</a:t>
            </a:r>
          </a:p>
          <a:p>
            <a:r>
              <a:rPr lang="en-GB" dirty="0"/>
              <a:t>Describe and explain observations from a chemical reaction.</a:t>
            </a:r>
          </a:p>
          <a:p>
            <a:r>
              <a:rPr lang="en-GB" dirty="0"/>
              <a:t>Categorise statements as relating to chemical or physical changes.</a:t>
            </a:r>
          </a:p>
          <a:p>
            <a:r>
              <a:rPr lang="en-GB" dirty="0"/>
              <a:t>Distinguish whether a change is chemical or physical from given observations.</a:t>
            </a:r>
          </a:p>
          <a:p>
            <a:endParaRPr lang="en-GB" dirty="0"/>
          </a:p>
          <a:p>
            <a:endParaRPr lang="en-GB" dirty="0"/>
          </a:p>
          <a:p>
            <a:endParaRPr lang="en-GB" dirty="0"/>
          </a:p>
          <a:p>
            <a:endParaRPr lang="en-GB" dirty="0"/>
          </a:p>
          <a:p>
            <a:pPr marL="0" indent="0">
              <a:buNone/>
            </a:pPr>
            <a:r>
              <a:rPr lang="en-GB" b="1" dirty="0">
                <a:solidFill>
                  <a:srgbClr val="006F62"/>
                </a:solidFill>
              </a:rPr>
              <a:t>Did you successfully complete all of the learning objectives?</a:t>
            </a:r>
          </a:p>
        </p:txBody>
      </p:sp>
      <p:sp>
        <p:nvSpPr>
          <p:cNvPr id="4" name="Title 1">
            <a:extLst>
              <a:ext uri="{FF2B5EF4-FFF2-40B4-BE49-F238E27FC236}">
                <a16:creationId xmlns:a16="http://schemas.microsoft.com/office/drawing/2014/main" id="{CF1A3A92-3763-A25E-73FB-B30311B28714}"/>
              </a:ext>
            </a:extLst>
          </p:cNvPr>
          <p:cNvSpPr txBox="1">
            <a:spLocks/>
          </p:cNvSpPr>
          <p:nvPr/>
        </p:nvSpPr>
        <p:spPr>
          <a:xfrm rot="5400000">
            <a:off x="9717000" y="2205000"/>
            <a:ext cx="4140000" cy="810000"/>
          </a:xfrm>
          <a:prstGeom prst="rect">
            <a:avLst/>
          </a:prstGeom>
        </p:spPr>
        <p:txBody>
          <a:bodyPr vert="horz" lIns="0" tIns="0" rIns="0" bIns="0" rtlCol="0" anchor="ctr" anchorCtr="0">
            <a:noAutofit/>
          </a:bodyPr>
          <a:lstStyle>
            <a:lvl1pPr algn="l" defTabSz="914400" rtl="0" eaLnBrk="1" latinLnBrk="0" hangingPunct="1">
              <a:lnSpc>
                <a:spcPct val="90000"/>
              </a:lnSpc>
              <a:spcBef>
                <a:spcPct val="0"/>
              </a:spcBef>
              <a:buNone/>
              <a:defRPr sz="3400" b="1" i="0" kern="1200">
                <a:solidFill>
                  <a:srgbClr val="006F62"/>
                </a:solidFill>
                <a:latin typeface="Century Gothic" panose="020B0502020202020204" pitchFamily="34" charset="0"/>
                <a:ea typeface="+mj-ea"/>
                <a:cs typeface="+mj-cs"/>
              </a:defRPr>
            </a:lvl1pPr>
          </a:lstStyle>
          <a:p>
            <a:r>
              <a:rPr lang="en-GB" sz="2200" dirty="0">
                <a:solidFill>
                  <a:schemeClr val="bg1"/>
                </a:solidFill>
              </a:rPr>
              <a:t>Learning objectives</a:t>
            </a:r>
            <a:endParaRPr lang="en-US" sz="2200" dirty="0">
              <a:solidFill>
                <a:schemeClr val="bg1"/>
              </a:solidFill>
            </a:endParaRPr>
          </a:p>
        </p:txBody>
      </p:sp>
    </p:spTree>
    <p:extLst>
      <p:ext uri="{BB962C8B-B14F-4D97-AF65-F5344CB8AC3E}">
        <p14:creationId xmlns:p14="http://schemas.microsoft.com/office/powerpoint/2010/main" val="26787816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3D871-9F35-9342-B411-7CBBF7B7D8CC}"/>
              </a:ext>
            </a:extLst>
          </p:cNvPr>
          <p:cNvSpPr>
            <a:spLocks noGrp="1"/>
          </p:cNvSpPr>
          <p:nvPr>
            <p:ph type="title"/>
          </p:nvPr>
        </p:nvSpPr>
        <p:spPr/>
        <p:txBody>
          <a:bodyPr/>
          <a:lstStyle/>
          <a:p>
            <a:r>
              <a:rPr lang="en-US" dirty="0"/>
              <a:t>Learning objectives</a:t>
            </a:r>
          </a:p>
        </p:txBody>
      </p:sp>
      <p:sp>
        <p:nvSpPr>
          <p:cNvPr id="3" name="Content Placeholder 2">
            <a:extLst>
              <a:ext uri="{FF2B5EF4-FFF2-40B4-BE49-F238E27FC236}">
                <a16:creationId xmlns:a16="http://schemas.microsoft.com/office/drawing/2014/main" id="{4AC8368B-B514-8E4D-A908-1909D2469E48}"/>
              </a:ext>
            </a:extLst>
          </p:cNvPr>
          <p:cNvSpPr>
            <a:spLocks noGrp="1"/>
          </p:cNvSpPr>
          <p:nvPr>
            <p:ph idx="1"/>
          </p:nvPr>
        </p:nvSpPr>
        <p:spPr/>
        <p:txBody>
          <a:bodyPr/>
          <a:lstStyle/>
          <a:p>
            <a:r>
              <a:rPr lang="en-GB" dirty="0"/>
              <a:t>Safely heat egg white and chocolate using a Bunsen burner and record observations.</a:t>
            </a:r>
          </a:p>
          <a:p>
            <a:r>
              <a:rPr lang="en-GB" dirty="0"/>
              <a:t>Describe and explain observations from a chemical reaction.</a:t>
            </a:r>
          </a:p>
          <a:p>
            <a:r>
              <a:rPr lang="en-GB" dirty="0"/>
              <a:t>Categorise statements as relating to chemical or physical changes.</a:t>
            </a:r>
          </a:p>
          <a:p>
            <a:r>
              <a:rPr lang="en-GB" dirty="0"/>
              <a:t>Distinguish whether a change is chemical or physical from given observations.</a:t>
            </a:r>
          </a:p>
        </p:txBody>
      </p:sp>
      <p:sp>
        <p:nvSpPr>
          <p:cNvPr id="4" name="Title 1">
            <a:extLst>
              <a:ext uri="{FF2B5EF4-FFF2-40B4-BE49-F238E27FC236}">
                <a16:creationId xmlns:a16="http://schemas.microsoft.com/office/drawing/2014/main" id="{76CD6E36-2F1F-E04E-93A3-B9BB4B23EDD1}"/>
              </a:ext>
            </a:extLst>
          </p:cNvPr>
          <p:cNvSpPr txBox="1">
            <a:spLocks/>
          </p:cNvSpPr>
          <p:nvPr/>
        </p:nvSpPr>
        <p:spPr>
          <a:xfrm rot="5400000">
            <a:off x="9717000" y="2205000"/>
            <a:ext cx="4140000" cy="810000"/>
          </a:xfrm>
          <a:prstGeom prst="rect">
            <a:avLst/>
          </a:prstGeom>
        </p:spPr>
        <p:txBody>
          <a:bodyPr vert="horz" lIns="0" tIns="0" rIns="0" bIns="0" rtlCol="0" anchor="ctr" anchorCtr="0">
            <a:noAutofit/>
          </a:bodyPr>
          <a:lstStyle>
            <a:lvl1pPr algn="l" defTabSz="914400" rtl="0" eaLnBrk="1" latinLnBrk="0" hangingPunct="1">
              <a:lnSpc>
                <a:spcPct val="90000"/>
              </a:lnSpc>
              <a:spcBef>
                <a:spcPct val="0"/>
              </a:spcBef>
              <a:buNone/>
              <a:defRPr sz="3400" b="1" i="0" kern="1200">
                <a:solidFill>
                  <a:srgbClr val="006F62"/>
                </a:solidFill>
                <a:latin typeface="Century Gothic" panose="020B0502020202020204" pitchFamily="34" charset="0"/>
                <a:ea typeface="+mj-ea"/>
                <a:cs typeface="+mj-cs"/>
              </a:defRPr>
            </a:lvl1pPr>
          </a:lstStyle>
          <a:p>
            <a:r>
              <a:rPr lang="en-GB" sz="2200" dirty="0">
                <a:solidFill>
                  <a:schemeClr val="bg1"/>
                </a:solidFill>
              </a:rPr>
              <a:t>Learning objectives</a:t>
            </a:r>
            <a:endParaRPr lang="en-US" sz="2200" dirty="0">
              <a:solidFill>
                <a:schemeClr val="bg1"/>
              </a:solidFill>
            </a:endParaRPr>
          </a:p>
        </p:txBody>
      </p:sp>
    </p:spTree>
    <p:extLst>
      <p:ext uri="{BB962C8B-B14F-4D97-AF65-F5344CB8AC3E}">
        <p14:creationId xmlns:p14="http://schemas.microsoft.com/office/powerpoint/2010/main" val="37027493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2CF485-D268-EE4F-A331-75DB104260E6}"/>
              </a:ext>
            </a:extLst>
          </p:cNvPr>
          <p:cNvSpPr>
            <a:spLocks noGrp="1"/>
          </p:cNvSpPr>
          <p:nvPr>
            <p:ph type="title"/>
          </p:nvPr>
        </p:nvSpPr>
        <p:spPr>
          <a:xfrm>
            <a:off x="540000" y="540000"/>
            <a:ext cx="9540000" cy="440661"/>
          </a:xfrm>
        </p:spPr>
        <p:txBody>
          <a:bodyPr/>
          <a:lstStyle/>
          <a:p>
            <a:r>
              <a:rPr lang="en-US" dirty="0"/>
              <a:t>Chemical changes</a:t>
            </a:r>
          </a:p>
        </p:txBody>
      </p:sp>
      <p:sp>
        <p:nvSpPr>
          <p:cNvPr id="3" name="Content Placeholder 2">
            <a:extLst>
              <a:ext uri="{FF2B5EF4-FFF2-40B4-BE49-F238E27FC236}">
                <a16:creationId xmlns:a16="http://schemas.microsoft.com/office/drawing/2014/main" id="{A392CD0D-586A-C746-A628-7A9409208494}"/>
              </a:ext>
            </a:extLst>
          </p:cNvPr>
          <p:cNvSpPr>
            <a:spLocks noGrp="1"/>
          </p:cNvSpPr>
          <p:nvPr>
            <p:ph idx="1"/>
          </p:nvPr>
        </p:nvSpPr>
        <p:spPr>
          <a:xfrm>
            <a:off x="539750" y="1260475"/>
            <a:ext cx="10509250" cy="4876800"/>
          </a:xfrm>
        </p:spPr>
        <p:txBody>
          <a:bodyPr>
            <a:normAutofit/>
          </a:bodyPr>
          <a:lstStyle/>
          <a:p>
            <a:r>
              <a:rPr lang="en-GB" dirty="0"/>
              <a:t>Changes can occur in chemicals which may be physical or chemical. </a:t>
            </a:r>
          </a:p>
          <a:p>
            <a:r>
              <a:rPr lang="en-GB" dirty="0"/>
              <a:t>A chemical change is one where </a:t>
            </a:r>
            <a:r>
              <a:rPr lang="en-GB" b="1" dirty="0"/>
              <a:t>new substances are formed</a:t>
            </a:r>
            <a:r>
              <a:rPr lang="en-GB" dirty="0"/>
              <a:t>. Observations of colour change, temperature change or sometimes a change of state could be a sign of this. Often these are </a:t>
            </a:r>
            <a:r>
              <a:rPr lang="en-GB" b="1" dirty="0"/>
              <a:t>irreversible</a:t>
            </a:r>
            <a:r>
              <a:rPr lang="en-GB" dirty="0"/>
              <a:t>. </a:t>
            </a:r>
          </a:p>
          <a:p>
            <a:r>
              <a:rPr lang="en-GB" dirty="0"/>
              <a:t>For example,</a:t>
            </a:r>
          </a:p>
          <a:p>
            <a:pPr algn="ctr"/>
            <a:r>
              <a:rPr lang="en-GB" dirty="0"/>
              <a:t>copper </a:t>
            </a:r>
            <a:r>
              <a:rPr lang="en-GB" dirty="0" err="1"/>
              <a:t>sulfate</a:t>
            </a:r>
            <a:r>
              <a:rPr lang="en-GB" dirty="0"/>
              <a:t> + magnesium                    </a:t>
            </a:r>
            <a:r>
              <a:rPr lang="en-GB" dirty="0">
                <a:sym typeface="Wingdings" panose="05000000000000000000" pitchFamily="2" charset="2"/>
              </a:rPr>
              <a:t>copper + magnesium </a:t>
            </a:r>
            <a:r>
              <a:rPr lang="en-GB" dirty="0" err="1">
                <a:sym typeface="Wingdings" panose="05000000000000000000" pitchFamily="2" charset="2"/>
              </a:rPr>
              <a:t>sulfate</a:t>
            </a:r>
            <a:endParaRPr lang="en-GB" dirty="0">
              <a:sym typeface="Wingdings" panose="05000000000000000000" pitchFamily="2" charset="2"/>
            </a:endParaRPr>
          </a:p>
          <a:p>
            <a:endParaRPr lang="en-GB" dirty="0"/>
          </a:p>
        </p:txBody>
      </p:sp>
      <p:sp>
        <p:nvSpPr>
          <p:cNvPr id="5" name="Vertical Title 1">
            <a:extLst>
              <a:ext uri="{FF2B5EF4-FFF2-40B4-BE49-F238E27FC236}">
                <a16:creationId xmlns:a16="http://schemas.microsoft.com/office/drawing/2014/main" id="{864BD236-113E-444D-9271-431AB16BEF04}"/>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dirty="0">
                <a:solidFill>
                  <a:schemeClr val="bg1"/>
                </a:solidFill>
                <a:latin typeface="Century Gothic" panose="020B0502020202020204" pitchFamily="34" charset="0"/>
              </a:rPr>
              <a:t>Introduction</a:t>
            </a:r>
            <a:endParaRPr lang="en-US" sz="2200" b="1" dirty="0">
              <a:solidFill>
                <a:schemeClr val="bg1"/>
              </a:solidFill>
              <a:latin typeface="Century Gothic" panose="020B0502020202020204" pitchFamily="34" charset="0"/>
            </a:endParaRPr>
          </a:p>
        </p:txBody>
      </p:sp>
      <p:sp>
        <p:nvSpPr>
          <p:cNvPr id="6" name="TextBox 5">
            <a:extLst>
              <a:ext uri="{FF2B5EF4-FFF2-40B4-BE49-F238E27FC236}">
                <a16:creationId xmlns:a16="http://schemas.microsoft.com/office/drawing/2014/main" id="{ABF93D54-0248-7779-A367-CA82729E971C}"/>
              </a:ext>
            </a:extLst>
          </p:cNvPr>
          <p:cNvSpPr txBox="1"/>
          <p:nvPr/>
        </p:nvSpPr>
        <p:spPr>
          <a:xfrm>
            <a:off x="8304065" y="3865019"/>
            <a:ext cx="2298621" cy="369332"/>
          </a:xfrm>
          <a:prstGeom prst="rect">
            <a:avLst/>
          </a:prstGeom>
          <a:noFill/>
        </p:spPr>
        <p:txBody>
          <a:bodyPr wrap="square">
            <a:spAutoFit/>
          </a:bodyPr>
          <a:lstStyle/>
          <a:p>
            <a:r>
              <a:rPr lang="en-GB" b="1" dirty="0">
                <a:latin typeface="Century Gothic" panose="020B0502020202020204" pitchFamily="34" charset="0"/>
              </a:rPr>
              <a:t>colourless solution</a:t>
            </a:r>
          </a:p>
        </p:txBody>
      </p:sp>
      <p:sp>
        <p:nvSpPr>
          <p:cNvPr id="8" name="TextBox 7">
            <a:extLst>
              <a:ext uri="{FF2B5EF4-FFF2-40B4-BE49-F238E27FC236}">
                <a16:creationId xmlns:a16="http://schemas.microsoft.com/office/drawing/2014/main" id="{FC4ED61C-2CB5-D894-B83B-92BC8D7C66CF}"/>
              </a:ext>
            </a:extLst>
          </p:cNvPr>
          <p:cNvSpPr txBox="1"/>
          <p:nvPr/>
        </p:nvSpPr>
        <p:spPr>
          <a:xfrm>
            <a:off x="1368879" y="3865019"/>
            <a:ext cx="1602919" cy="369332"/>
          </a:xfrm>
          <a:prstGeom prst="rect">
            <a:avLst/>
          </a:prstGeom>
          <a:noFill/>
        </p:spPr>
        <p:txBody>
          <a:bodyPr wrap="square">
            <a:spAutoFit/>
          </a:bodyPr>
          <a:lstStyle/>
          <a:p>
            <a:r>
              <a:rPr lang="en-GB" b="1" dirty="0">
                <a:latin typeface="Century Gothic" panose="020B0502020202020204" pitchFamily="34" charset="0"/>
              </a:rPr>
              <a:t>blue solution </a:t>
            </a:r>
            <a:endParaRPr lang="en-GB" dirty="0"/>
          </a:p>
        </p:txBody>
      </p:sp>
      <p:sp>
        <p:nvSpPr>
          <p:cNvPr id="11" name="TextBox 10">
            <a:extLst>
              <a:ext uri="{FF2B5EF4-FFF2-40B4-BE49-F238E27FC236}">
                <a16:creationId xmlns:a16="http://schemas.microsoft.com/office/drawing/2014/main" id="{485DC326-FA45-9B69-F670-779D2CA03BC3}"/>
              </a:ext>
            </a:extLst>
          </p:cNvPr>
          <p:cNvSpPr txBox="1"/>
          <p:nvPr/>
        </p:nvSpPr>
        <p:spPr>
          <a:xfrm>
            <a:off x="3491593" y="3865019"/>
            <a:ext cx="1439636" cy="646331"/>
          </a:xfrm>
          <a:prstGeom prst="rect">
            <a:avLst/>
          </a:prstGeom>
          <a:noFill/>
        </p:spPr>
        <p:txBody>
          <a:bodyPr wrap="square">
            <a:spAutoFit/>
          </a:bodyPr>
          <a:lstStyle/>
          <a:p>
            <a:pPr algn="ctr"/>
            <a:r>
              <a:rPr lang="en-GB" b="1" dirty="0">
                <a:latin typeface="Century Gothic" panose="020B0502020202020204" pitchFamily="34" charset="0"/>
              </a:rPr>
              <a:t>solid grey metal </a:t>
            </a:r>
            <a:endParaRPr lang="en-GB" dirty="0"/>
          </a:p>
        </p:txBody>
      </p:sp>
      <p:sp>
        <p:nvSpPr>
          <p:cNvPr id="13" name="TextBox 12">
            <a:extLst>
              <a:ext uri="{FF2B5EF4-FFF2-40B4-BE49-F238E27FC236}">
                <a16:creationId xmlns:a16="http://schemas.microsoft.com/office/drawing/2014/main" id="{3B7ADA2F-0DEC-DB89-3ED4-FDD53F748C9E}"/>
              </a:ext>
            </a:extLst>
          </p:cNvPr>
          <p:cNvSpPr txBox="1"/>
          <p:nvPr/>
        </p:nvSpPr>
        <p:spPr>
          <a:xfrm>
            <a:off x="6002110" y="3865019"/>
            <a:ext cx="2310493" cy="923330"/>
          </a:xfrm>
          <a:prstGeom prst="rect">
            <a:avLst/>
          </a:prstGeom>
          <a:noFill/>
        </p:spPr>
        <p:txBody>
          <a:bodyPr wrap="square">
            <a:spAutoFit/>
          </a:bodyPr>
          <a:lstStyle/>
          <a:p>
            <a:pPr algn="ctr"/>
            <a:r>
              <a:rPr lang="en-GB" b="1" dirty="0">
                <a:latin typeface="Century Gothic" panose="020B0502020202020204" pitchFamily="34" charset="0"/>
              </a:rPr>
              <a:t>solid orange/brown metal </a:t>
            </a:r>
            <a:endParaRPr lang="en-GB" dirty="0"/>
          </a:p>
        </p:txBody>
      </p:sp>
      <p:cxnSp>
        <p:nvCxnSpPr>
          <p:cNvPr id="15" name="Straight Arrow Connector 14" descr="An arrow pointing from copper sulfate + magnesium towards copper + magnesium sulfate">
            <a:extLst>
              <a:ext uri="{FF2B5EF4-FFF2-40B4-BE49-F238E27FC236}">
                <a16:creationId xmlns:a16="http://schemas.microsoft.com/office/drawing/2014/main" id="{50C220DE-9A9E-FD25-B4EA-9FE8C39A8F59}"/>
              </a:ext>
            </a:extLst>
          </p:cNvPr>
          <p:cNvCxnSpPr/>
          <p:nvPr/>
        </p:nvCxnSpPr>
        <p:spPr>
          <a:xfrm>
            <a:off x="5148943" y="3589227"/>
            <a:ext cx="1306286"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pic>
        <p:nvPicPr>
          <p:cNvPr id="3074" name="Picture 2" descr="A beaker containing blue copper sulphate solution.">
            <a:extLst>
              <a:ext uri="{FF2B5EF4-FFF2-40B4-BE49-F238E27FC236}">
                <a16:creationId xmlns:a16="http://schemas.microsoft.com/office/drawing/2014/main" id="{C0C55E29-4CC2-2251-D5F3-E30275C6998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478" r="52498"/>
          <a:stretch>
            <a:fillRect/>
          </a:stretch>
        </p:blipFill>
        <p:spPr bwMode="auto">
          <a:xfrm>
            <a:off x="1331512" y="4128785"/>
            <a:ext cx="1827081" cy="271011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A pile of small pieces of magnesium.">
            <a:extLst>
              <a:ext uri="{FF2B5EF4-FFF2-40B4-BE49-F238E27FC236}">
                <a16:creationId xmlns:a16="http://schemas.microsoft.com/office/drawing/2014/main" id="{8AEB5D88-4646-3088-890A-E487D16248D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3195961" y="4867915"/>
            <a:ext cx="2385786" cy="1393299"/>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A beaker containing a clear, colourless solution.">
            <a:extLst>
              <a:ext uri="{FF2B5EF4-FFF2-40B4-BE49-F238E27FC236}">
                <a16:creationId xmlns:a16="http://schemas.microsoft.com/office/drawing/2014/main" id="{9C5A3514-6717-DD52-4F2B-8BBA7E0A0AF4}"/>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828" t="32160" r="828" b="-1199"/>
          <a:stretch>
            <a:fillRect/>
          </a:stretch>
        </p:blipFill>
        <p:spPr bwMode="auto">
          <a:xfrm>
            <a:off x="8191696" y="4234351"/>
            <a:ext cx="2298620" cy="2027751"/>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A pile of small pieces of copper.">
            <a:extLst>
              <a:ext uri="{FF2B5EF4-FFF2-40B4-BE49-F238E27FC236}">
                <a16:creationId xmlns:a16="http://schemas.microsoft.com/office/drawing/2014/main" id="{27248871-05B2-15EE-C583-9B2C500D4592}"/>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15863"/>
          <a:stretch>
            <a:fillRect/>
          </a:stretch>
        </p:blipFill>
        <p:spPr bwMode="auto">
          <a:xfrm>
            <a:off x="5581747" y="4766162"/>
            <a:ext cx="2943279" cy="16509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35645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C090FA-881D-763E-7D60-3670E4AAFE5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CFD8D85-F46B-700B-AFAA-0FA617751D87}"/>
              </a:ext>
            </a:extLst>
          </p:cNvPr>
          <p:cNvSpPr>
            <a:spLocks noGrp="1"/>
          </p:cNvSpPr>
          <p:nvPr>
            <p:ph type="title"/>
          </p:nvPr>
        </p:nvSpPr>
        <p:spPr>
          <a:xfrm>
            <a:off x="540000" y="540000"/>
            <a:ext cx="9540000" cy="440661"/>
          </a:xfrm>
        </p:spPr>
        <p:txBody>
          <a:bodyPr/>
          <a:lstStyle/>
          <a:p>
            <a:r>
              <a:rPr lang="en-US" dirty="0"/>
              <a:t>Physical changes</a:t>
            </a:r>
          </a:p>
        </p:txBody>
      </p:sp>
      <p:sp>
        <p:nvSpPr>
          <p:cNvPr id="3" name="Content Placeholder 2">
            <a:extLst>
              <a:ext uri="{FF2B5EF4-FFF2-40B4-BE49-F238E27FC236}">
                <a16:creationId xmlns:a16="http://schemas.microsoft.com/office/drawing/2014/main" id="{BA20FE16-9302-3491-66C5-6687DA5F2DAD}"/>
              </a:ext>
            </a:extLst>
          </p:cNvPr>
          <p:cNvSpPr>
            <a:spLocks noGrp="1"/>
          </p:cNvSpPr>
          <p:nvPr>
            <p:ph idx="1"/>
          </p:nvPr>
        </p:nvSpPr>
        <p:spPr>
          <a:xfrm>
            <a:off x="539750" y="1260475"/>
            <a:ext cx="3455307" cy="4876800"/>
          </a:xfrm>
        </p:spPr>
        <p:txBody>
          <a:bodyPr>
            <a:normAutofit/>
          </a:bodyPr>
          <a:lstStyle/>
          <a:p>
            <a:r>
              <a:rPr lang="en-GB" dirty="0"/>
              <a:t>Physical changes on the other hand are </a:t>
            </a:r>
            <a:r>
              <a:rPr lang="en-GB" b="1" dirty="0"/>
              <a:t>reversible</a:t>
            </a:r>
            <a:r>
              <a:rPr lang="en-GB" dirty="0"/>
              <a:t> and are often associated with </a:t>
            </a:r>
            <a:r>
              <a:rPr lang="en-GB" b="1" dirty="0"/>
              <a:t>changes of state. </a:t>
            </a:r>
          </a:p>
          <a:p>
            <a:r>
              <a:rPr lang="en-GB" dirty="0"/>
              <a:t>An example is ice melting. The liquid water can then be frozen to reverse this.</a:t>
            </a:r>
          </a:p>
          <a:p>
            <a:endParaRPr lang="en-GB" dirty="0"/>
          </a:p>
        </p:txBody>
      </p:sp>
      <p:sp>
        <p:nvSpPr>
          <p:cNvPr id="5" name="Vertical Title 1">
            <a:extLst>
              <a:ext uri="{FF2B5EF4-FFF2-40B4-BE49-F238E27FC236}">
                <a16:creationId xmlns:a16="http://schemas.microsoft.com/office/drawing/2014/main" id="{EF870CB5-FB25-7243-1A29-DE05F98C5F26}"/>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dirty="0">
                <a:solidFill>
                  <a:schemeClr val="bg1"/>
                </a:solidFill>
                <a:latin typeface="Century Gothic" panose="020B0502020202020204" pitchFamily="34" charset="0"/>
              </a:rPr>
              <a:t>Introduction</a:t>
            </a:r>
            <a:endParaRPr lang="en-US" sz="2200" b="1" dirty="0">
              <a:solidFill>
                <a:schemeClr val="bg1"/>
              </a:solidFill>
              <a:latin typeface="Century Gothic" panose="020B0502020202020204" pitchFamily="34" charset="0"/>
            </a:endParaRPr>
          </a:p>
        </p:txBody>
      </p:sp>
      <p:grpSp>
        <p:nvGrpSpPr>
          <p:cNvPr id="7" name="Group 6" descr="A photo of two glasses. One contains ice cubes and one contains liquid water. An arrow pointing from the glass with ice towards the glass with water is labelled 'melting'. An arrow pointing from the glass with water towards the glass with ice is labelled 'freezing'.">
            <a:extLst>
              <a:ext uri="{FF2B5EF4-FFF2-40B4-BE49-F238E27FC236}">
                <a16:creationId xmlns:a16="http://schemas.microsoft.com/office/drawing/2014/main" id="{4A9BCAA9-D57F-BAB9-DD6A-4BE39A185399}"/>
              </a:ext>
            </a:extLst>
          </p:cNvPr>
          <p:cNvGrpSpPr/>
          <p:nvPr/>
        </p:nvGrpSpPr>
        <p:grpSpPr>
          <a:xfrm>
            <a:off x="4531361" y="1260475"/>
            <a:ext cx="6412646" cy="4177782"/>
            <a:chOff x="4531361" y="1260475"/>
            <a:chExt cx="6412646" cy="4177782"/>
          </a:xfrm>
        </p:grpSpPr>
        <p:pic>
          <p:nvPicPr>
            <p:cNvPr id="2050" name="Picture 2" descr="Two glasses. One contains ice cubes and one contains liquid water.">
              <a:extLst>
                <a:ext uri="{FF2B5EF4-FFF2-40B4-BE49-F238E27FC236}">
                  <a16:creationId xmlns:a16="http://schemas.microsoft.com/office/drawing/2014/main" id="{FC730DB5-92C2-E0AF-3449-E44F997FD22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0138" t="28940" r="20389" b="12942"/>
            <a:stretch>
              <a:fillRect/>
            </a:stretch>
          </p:blipFill>
          <p:spPr bwMode="auto">
            <a:xfrm>
              <a:off x="4531361" y="1260475"/>
              <a:ext cx="6412646" cy="4177782"/>
            </a:xfrm>
            <a:prstGeom prst="rect">
              <a:avLst/>
            </a:prstGeom>
            <a:noFill/>
            <a:extLst>
              <a:ext uri="{909E8E84-426E-40DD-AFC4-6F175D3DCCD1}">
                <a14:hiddenFill xmlns:a14="http://schemas.microsoft.com/office/drawing/2010/main">
                  <a:solidFill>
                    <a:srgbClr val="FFFFFF"/>
                  </a:solidFill>
                </a14:hiddenFill>
              </a:ext>
            </a:extLst>
          </p:spPr>
        </p:pic>
        <p:sp>
          <p:nvSpPr>
            <p:cNvPr id="4" name="Arrow: Right 3">
              <a:extLst>
                <a:ext uri="{FF2B5EF4-FFF2-40B4-BE49-F238E27FC236}">
                  <a16:creationId xmlns:a16="http://schemas.microsoft.com/office/drawing/2014/main" id="{64BFD561-9C66-25FD-6AAF-6ACAE541CDD3}"/>
                </a:ext>
              </a:extLst>
            </p:cNvPr>
            <p:cNvSpPr/>
            <p:nvPr/>
          </p:nvSpPr>
          <p:spPr>
            <a:xfrm>
              <a:off x="7369629" y="3026229"/>
              <a:ext cx="810000" cy="440661"/>
            </a:xfrm>
            <a:prstGeom prst="right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6" name="Arrow: Right 5">
              <a:extLst>
                <a:ext uri="{FF2B5EF4-FFF2-40B4-BE49-F238E27FC236}">
                  <a16:creationId xmlns:a16="http://schemas.microsoft.com/office/drawing/2014/main" id="{A0693A5B-CBF3-4A25-6202-0B08B46C58FB}"/>
                </a:ext>
              </a:extLst>
            </p:cNvPr>
            <p:cNvSpPr/>
            <p:nvPr/>
          </p:nvSpPr>
          <p:spPr>
            <a:xfrm flipH="1">
              <a:off x="7288905" y="3608404"/>
              <a:ext cx="810000" cy="440661"/>
            </a:xfrm>
            <a:prstGeom prst="right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03BEDA62-2616-3C54-5919-ECEA18EE6A37}"/>
                </a:ext>
              </a:extLst>
            </p:cNvPr>
            <p:cNvSpPr txBox="1"/>
            <p:nvPr/>
          </p:nvSpPr>
          <p:spPr>
            <a:xfrm>
              <a:off x="7248524" y="2457732"/>
              <a:ext cx="1052207" cy="369332"/>
            </a:xfrm>
            <a:prstGeom prst="rect">
              <a:avLst/>
            </a:prstGeom>
            <a:noFill/>
          </p:spPr>
          <p:txBody>
            <a:bodyPr wrap="square">
              <a:spAutoFit/>
            </a:bodyPr>
            <a:lstStyle/>
            <a:p>
              <a:r>
                <a:rPr lang="en-GB" b="1" dirty="0">
                  <a:latin typeface="Century Gothic" panose="020B0502020202020204" pitchFamily="34" charset="0"/>
                </a:rPr>
                <a:t>melting</a:t>
              </a:r>
            </a:p>
          </p:txBody>
        </p:sp>
        <p:sp>
          <p:nvSpPr>
            <p:cNvPr id="9" name="TextBox 8">
              <a:extLst>
                <a:ext uri="{FF2B5EF4-FFF2-40B4-BE49-F238E27FC236}">
                  <a16:creationId xmlns:a16="http://schemas.microsoft.com/office/drawing/2014/main" id="{426FA4C0-B110-2718-38A4-D50D2AE9453F}"/>
                </a:ext>
              </a:extLst>
            </p:cNvPr>
            <p:cNvSpPr txBox="1"/>
            <p:nvPr/>
          </p:nvSpPr>
          <p:spPr>
            <a:xfrm>
              <a:off x="7248524" y="4319538"/>
              <a:ext cx="1201952" cy="369332"/>
            </a:xfrm>
            <a:prstGeom prst="rect">
              <a:avLst/>
            </a:prstGeom>
            <a:noFill/>
          </p:spPr>
          <p:txBody>
            <a:bodyPr wrap="square">
              <a:spAutoFit/>
            </a:bodyPr>
            <a:lstStyle/>
            <a:p>
              <a:r>
                <a:rPr lang="en-GB" b="1" dirty="0">
                  <a:latin typeface="Century Gothic" panose="020B0502020202020204" pitchFamily="34" charset="0"/>
                </a:rPr>
                <a:t>freezing</a:t>
              </a:r>
            </a:p>
          </p:txBody>
        </p:sp>
      </p:grpSp>
    </p:spTree>
    <p:extLst>
      <p:ext uri="{BB962C8B-B14F-4D97-AF65-F5344CB8AC3E}">
        <p14:creationId xmlns:p14="http://schemas.microsoft.com/office/powerpoint/2010/main" val="16236726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FE270C-5885-383C-EC89-F1E4D04A75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DE3F96A-7650-BA26-8C22-AE64414F8E2C}"/>
              </a:ext>
            </a:extLst>
          </p:cNvPr>
          <p:cNvSpPr>
            <a:spLocks noGrp="1"/>
          </p:cNvSpPr>
          <p:nvPr>
            <p:ph type="title"/>
          </p:nvPr>
        </p:nvSpPr>
        <p:spPr>
          <a:xfrm>
            <a:off x="540000" y="540000"/>
            <a:ext cx="9540000" cy="440661"/>
          </a:xfrm>
        </p:spPr>
        <p:txBody>
          <a:bodyPr/>
          <a:lstStyle/>
          <a:p>
            <a:r>
              <a:rPr lang="en-US" dirty="0"/>
              <a:t>Introduction</a:t>
            </a:r>
          </a:p>
        </p:txBody>
      </p:sp>
      <p:sp>
        <p:nvSpPr>
          <p:cNvPr id="3" name="Content Placeholder 2">
            <a:extLst>
              <a:ext uri="{FF2B5EF4-FFF2-40B4-BE49-F238E27FC236}">
                <a16:creationId xmlns:a16="http://schemas.microsoft.com/office/drawing/2014/main" id="{40210B39-7373-6E5D-60EA-25D65D0930CA}"/>
              </a:ext>
            </a:extLst>
          </p:cNvPr>
          <p:cNvSpPr>
            <a:spLocks noGrp="1"/>
          </p:cNvSpPr>
          <p:nvPr>
            <p:ph idx="1"/>
          </p:nvPr>
        </p:nvSpPr>
        <p:spPr>
          <a:xfrm>
            <a:off x="539750" y="1260475"/>
            <a:ext cx="4770249" cy="4876800"/>
          </a:xfrm>
        </p:spPr>
        <p:txBody>
          <a:bodyPr>
            <a:normAutofit/>
          </a:bodyPr>
          <a:lstStyle/>
          <a:p>
            <a:r>
              <a:rPr lang="en-GB" dirty="0"/>
              <a:t>In this experiment, you will use a Bunsen burner and water bath to investigate the different effects of heat on chocolate and egg white to determine whether they undergo a chemical or a physical change on heating.</a:t>
            </a:r>
          </a:p>
          <a:p>
            <a:endParaRPr lang="en-GB" dirty="0"/>
          </a:p>
        </p:txBody>
      </p:sp>
      <p:sp>
        <p:nvSpPr>
          <p:cNvPr id="5" name="Vertical Title 1">
            <a:extLst>
              <a:ext uri="{FF2B5EF4-FFF2-40B4-BE49-F238E27FC236}">
                <a16:creationId xmlns:a16="http://schemas.microsoft.com/office/drawing/2014/main" id="{EF37F036-A037-C137-0EC2-7E9DBAA5510F}"/>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dirty="0">
                <a:solidFill>
                  <a:schemeClr val="bg1"/>
                </a:solidFill>
                <a:latin typeface="Century Gothic" panose="020B0502020202020204" pitchFamily="34" charset="0"/>
              </a:rPr>
              <a:t>Introduction</a:t>
            </a:r>
            <a:endParaRPr lang="en-US" sz="2200" b="1" dirty="0">
              <a:solidFill>
                <a:schemeClr val="bg1"/>
              </a:solidFill>
              <a:latin typeface="Century Gothic" panose="020B0502020202020204" pitchFamily="34" charset="0"/>
            </a:endParaRPr>
          </a:p>
        </p:txBody>
      </p:sp>
      <p:pic>
        <p:nvPicPr>
          <p:cNvPr id="6" name="Picture 5" descr="A labelled diagram of the equipment for this experiment.">
            <a:extLst>
              <a:ext uri="{FF2B5EF4-FFF2-40B4-BE49-F238E27FC236}">
                <a16:creationId xmlns:a16="http://schemas.microsoft.com/office/drawing/2014/main" id="{09C540EF-3F9F-697F-6B3D-69D2C2472F9A}"/>
              </a:ext>
            </a:extLst>
          </p:cNvPr>
          <p:cNvPicPr>
            <a:picLocks noChangeAspect="1"/>
          </p:cNvPicPr>
          <p:nvPr/>
        </p:nvPicPr>
        <p:blipFill>
          <a:blip r:embed="rId3">
            <a:extLst>
              <a:ext uri="{28A0092B-C50C-407E-A947-70E740481C1C}">
                <a14:useLocalDpi xmlns:a14="http://schemas.microsoft.com/office/drawing/2010/main" val="0"/>
              </a:ext>
            </a:extLst>
          </a:blip>
          <a:srcRect r="21379"/>
          <a:stretch>
            <a:fillRect/>
          </a:stretch>
        </p:blipFill>
        <p:spPr bwMode="auto">
          <a:xfrm>
            <a:off x="5943601" y="174141"/>
            <a:ext cx="4958236" cy="6509718"/>
          </a:xfrm>
          <a:prstGeom prst="rect">
            <a:avLst/>
          </a:prstGeom>
          <a:noFill/>
          <a:ln>
            <a:noFill/>
          </a:ln>
        </p:spPr>
      </p:pic>
    </p:spTree>
    <p:extLst>
      <p:ext uri="{BB962C8B-B14F-4D97-AF65-F5344CB8AC3E}">
        <p14:creationId xmlns:p14="http://schemas.microsoft.com/office/powerpoint/2010/main" val="10863427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3D871-9F35-9342-B411-7CBBF7B7D8CC}"/>
              </a:ext>
            </a:extLst>
          </p:cNvPr>
          <p:cNvSpPr>
            <a:spLocks noGrp="1"/>
          </p:cNvSpPr>
          <p:nvPr>
            <p:ph type="title"/>
          </p:nvPr>
        </p:nvSpPr>
        <p:spPr/>
        <p:txBody>
          <a:bodyPr/>
          <a:lstStyle/>
          <a:p>
            <a:r>
              <a:rPr lang="en-US" dirty="0"/>
              <a:t>Think, pair, share</a:t>
            </a:r>
          </a:p>
        </p:txBody>
      </p:sp>
      <p:sp>
        <p:nvSpPr>
          <p:cNvPr id="3" name="Content Placeholder 2">
            <a:extLst>
              <a:ext uri="{FF2B5EF4-FFF2-40B4-BE49-F238E27FC236}">
                <a16:creationId xmlns:a16="http://schemas.microsoft.com/office/drawing/2014/main" id="{4AC8368B-B514-8E4D-A908-1909D2469E48}"/>
              </a:ext>
            </a:extLst>
          </p:cNvPr>
          <p:cNvSpPr>
            <a:spLocks noGrp="1"/>
          </p:cNvSpPr>
          <p:nvPr>
            <p:ph idx="1"/>
          </p:nvPr>
        </p:nvSpPr>
        <p:spPr>
          <a:xfrm>
            <a:off x="540000" y="1260000"/>
            <a:ext cx="5331519" cy="5040000"/>
          </a:xfrm>
        </p:spPr>
        <p:txBody>
          <a:bodyPr/>
          <a:lstStyle/>
          <a:p>
            <a:pPr marL="0" indent="0">
              <a:buNone/>
            </a:pPr>
            <a:r>
              <a:rPr lang="en-GB" dirty="0"/>
              <a:t>Today you will be using a Bunsen burner to heat egg white and chocolate in a water bath. </a:t>
            </a:r>
          </a:p>
          <a:p>
            <a:pPr marL="0" indent="0">
              <a:buNone/>
            </a:pPr>
            <a:r>
              <a:rPr lang="en-GB" dirty="0"/>
              <a:t>In your pairs, take it in turns to identify hazards and risks and explain how you can minimise the risks by working safely.</a:t>
            </a:r>
          </a:p>
        </p:txBody>
      </p:sp>
      <p:sp>
        <p:nvSpPr>
          <p:cNvPr id="4" name="Title 1">
            <a:extLst>
              <a:ext uri="{FF2B5EF4-FFF2-40B4-BE49-F238E27FC236}">
                <a16:creationId xmlns:a16="http://schemas.microsoft.com/office/drawing/2014/main" id="{76CD6E36-2F1F-E04E-93A3-B9BB4B23EDD1}"/>
              </a:ext>
            </a:extLst>
          </p:cNvPr>
          <p:cNvSpPr txBox="1">
            <a:spLocks/>
          </p:cNvSpPr>
          <p:nvPr/>
        </p:nvSpPr>
        <p:spPr>
          <a:xfrm rot="5400000">
            <a:off x="9717000" y="2205000"/>
            <a:ext cx="4140000" cy="810000"/>
          </a:xfrm>
          <a:prstGeom prst="rect">
            <a:avLst/>
          </a:prstGeom>
        </p:spPr>
        <p:txBody>
          <a:bodyPr vert="horz" lIns="0" tIns="0" rIns="0" bIns="0" rtlCol="0" anchor="ctr" anchorCtr="0">
            <a:noAutofit/>
          </a:bodyPr>
          <a:lstStyle>
            <a:lvl1pPr algn="l" defTabSz="914400" rtl="0" eaLnBrk="1" latinLnBrk="0" hangingPunct="1">
              <a:lnSpc>
                <a:spcPct val="90000"/>
              </a:lnSpc>
              <a:spcBef>
                <a:spcPct val="0"/>
              </a:spcBef>
              <a:buNone/>
              <a:defRPr sz="3400" b="1" i="0" kern="1200">
                <a:solidFill>
                  <a:srgbClr val="006F62"/>
                </a:solidFill>
                <a:latin typeface="Century Gothic" panose="020B0502020202020204" pitchFamily="34" charset="0"/>
                <a:ea typeface="+mj-ea"/>
                <a:cs typeface="+mj-cs"/>
              </a:defRPr>
            </a:lvl1pPr>
          </a:lstStyle>
          <a:p>
            <a:r>
              <a:rPr lang="en-GB" sz="1800" dirty="0">
                <a:solidFill>
                  <a:schemeClr val="bg1"/>
                </a:solidFill>
              </a:rPr>
              <a:t>Hazards, risks and preventing harm</a:t>
            </a:r>
            <a:endParaRPr lang="en-US" sz="1800" dirty="0">
              <a:solidFill>
                <a:schemeClr val="bg1"/>
              </a:solidFill>
            </a:endParaRPr>
          </a:p>
        </p:txBody>
      </p:sp>
      <p:pic>
        <p:nvPicPr>
          <p:cNvPr id="8" name="Picture 7" descr="A pair of hands striking a match to light a Bunsen burner.">
            <a:extLst>
              <a:ext uri="{FF2B5EF4-FFF2-40B4-BE49-F238E27FC236}">
                <a16:creationId xmlns:a16="http://schemas.microsoft.com/office/drawing/2014/main" id="{60C0C66B-7C28-7B5E-EB03-85349B319A2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034684" y="1085887"/>
            <a:ext cx="5097055" cy="2867093"/>
          </a:xfrm>
          <a:prstGeom prst="rect">
            <a:avLst/>
          </a:prstGeom>
        </p:spPr>
      </p:pic>
      <p:grpSp>
        <p:nvGrpSpPr>
          <p:cNvPr id="20" name="Group 19" descr="Black icons representing a frappe cup, fork and spoon inside a 'no' sign in red.">
            <a:extLst>
              <a:ext uri="{FF2B5EF4-FFF2-40B4-BE49-F238E27FC236}">
                <a16:creationId xmlns:a16="http://schemas.microsoft.com/office/drawing/2014/main" id="{3F4B8542-FF57-BE5E-E595-5BA81CC61B50}"/>
              </a:ext>
            </a:extLst>
          </p:cNvPr>
          <p:cNvGrpSpPr/>
          <p:nvPr/>
        </p:nvGrpSpPr>
        <p:grpSpPr>
          <a:xfrm>
            <a:off x="7243250" y="4176240"/>
            <a:ext cx="2376007" cy="2376007"/>
            <a:chOff x="8911144" y="2252251"/>
            <a:chExt cx="2376007" cy="2376007"/>
          </a:xfrm>
        </p:grpSpPr>
        <p:grpSp>
          <p:nvGrpSpPr>
            <p:cNvPr id="19" name="Group 18">
              <a:extLst>
                <a:ext uri="{FF2B5EF4-FFF2-40B4-BE49-F238E27FC236}">
                  <a16:creationId xmlns:a16="http://schemas.microsoft.com/office/drawing/2014/main" id="{05DA3AEB-8952-5472-6082-9EA63B4C9A4A}"/>
                </a:ext>
              </a:extLst>
            </p:cNvPr>
            <p:cNvGrpSpPr/>
            <p:nvPr/>
          </p:nvGrpSpPr>
          <p:grpSpPr>
            <a:xfrm>
              <a:off x="9125540" y="2486255"/>
              <a:ext cx="1907692" cy="1908000"/>
              <a:chOff x="2350857" y="3332480"/>
              <a:chExt cx="1907692" cy="1908000"/>
            </a:xfrm>
          </p:grpSpPr>
          <p:sp>
            <p:nvSpPr>
              <p:cNvPr id="18" name="Oval 17">
                <a:extLst>
                  <a:ext uri="{FF2B5EF4-FFF2-40B4-BE49-F238E27FC236}">
                    <a16:creationId xmlns:a16="http://schemas.microsoft.com/office/drawing/2014/main" id="{F15F7E0D-EE9D-8C10-5AD7-432C769FC7C4}"/>
                  </a:ext>
                </a:extLst>
              </p:cNvPr>
              <p:cNvSpPr/>
              <p:nvPr/>
            </p:nvSpPr>
            <p:spPr>
              <a:xfrm>
                <a:off x="2350857" y="3332480"/>
                <a:ext cx="1907692" cy="1908000"/>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Graphic 8" descr="Frappe Cup with solid fill">
                <a:extLst>
                  <a:ext uri="{FF2B5EF4-FFF2-40B4-BE49-F238E27FC236}">
                    <a16:creationId xmlns:a16="http://schemas.microsoft.com/office/drawing/2014/main" id="{989A1AEC-6665-1235-CFAB-8EE24BF3A09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370619" y="3717087"/>
                <a:ext cx="1080027" cy="1080027"/>
              </a:xfrm>
              <a:prstGeom prst="rect">
                <a:avLst/>
              </a:prstGeom>
            </p:spPr>
          </p:pic>
          <p:pic>
            <p:nvPicPr>
              <p:cNvPr id="11" name="Graphic 10" descr="Fork with solid fill">
                <a:extLst>
                  <a:ext uri="{FF2B5EF4-FFF2-40B4-BE49-F238E27FC236}">
                    <a16:creationId xmlns:a16="http://schemas.microsoft.com/office/drawing/2014/main" id="{DEC0D75E-58F8-EEDC-CAD3-4FEDA0DBF33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18921267">
                <a:off x="2867265" y="3769421"/>
                <a:ext cx="914400" cy="914400"/>
              </a:xfrm>
              <a:prstGeom prst="rect">
                <a:avLst/>
              </a:prstGeom>
            </p:spPr>
          </p:pic>
          <p:pic>
            <p:nvPicPr>
              <p:cNvPr id="13" name="Graphic 12" descr="Spoon with solid fill">
                <a:extLst>
                  <a:ext uri="{FF2B5EF4-FFF2-40B4-BE49-F238E27FC236}">
                    <a16:creationId xmlns:a16="http://schemas.microsoft.com/office/drawing/2014/main" id="{6048139E-DBA9-45C5-60AA-D7C0AEE76E3A}"/>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rot="18939556">
                <a:off x="3174575" y="3801197"/>
                <a:ext cx="914400" cy="914400"/>
              </a:xfrm>
              <a:prstGeom prst="rect">
                <a:avLst/>
              </a:prstGeom>
            </p:spPr>
          </p:pic>
        </p:grpSp>
        <p:pic>
          <p:nvPicPr>
            <p:cNvPr id="17" name="Graphic 16" descr="No sign outline">
              <a:extLst>
                <a:ext uri="{FF2B5EF4-FFF2-40B4-BE49-F238E27FC236}">
                  <a16:creationId xmlns:a16="http://schemas.microsoft.com/office/drawing/2014/main" id="{F487FF18-6621-C718-2A3D-85B18D96A4A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911144" y="2252251"/>
              <a:ext cx="2376007" cy="2376007"/>
            </a:xfrm>
            <a:prstGeom prst="rect">
              <a:avLst/>
            </a:prstGeom>
          </p:spPr>
        </p:pic>
      </p:grpSp>
    </p:spTree>
    <p:extLst>
      <p:ext uri="{BB962C8B-B14F-4D97-AF65-F5344CB8AC3E}">
        <p14:creationId xmlns:p14="http://schemas.microsoft.com/office/powerpoint/2010/main" val="26535217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DC78CC-8105-D157-DB68-3BE6BAF6FF9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5995989-AC31-32A6-9134-F96DD44A10E5}"/>
              </a:ext>
            </a:extLst>
          </p:cNvPr>
          <p:cNvSpPr>
            <a:spLocks noGrp="1"/>
          </p:cNvSpPr>
          <p:nvPr>
            <p:ph type="title"/>
          </p:nvPr>
        </p:nvSpPr>
        <p:spPr/>
        <p:txBody>
          <a:bodyPr/>
          <a:lstStyle/>
          <a:p>
            <a:r>
              <a:rPr lang="en-GB" dirty="0"/>
              <a:t>Hazards, risks and preventing harm</a:t>
            </a:r>
          </a:p>
        </p:txBody>
      </p:sp>
      <p:sp>
        <p:nvSpPr>
          <p:cNvPr id="3" name="Content Placeholder 2">
            <a:extLst>
              <a:ext uri="{FF2B5EF4-FFF2-40B4-BE49-F238E27FC236}">
                <a16:creationId xmlns:a16="http://schemas.microsoft.com/office/drawing/2014/main" id="{EDEAC961-02A7-66BD-8FB0-BBC552551693}"/>
              </a:ext>
            </a:extLst>
          </p:cNvPr>
          <p:cNvSpPr>
            <a:spLocks noGrp="1"/>
          </p:cNvSpPr>
          <p:nvPr>
            <p:ph idx="1"/>
          </p:nvPr>
        </p:nvSpPr>
        <p:spPr/>
        <p:txBody>
          <a:bodyPr/>
          <a:lstStyle/>
          <a:p>
            <a:pPr marL="0" indent="0">
              <a:buNone/>
            </a:pPr>
            <a:r>
              <a:rPr lang="en-GB" dirty="0"/>
              <a:t>Today you will be using a Bunsen burner to heat egg white and chocolate in a water bath. </a:t>
            </a:r>
          </a:p>
          <a:p>
            <a:pPr marL="342900" indent="-342900">
              <a:buFont typeface="Arial" panose="020B0604020202020204" pitchFamily="34" charset="0"/>
              <a:buChar char="•"/>
            </a:pPr>
            <a:r>
              <a:rPr lang="en-GB" dirty="0"/>
              <a:t>When using a Bunsen burner, anything that is heated will become hot. This includes the tripod, gauze and beaker. You must only touch where your teacher tells you to prevent burns.</a:t>
            </a:r>
          </a:p>
          <a:p>
            <a:pPr marL="342900" indent="-342900">
              <a:buFont typeface="Arial" panose="020B0604020202020204" pitchFamily="34" charset="0"/>
              <a:buChar char="•"/>
            </a:pPr>
            <a:r>
              <a:rPr lang="en-GB" dirty="0"/>
              <a:t>Hair must be tied up as it is a fire hazard.</a:t>
            </a:r>
          </a:p>
          <a:p>
            <a:pPr marL="342900" indent="-342900">
              <a:buFont typeface="Arial" panose="020B0604020202020204" pitchFamily="34" charset="0"/>
              <a:buChar char="•"/>
            </a:pPr>
            <a:r>
              <a:rPr lang="en-GB" dirty="0"/>
              <a:t>Safety glasses must be worn.</a:t>
            </a:r>
          </a:p>
          <a:p>
            <a:pPr marL="342900" indent="-342900">
              <a:buFont typeface="Arial" panose="020B0604020202020204" pitchFamily="34" charset="0"/>
              <a:buChar char="•"/>
            </a:pPr>
            <a:r>
              <a:rPr lang="en-GB" dirty="0"/>
              <a:t>You must not eat any food in a science lab.</a:t>
            </a:r>
          </a:p>
          <a:p>
            <a:pPr marL="342900" indent="-342900">
              <a:buFont typeface="Arial" panose="020B0604020202020204" pitchFamily="34" charset="0"/>
              <a:buChar char="•"/>
            </a:pPr>
            <a:endParaRPr lang="en-GB" dirty="0"/>
          </a:p>
        </p:txBody>
      </p:sp>
      <p:sp>
        <p:nvSpPr>
          <p:cNvPr id="4" name="Title 1">
            <a:extLst>
              <a:ext uri="{FF2B5EF4-FFF2-40B4-BE49-F238E27FC236}">
                <a16:creationId xmlns:a16="http://schemas.microsoft.com/office/drawing/2014/main" id="{D4330B6C-2713-0F6E-0369-80276E70529F}"/>
              </a:ext>
            </a:extLst>
          </p:cNvPr>
          <p:cNvSpPr txBox="1">
            <a:spLocks/>
          </p:cNvSpPr>
          <p:nvPr/>
        </p:nvSpPr>
        <p:spPr>
          <a:xfrm rot="5400000">
            <a:off x="9717000" y="2205000"/>
            <a:ext cx="4140000" cy="810000"/>
          </a:xfrm>
          <a:prstGeom prst="rect">
            <a:avLst/>
          </a:prstGeom>
        </p:spPr>
        <p:txBody>
          <a:bodyPr vert="horz" lIns="0" tIns="0" rIns="0" bIns="0" rtlCol="0" anchor="ctr" anchorCtr="0">
            <a:noAutofit/>
          </a:bodyPr>
          <a:lstStyle>
            <a:lvl1pPr algn="l" defTabSz="914400" rtl="0" eaLnBrk="1" latinLnBrk="0" hangingPunct="1">
              <a:lnSpc>
                <a:spcPct val="90000"/>
              </a:lnSpc>
              <a:spcBef>
                <a:spcPct val="0"/>
              </a:spcBef>
              <a:buNone/>
              <a:defRPr sz="3400" b="1" i="0" kern="1200">
                <a:solidFill>
                  <a:srgbClr val="006F62"/>
                </a:solidFill>
                <a:latin typeface="Century Gothic" panose="020B0502020202020204" pitchFamily="34" charset="0"/>
                <a:ea typeface="+mj-ea"/>
                <a:cs typeface="+mj-cs"/>
              </a:defRPr>
            </a:lvl1pPr>
          </a:lstStyle>
          <a:p>
            <a:r>
              <a:rPr lang="en-GB" sz="1800" dirty="0">
                <a:solidFill>
                  <a:schemeClr val="bg1"/>
                </a:solidFill>
              </a:rPr>
              <a:t>Hazards, risks and preventing harm</a:t>
            </a:r>
            <a:endParaRPr lang="en-US" sz="1800" dirty="0">
              <a:solidFill>
                <a:schemeClr val="bg1"/>
              </a:solidFill>
            </a:endParaRPr>
          </a:p>
        </p:txBody>
      </p:sp>
    </p:spTree>
    <p:extLst>
      <p:ext uri="{BB962C8B-B14F-4D97-AF65-F5344CB8AC3E}">
        <p14:creationId xmlns:p14="http://schemas.microsoft.com/office/powerpoint/2010/main" val="23387472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labelled diagram of the equipment for this experiment.">
            <a:extLst>
              <a:ext uri="{FF2B5EF4-FFF2-40B4-BE49-F238E27FC236}">
                <a16:creationId xmlns:a16="http://schemas.microsoft.com/office/drawing/2014/main" id="{D5851B2D-2AFB-2AA2-8944-1D8E17E8E9BA}"/>
              </a:ext>
            </a:extLst>
          </p:cNvPr>
          <p:cNvPicPr>
            <a:picLocks noChangeAspect="1"/>
          </p:cNvPicPr>
          <p:nvPr/>
        </p:nvPicPr>
        <p:blipFill>
          <a:blip r:embed="rId3">
            <a:extLst>
              <a:ext uri="{28A0092B-C50C-407E-A947-70E740481C1C}">
                <a14:useLocalDpi xmlns:a14="http://schemas.microsoft.com/office/drawing/2010/main" val="0"/>
              </a:ext>
            </a:extLst>
          </a:blip>
          <a:srcRect r="21565"/>
          <a:stretch>
            <a:fillRect/>
          </a:stretch>
        </p:blipFill>
        <p:spPr bwMode="auto">
          <a:xfrm>
            <a:off x="5994401" y="268117"/>
            <a:ext cx="4873184" cy="6413241"/>
          </a:xfrm>
          <a:prstGeom prst="rect">
            <a:avLst/>
          </a:prstGeom>
          <a:noFill/>
          <a:ln>
            <a:noFill/>
          </a:ln>
        </p:spPr>
      </p:pic>
      <p:sp>
        <p:nvSpPr>
          <p:cNvPr id="2" name="Title 1">
            <a:extLst>
              <a:ext uri="{FF2B5EF4-FFF2-40B4-BE49-F238E27FC236}">
                <a16:creationId xmlns:a16="http://schemas.microsoft.com/office/drawing/2014/main" id="{B9256E57-546C-31AA-E5B0-0BD1A63C6E6D}"/>
              </a:ext>
            </a:extLst>
          </p:cNvPr>
          <p:cNvSpPr>
            <a:spLocks noGrp="1"/>
          </p:cNvSpPr>
          <p:nvPr>
            <p:ph type="title"/>
          </p:nvPr>
        </p:nvSpPr>
        <p:spPr/>
        <p:txBody>
          <a:bodyPr/>
          <a:lstStyle/>
          <a:p>
            <a:r>
              <a:rPr lang="en-GB" dirty="0"/>
              <a:t>Prediction</a:t>
            </a:r>
          </a:p>
        </p:txBody>
      </p:sp>
      <p:sp>
        <p:nvSpPr>
          <p:cNvPr id="3" name="Content Placeholder 2">
            <a:extLst>
              <a:ext uri="{FF2B5EF4-FFF2-40B4-BE49-F238E27FC236}">
                <a16:creationId xmlns:a16="http://schemas.microsoft.com/office/drawing/2014/main" id="{69C97B8E-7801-6DDE-BC39-B30BF7890AAC}"/>
              </a:ext>
            </a:extLst>
          </p:cNvPr>
          <p:cNvSpPr>
            <a:spLocks noGrp="1"/>
          </p:cNvSpPr>
          <p:nvPr>
            <p:ph idx="1"/>
          </p:nvPr>
        </p:nvSpPr>
        <p:spPr>
          <a:xfrm>
            <a:off x="540000" y="1260000"/>
            <a:ext cx="5064095" cy="5040000"/>
          </a:xfrm>
        </p:spPr>
        <p:txBody>
          <a:bodyPr>
            <a:normAutofit/>
          </a:bodyPr>
          <a:lstStyle/>
          <a:p>
            <a:pPr marL="0" indent="0">
              <a:buNone/>
            </a:pPr>
            <a:r>
              <a:rPr lang="en-GB" dirty="0"/>
              <a:t>Make a prediction about what you think will happen to the chocolate and the egg white when you heat them.</a:t>
            </a:r>
          </a:p>
          <a:p>
            <a:pPr marL="0" indent="0">
              <a:buNone/>
            </a:pPr>
            <a:endParaRPr lang="en-GB" dirty="0"/>
          </a:p>
          <a:p>
            <a:pPr marL="0" indent="0">
              <a:buNone/>
            </a:pPr>
            <a:r>
              <a:rPr lang="en-GB" dirty="0"/>
              <a:t>I predict that the chocolate will…</a:t>
            </a:r>
          </a:p>
          <a:p>
            <a:pPr marL="0" indent="0">
              <a:buNone/>
            </a:pPr>
            <a:endParaRPr lang="en-GB" dirty="0"/>
          </a:p>
          <a:p>
            <a:pPr marL="0" indent="0">
              <a:buNone/>
            </a:pPr>
            <a:r>
              <a:rPr lang="en-GB" dirty="0"/>
              <a:t>I predict that the egg white will…</a:t>
            </a:r>
          </a:p>
          <a:p>
            <a:pPr marL="0" indent="0">
              <a:buNone/>
            </a:pPr>
            <a:endParaRPr lang="en-GB" dirty="0"/>
          </a:p>
          <a:p>
            <a:pPr marL="0" indent="0">
              <a:buNone/>
            </a:pPr>
            <a:r>
              <a:rPr lang="en-GB" dirty="0"/>
              <a:t>Have you made the same prediction for chocolate and egg? Why or why not?</a:t>
            </a:r>
          </a:p>
        </p:txBody>
      </p:sp>
      <p:sp>
        <p:nvSpPr>
          <p:cNvPr id="6" name="TextBox 5">
            <a:extLst>
              <a:ext uri="{FF2B5EF4-FFF2-40B4-BE49-F238E27FC236}">
                <a16:creationId xmlns:a16="http://schemas.microsoft.com/office/drawing/2014/main" id="{3651E584-9D88-C4E1-27AD-4FEB0DC45094}"/>
              </a:ext>
            </a:extLst>
          </p:cNvPr>
          <p:cNvSpPr txBox="1"/>
          <p:nvPr/>
        </p:nvSpPr>
        <p:spPr>
          <a:xfrm rot="5400000">
            <a:off x="8700550" y="3387072"/>
            <a:ext cx="6157684" cy="430887"/>
          </a:xfrm>
          <a:prstGeom prst="rect">
            <a:avLst/>
          </a:prstGeom>
          <a:noFill/>
        </p:spPr>
        <p:txBody>
          <a:bodyPr wrap="square">
            <a:spAutoFit/>
          </a:bodyPr>
          <a:lstStyle/>
          <a:p>
            <a:r>
              <a:rPr lang="en-GB" sz="2200" b="1" dirty="0">
                <a:solidFill>
                  <a:schemeClr val="bg1"/>
                </a:solidFill>
                <a:latin typeface="Century Gothic" panose="020B0502020202020204" pitchFamily="34" charset="0"/>
              </a:rPr>
              <a:t>Prediction</a:t>
            </a:r>
            <a:endParaRPr lang="en-GB" sz="2200" b="1" dirty="0">
              <a:latin typeface="Century Gothic" panose="020B0502020202020204" pitchFamily="34" charset="0"/>
            </a:endParaRPr>
          </a:p>
        </p:txBody>
      </p:sp>
    </p:spTree>
    <p:extLst>
      <p:ext uri="{BB962C8B-B14F-4D97-AF65-F5344CB8AC3E}">
        <p14:creationId xmlns:p14="http://schemas.microsoft.com/office/powerpoint/2010/main" val="1493601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31E722-E089-0544-A3BC-10C0F41FA975}"/>
              </a:ext>
            </a:extLst>
          </p:cNvPr>
          <p:cNvSpPr>
            <a:spLocks noGrp="1"/>
          </p:cNvSpPr>
          <p:nvPr>
            <p:ph type="title"/>
          </p:nvPr>
        </p:nvSpPr>
        <p:spPr/>
        <p:txBody>
          <a:bodyPr/>
          <a:lstStyle/>
          <a:p>
            <a:r>
              <a:rPr lang="en-US" dirty="0"/>
              <a:t>Method</a:t>
            </a:r>
          </a:p>
        </p:txBody>
      </p:sp>
      <p:sp>
        <p:nvSpPr>
          <p:cNvPr id="3" name="Content Placeholder 2">
            <a:extLst>
              <a:ext uri="{FF2B5EF4-FFF2-40B4-BE49-F238E27FC236}">
                <a16:creationId xmlns:a16="http://schemas.microsoft.com/office/drawing/2014/main" id="{B9B1F842-BC16-354A-84F3-BCA1F48752F2}"/>
              </a:ext>
            </a:extLst>
          </p:cNvPr>
          <p:cNvSpPr>
            <a:spLocks noGrp="1"/>
          </p:cNvSpPr>
          <p:nvPr>
            <p:ph idx="1"/>
          </p:nvPr>
        </p:nvSpPr>
        <p:spPr/>
        <p:txBody>
          <a:bodyPr>
            <a:normAutofit/>
          </a:bodyPr>
          <a:lstStyle/>
          <a:p>
            <a:pPr marL="457200" indent="-457200">
              <a:buFont typeface="+mj-lt"/>
              <a:buAutoNum type="arabicPeriod"/>
            </a:pPr>
            <a:r>
              <a:rPr lang="en-GB" dirty="0"/>
              <a:t>Add cold water to the beaker until it is about one-third full and place it on the tripod and gauze.</a:t>
            </a:r>
          </a:p>
          <a:p>
            <a:pPr marL="457200" indent="-457200">
              <a:buFont typeface="+mj-lt"/>
              <a:buAutoNum type="arabicPeriod"/>
            </a:pPr>
            <a:r>
              <a:rPr lang="en-GB" dirty="0"/>
              <a:t>Place a test tube containing egg white and a second test tube containing chocolate in the beaker.</a:t>
            </a:r>
          </a:p>
          <a:p>
            <a:pPr marL="457200" indent="-457200">
              <a:buFont typeface="+mj-lt"/>
              <a:buAutoNum type="arabicPeriod"/>
            </a:pPr>
            <a:r>
              <a:rPr lang="en-GB" dirty="0"/>
              <a:t>Heat the beaker of water with the test tubes carefully until the water in the beaker boils. Allow the water to boil gently for about 5 minutes.</a:t>
            </a:r>
          </a:p>
          <a:p>
            <a:pPr marL="457200" indent="-457200">
              <a:buFont typeface="+mj-lt"/>
              <a:buAutoNum type="arabicPeriod"/>
            </a:pPr>
            <a:r>
              <a:rPr lang="en-GB" dirty="0"/>
              <a:t>Watch what happens to the egg white and the chocolate in the tubes while they are being heated.</a:t>
            </a:r>
          </a:p>
          <a:p>
            <a:pPr marL="457200" indent="-457200">
              <a:buFont typeface="+mj-lt"/>
              <a:buAutoNum type="arabicPeriod"/>
            </a:pPr>
            <a:r>
              <a:rPr lang="en-GB" dirty="0"/>
              <a:t>Turn off the Bunsen burner and use the test tube holder to transfer the tubes to the rack to cool.</a:t>
            </a:r>
          </a:p>
          <a:p>
            <a:pPr marL="457200" indent="-457200">
              <a:buFont typeface="+mj-lt"/>
              <a:buAutoNum type="arabicPeriod"/>
            </a:pPr>
            <a:r>
              <a:rPr lang="en-GB" dirty="0"/>
              <a:t>Watch what happens to the egg white and the chocolate in the tubes as they cool.</a:t>
            </a:r>
          </a:p>
        </p:txBody>
      </p:sp>
      <p:sp>
        <p:nvSpPr>
          <p:cNvPr id="4" name="Title 1">
            <a:extLst>
              <a:ext uri="{FF2B5EF4-FFF2-40B4-BE49-F238E27FC236}">
                <a16:creationId xmlns:a16="http://schemas.microsoft.com/office/drawing/2014/main" id="{422C5118-FDAB-6644-9CD8-9A20DFD34922}"/>
              </a:ext>
            </a:extLst>
          </p:cNvPr>
          <p:cNvSpPr txBox="1">
            <a:spLocks/>
          </p:cNvSpPr>
          <p:nvPr/>
        </p:nvSpPr>
        <p:spPr>
          <a:xfrm rot="5400000">
            <a:off x="9701760" y="2205000"/>
            <a:ext cx="4140000" cy="810000"/>
          </a:xfrm>
          <a:prstGeom prst="rect">
            <a:avLst/>
          </a:prstGeom>
        </p:spPr>
        <p:txBody>
          <a:bodyPr vert="horz" lIns="0" tIns="0" rIns="0" bIns="0" rtlCol="0" anchor="ctr" anchorCtr="0">
            <a:noAutofit/>
          </a:bodyPr>
          <a:lstStyle>
            <a:lvl1pPr algn="l" defTabSz="914400" rtl="0" eaLnBrk="1" latinLnBrk="0" hangingPunct="1">
              <a:lnSpc>
                <a:spcPct val="90000"/>
              </a:lnSpc>
              <a:spcBef>
                <a:spcPct val="0"/>
              </a:spcBef>
              <a:buNone/>
              <a:defRPr sz="3400" b="1" i="0" kern="1200">
                <a:solidFill>
                  <a:srgbClr val="006F62"/>
                </a:solidFill>
                <a:latin typeface="Century Gothic" panose="020B0502020202020204" pitchFamily="34" charset="0"/>
                <a:ea typeface="+mj-ea"/>
                <a:cs typeface="+mj-cs"/>
              </a:defRPr>
            </a:lvl1pPr>
          </a:lstStyle>
          <a:p>
            <a:r>
              <a:rPr lang="en-GB" sz="2200" dirty="0">
                <a:solidFill>
                  <a:schemeClr val="bg1"/>
                </a:solidFill>
              </a:rPr>
              <a:t>Method</a:t>
            </a:r>
            <a:endParaRPr lang="en-US" sz="2200" dirty="0">
              <a:solidFill>
                <a:schemeClr val="bg1"/>
              </a:solidFill>
            </a:endParaRPr>
          </a:p>
        </p:txBody>
      </p:sp>
    </p:spTree>
    <p:extLst>
      <p:ext uri="{BB962C8B-B14F-4D97-AF65-F5344CB8AC3E}">
        <p14:creationId xmlns:p14="http://schemas.microsoft.com/office/powerpoint/2010/main" val="162948024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5c7d88b2-bc5d-47d8-b067-5f30c82b40fb">
      <Terms xmlns="http://schemas.microsoft.com/office/infopath/2007/PartnerControls"/>
    </lcf76f155ced4ddcb4097134ff3c332f>
    <Editorialstage xmlns="5c7d88b2-bc5d-47d8-b067-5f30c82b40fb" xsi:nil="true"/>
    <TaxCatchAll xmlns="9e3c562f-56b0-4bc9-96c8-d04b09868558"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45D359969893149933A4D4A74E189F8" ma:contentTypeVersion="13" ma:contentTypeDescription="Create a new document." ma:contentTypeScope="" ma:versionID="c9ddbf677461f5ce946e84a24e793234">
  <xsd:schema xmlns:xsd="http://www.w3.org/2001/XMLSchema" xmlns:xs="http://www.w3.org/2001/XMLSchema" xmlns:p="http://schemas.microsoft.com/office/2006/metadata/properties" xmlns:ns2="5c7d88b2-bc5d-47d8-b067-5f30c82b40fb" xmlns:ns3="9e3c562f-56b0-4bc9-96c8-d04b09868558" targetNamespace="http://schemas.microsoft.com/office/2006/metadata/properties" ma:root="true" ma:fieldsID="cb9b30395463f778bee975073577cb94" ns2:_="" ns3:_="">
    <xsd:import namespace="5c7d88b2-bc5d-47d8-b067-5f30c82b40fb"/>
    <xsd:import namespace="9e3c562f-56b0-4bc9-96c8-d04b09868558"/>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Editorialstag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7d88b2-bc5d-47d8-b067-5f30c82b40f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cd698d5-2c6c-40f3-87af-cb5c6c865f62"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Editorialstage" ma:index="20" nillable="true" ma:displayName="Editorial stage" ma:format="Dropdown" ma:internalName="Editorialstage">
      <xsd:simpleType>
        <xsd:restriction base="dms:Choice">
          <xsd:enumeration value="Published"/>
          <xsd:enumeration value="Ready for editor check"/>
          <xsd:enumeration value="QA review received"/>
          <xsd:enumeration value="Received from author"/>
          <xsd:enumeration value="Ready for QA"/>
        </xsd:restriction>
      </xsd:simpleType>
    </xsd:element>
  </xsd:schema>
  <xsd:schema xmlns:xsd="http://www.w3.org/2001/XMLSchema" xmlns:xs="http://www.w3.org/2001/XMLSchema" xmlns:dms="http://schemas.microsoft.com/office/2006/documentManagement/types" xmlns:pc="http://schemas.microsoft.com/office/infopath/2007/PartnerControls" targetNamespace="9e3c562f-56b0-4bc9-96c8-d04b09868558"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dc6a42d3-65da-48b4-a118-af479a0fa813}" ma:internalName="TaxCatchAll" ma:showField="CatchAllData" ma:web="9e3c562f-56b0-4bc9-96c8-d04b0986855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A6C7E90-B52C-4927-B0E1-5716543A9376}">
  <ds:schemaRefs>
    <ds:schemaRef ds:uri="http://purl.org/dc/elements/1.1/"/>
    <ds:schemaRef ds:uri="http://schemas.openxmlformats.org/package/2006/metadata/core-properties"/>
    <ds:schemaRef ds:uri="http://schemas.microsoft.com/office/infopath/2007/PartnerControls"/>
    <ds:schemaRef ds:uri="http://schemas.microsoft.com/office/2006/documentManagement/types"/>
    <ds:schemaRef ds:uri="9e3c562f-56b0-4bc9-96c8-d04b09868558"/>
    <ds:schemaRef ds:uri="http://purl.org/dc/terms/"/>
    <ds:schemaRef ds:uri="http://www.w3.org/XML/1998/namespace"/>
    <ds:schemaRef ds:uri="5c7d88b2-bc5d-47d8-b067-5f30c82b40fb"/>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B061D584-FDCA-4313-B57F-37FD6D2C109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c7d88b2-bc5d-47d8-b067-5f30c82b40fb"/>
    <ds:schemaRef ds:uri="9e3c562f-56b0-4bc9-96c8-d04b0986855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3C6792B-C9B1-47BB-B15C-3D30730C8EF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3488</TotalTime>
  <Words>1206</Words>
  <Application>Microsoft Office PowerPoint</Application>
  <PresentationFormat>Widescreen</PresentationFormat>
  <Paragraphs>229</Paragraphs>
  <Slides>17</Slides>
  <Notes>9</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17</vt:i4>
      </vt:variant>
    </vt:vector>
  </HeadingPairs>
  <TitlesOfParts>
    <vt:vector size="27" baseType="lpstr">
      <vt:lpstr>Aptos</vt:lpstr>
      <vt:lpstr>Arial</vt:lpstr>
      <vt:lpstr>Bradley Hand ITC</vt:lpstr>
      <vt:lpstr>Calibri</vt:lpstr>
      <vt:lpstr>Calibri Light</vt:lpstr>
      <vt:lpstr>Cambria Math</vt:lpstr>
      <vt:lpstr>Century Gothic</vt:lpstr>
      <vt:lpstr>Wingdings</vt:lpstr>
      <vt:lpstr>Wingdings 2</vt:lpstr>
      <vt:lpstr>Office Theme</vt:lpstr>
      <vt:lpstr>11–14 years</vt:lpstr>
      <vt:lpstr>Learning objectives</vt:lpstr>
      <vt:lpstr>Chemical changes</vt:lpstr>
      <vt:lpstr>Physical changes</vt:lpstr>
      <vt:lpstr>Introduction</vt:lpstr>
      <vt:lpstr>Think, pair, share</vt:lpstr>
      <vt:lpstr>Hazards, risks and preventing harm</vt:lpstr>
      <vt:lpstr>Prediction</vt:lpstr>
      <vt:lpstr>Method</vt:lpstr>
      <vt:lpstr>PowerPoint Presentation</vt:lpstr>
      <vt:lpstr>Observations</vt:lpstr>
      <vt:lpstr>Observations: answers</vt:lpstr>
      <vt:lpstr>Follow-up questions</vt:lpstr>
      <vt:lpstr>Follow-up questions</vt:lpstr>
      <vt:lpstr>Follow-up questions</vt:lpstr>
      <vt:lpstr>Follow-up questions</vt:lpstr>
      <vt:lpstr>Learning objectives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Heating chocolate and egg lesson presentation slides</dc:title>
  <dc:creator>RoyalSocietyofChemistry@royalsocietychemistry.onmicrosoft.com</dc:creator>
  <cp:keywords>Nuffield; experiment; practical; KS3; chemical and physical change; observations; Bunsen burner</cp:keywords>
  <dc:description>Available from https://rsc.li/405Rtjn; two levels of student sheet and teacher notes also available</dc:description>
  <cp:lastModifiedBy>Kirsty Patterson</cp:lastModifiedBy>
  <cp:revision>587</cp:revision>
  <dcterms:created xsi:type="dcterms:W3CDTF">2021-04-13T16:26:00Z</dcterms:created>
  <dcterms:modified xsi:type="dcterms:W3CDTF">2026-02-12T17:42:36Z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0x010100E45D359969893149933A4D4A74E189F8</vt:lpwstr>
  </property>
  <property fmtid="{D5CDD505-2E9C-101B-9397-08002B2CF9AE}" pid="3" name="MediaServiceImageTags">
    <vt:lpwstr/>
  </property>
</Properties>
</file>