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24"/>
  </p:notesMasterIdLst>
  <p:sldIdLst>
    <p:sldId id="292" r:id="rId5"/>
    <p:sldId id="293" r:id="rId6"/>
    <p:sldId id="312" r:id="rId7"/>
    <p:sldId id="295" r:id="rId8"/>
    <p:sldId id="309" r:id="rId9"/>
    <p:sldId id="313" r:id="rId10"/>
    <p:sldId id="314" r:id="rId11"/>
    <p:sldId id="328" r:id="rId12"/>
    <p:sldId id="315" r:id="rId13"/>
    <p:sldId id="318" r:id="rId14"/>
    <p:sldId id="319" r:id="rId15"/>
    <p:sldId id="320" r:id="rId16"/>
    <p:sldId id="321" r:id="rId17"/>
    <p:sldId id="322" r:id="rId18"/>
    <p:sldId id="323" r:id="rId19"/>
    <p:sldId id="324" r:id="rId20"/>
    <p:sldId id="325" r:id="rId21"/>
    <p:sldId id="306" r:id="rId22"/>
    <p:sldId id="32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yflwyniad" id="{F70342CA-2A70-4C32-8F0E-0B47355A5B5F}">
          <p14:sldIdLst>
            <p14:sldId id="292"/>
            <p14:sldId id="293"/>
          </p14:sldIdLst>
        </p14:section>
        <p14:section name="Gweithgareddau" id="{1D03E9F9-4397-4643-AE4B-D24668AD4F1A}">
          <p14:sldIdLst>
            <p14:sldId id="312"/>
            <p14:sldId id="295"/>
            <p14:sldId id="309"/>
          </p14:sldIdLst>
        </p14:section>
        <p14:section name="Esboniad" id="{45390303-88BF-4451-9C06-5B1E2F4EA20A}">
          <p14:sldIdLst>
            <p14:sldId id="313"/>
            <p14:sldId id="314"/>
            <p14:sldId id="328"/>
            <p14:sldId id="315"/>
          </p14:sldIdLst>
        </p14:section>
        <p14:section name="Atebion" id="{8E98045C-1C44-4FA5-9BF5-670CD4BE285B}">
          <p14:sldIdLst>
            <p14:sldId id="318"/>
            <p14:sldId id="319"/>
            <p14:sldId id="320"/>
            <p14:sldId id="321"/>
            <p14:sldId id="322"/>
            <p14:sldId id="323"/>
            <p14:sldId id="324"/>
            <p14:sldId id="325"/>
            <p14:sldId id="306"/>
            <p14:sldId id="32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0C2"/>
    <a:srgbClr val="ED7D31"/>
    <a:srgbClr val="C8102E"/>
    <a:srgbClr val="C32233"/>
    <a:srgbClr val="E6F1EF"/>
    <a:srgbClr val="006F62"/>
    <a:srgbClr val="EDF6F9"/>
    <a:srgbClr val="48A9C5"/>
    <a:srgbClr val="FAE7EA"/>
    <a:srgbClr val="F7DB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C67F79-D6A7-4A8D-BB6D-FB4E18F0E9A3}" v="16" dt="2026-06-09T10:22:16.0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94794" autoAdjust="0"/>
  </p:normalViewPr>
  <p:slideViewPr>
    <p:cSldViewPr snapToGrid="0" snapToObjects="1">
      <p:cViewPr varScale="1">
        <p:scale>
          <a:sx n="101" d="100"/>
          <a:sy n="101" d="100"/>
        </p:scale>
        <p:origin x="1392" y="10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CD42E-BB44-4C66-A6DF-4FB484F9FF08}" type="datetimeFigureOut">
              <a:rPr lang="en-GB" smtClean="0"/>
              <a:t>09/06/2026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C5C24A-BAF7-4D6B-9D91-0722322BC7DE}" type="slidenum">
              <a:rPr lang="en-GB" smtClean="0"/>
              <a:t>‹#›</a:t>
            </a:fld>
            <a:endParaRPr lang="en-GB"/>
          </a:p>
        </p:txBody>
      </p:sp>
    </p:spTree>
    <p:extLst>
      <p:ext uri="{BB962C8B-B14F-4D97-AF65-F5344CB8AC3E}">
        <p14:creationId xmlns:p14="http://schemas.microsoft.com/office/powerpoint/2010/main" val="3140428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youtu.be/ileXLAvDXIU"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a:t>Ffynhonnell y llun: © Shutterstock / Trifonenkolvan</a:t>
            </a:r>
            <a:br>
              <a:rPr lang="cy-GB"/>
            </a:br>
            <a:r>
              <a:rPr lang="cy-GB" sz="1200">
                <a:effectLst/>
                <a:latin typeface="Segoe UI" panose="020B0502040204020203" pitchFamily="34" charset="0"/>
              </a:rPr>
              <a:t>https://www.shutterstock.com/image-photo/building-measuring-tools-175644863</a:t>
            </a:r>
          </a:p>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2</a:t>
            </a:fld>
            <a:endParaRPr lang="en-GB"/>
          </a:p>
        </p:txBody>
      </p:sp>
    </p:spTree>
    <p:extLst>
      <p:ext uri="{BB962C8B-B14F-4D97-AF65-F5344CB8AC3E}">
        <p14:creationId xmlns:p14="http://schemas.microsoft.com/office/powerpoint/2010/main" val="1385804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a:t>Ffynhonnell y llun: © Shutterstock / Trifonenkolvan</a:t>
            </a:r>
            <a:br>
              <a:rPr lang="cy-GB"/>
            </a:br>
            <a:r>
              <a:rPr lang="cy-GB" sz="1200">
                <a:effectLst/>
                <a:latin typeface="Segoe UI" panose="020B0502040204020203" pitchFamily="34" charset="0"/>
              </a:rPr>
              <a:t>https://www.shutterstock.com/image-photo/building-measuring-tools-175644863</a:t>
            </a:r>
          </a:p>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19</a:t>
            </a:fld>
            <a:endParaRPr lang="en-GB"/>
          </a:p>
        </p:txBody>
      </p:sp>
    </p:spTree>
    <p:extLst>
      <p:ext uri="{BB962C8B-B14F-4D97-AF65-F5344CB8AC3E}">
        <p14:creationId xmlns:p14="http://schemas.microsoft.com/office/powerpoint/2010/main" val="1753298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a:t>Ffynhonnell y llun: © Shutterstock/Panupong786</a:t>
            </a:r>
            <a:br>
              <a:rPr lang="cy-GB"/>
            </a:br>
            <a:r>
              <a:rPr lang="cy-GB" sz="1800">
                <a:effectLst/>
                <a:latin typeface="Segoe UI" panose="020B0502040204020203" pitchFamily="34" charset="0"/>
              </a:rPr>
              <a:t>https://www.shutterstock.com/image-photo/nails-without-screws-used-woodworking-1492894325 </a:t>
            </a:r>
          </a:p>
        </p:txBody>
      </p:sp>
      <p:sp>
        <p:nvSpPr>
          <p:cNvPr id="4" name="Slide Number Placeholder 3"/>
          <p:cNvSpPr>
            <a:spLocks noGrp="1"/>
          </p:cNvSpPr>
          <p:nvPr>
            <p:ph type="sldNum" sz="quarter" idx="5"/>
          </p:nvPr>
        </p:nvSpPr>
        <p:spPr/>
        <p:txBody>
          <a:bodyPr/>
          <a:lstStyle/>
          <a:p>
            <a:fld id="{9AC5C24A-BAF7-4D6B-9D91-0722322BC7DE}" type="slidenum">
              <a:rPr lang="en-GB" smtClean="0"/>
              <a:t>3</a:t>
            </a:fld>
            <a:endParaRPr lang="en-GB"/>
          </a:p>
        </p:txBody>
      </p:sp>
    </p:spTree>
    <p:extLst>
      <p:ext uri="{BB962C8B-B14F-4D97-AF65-F5344CB8AC3E}">
        <p14:creationId xmlns:p14="http://schemas.microsoft.com/office/powerpoint/2010/main" val="2294776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a:t>Ffynhonnell y llun: © Shutterstock/Frangofoto</a:t>
            </a:r>
            <a:br>
              <a:rPr lang="cy-GB"/>
            </a:br>
            <a:r>
              <a:rPr lang="cy-GB" sz="1800">
                <a:effectLst/>
                <a:latin typeface="Segoe UI" panose="020B0502040204020203" pitchFamily="34" charset="0"/>
              </a:rPr>
              <a:t>https://www.shutterstock.com/image-photo/people-use-their-right-hand-hold-1215159304</a:t>
            </a:r>
          </a:p>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5</a:t>
            </a:fld>
            <a:endParaRPr lang="en-GB"/>
          </a:p>
        </p:txBody>
      </p:sp>
    </p:spTree>
    <p:extLst>
      <p:ext uri="{BB962C8B-B14F-4D97-AF65-F5344CB8AC3E}">
        <p14:creationId xmlns:p14="http://schemas.microsoft.com/office/powerpoint/2010/main" val="4228080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2A823-FD4E-D4A3-66A7-FF4333A85E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4B151-1667-A689-149C-B546C822F7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4248D3-F882-DB3D-A82C-823C54E681B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FDCC5E2-2F7A-DED9-7DD1-C164208D4971}"/>
              </a:ext>
            </a:extLst>
          </p:cNvPr>
          <p:cNvSpPr>
            <a:spLocks noGrp="1"/>
          </p:cNvSpPr>
          <p:nvPr>
            <p:ph type="sldNum" sz="quarter" idx="5"/>
          </p:nvPr>
        </p:nvSpPr>
        <p:spPr/>
        <p:txBody>
          <a:bodyPr/>
          <a:lstStyle/>
          <a:p>
            <a:fld id="{9AC5C24A-BAF7-4D6B-9D91-0722322BC7DE}" type="slidenum">
              <a:rPr lang="en-GB" smtClean="0"/>
              <a:t>6</a:t>
            </a:fld>
            <a:endParaRPr lang="en-GB"/>
          </a:p>
        </p:txBody>
      </p:sp>
    </p:spTree>
    <p:extLst>
      <p:ext uri="{BB962C8B-B14F-4D97-AF65-F5344CB8AC3E}">
        <p14:creationId xmlns:p14="http://schemas.microsoft.com/office/powerpoint/2010/main" val="2233854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BCA91-CC43-80C5-09CA-BD8AC4140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A3970F-3E6F-02E1-F183-2B5EFFB887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42183A-ABF4-9B12-0202-74E601ED428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63C4600-3C36-1D5B-C3C3-4AA13EDAF405}"/>
              </a:ext>
            </a:extLst>
          </p:cNvPr>
          <p:cNvSpPr>
            <a:spLocks noGrp="1"/>
          </p:cNvSpPr>
          <p:nvPr>
            <p:ph type="sldNum" sz="quarter" idx="5"/>
          </p:nvPr>
        </p:nvSpPr>
        <p:spPr/>
        <p:txBody>
          <a:bodyPr/>
          <a:lstStyle/>
          <a:p>
            <a:fld id="{9AC5C24A-BAF7-4D6B-9D91-0722322BC7DE}" type="slidenum">
              <a:rPr lang="en-GB" smtClean="0"/>
              <a:t>7</a:t>
            </a:fld>
            <a:endParaRPr lang="en-GB"/>
          </a:p>
        </p:txBody>
      </p:sp>
    </p:spTree>
    <p:extLst>
      <p:ext uri="{BB962C8B-B14F-4D97-AF65-F5344CB8AC3E}">
        <p14:creationId xmlns:p14="http://schemas.microsoft.com/office/powerpoint/2010/main" val="1066073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E3369-4A03-9DDB-4E08-1FBC04A66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AC9CC0-A216-94A9-A06B-511D4D826C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911000-8B5A-F40C-EB5C-9DD7D0A07BF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586789C-871E-246A-35B4-0CAF0A1B6D68}"/>
              </a:ext>
            </a:extLst>
          </p:cNvPr>
          <p:cNvSpPr>
            <a:spLocks noGrp="1"/>
          </p:cNvSpPr>
          <p:nvPr>
            <p:ph type="sldNum" sz="quarter" idx="5"/>
          </p:nvPr>
        </p:nvSpPr>
        <p:spPr/>
        <p:txBody>
          <a:bodyPr/>
          <a:lstStyle/>
          <a:p>
            <a:fld id="{9AC5C24A-BAF7-4D6B-9D91-0722322BC7DE}" type="slidenum">
              <a:rPr lang="en-GB" smtClean="0"/>
              <a:t>8</a:t>
            </a:fld>
            <a:endParaRPr lang="en-GB"/>
          </a:p>
        </p:txBody>
      </p:sp>
    </p:spTree>
    <p:extLst>
      <p:ext uri="{BB962C8B-B14F-4D97-AF65-F5344CB8AC3E}">
        <p14:creationId xmlns:p14="http://schemas.microsoft.com/office/powerpoint/2010/main" val="1166136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20D64-1273-5D2B-8D14-C20B66C3A2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E36F2E-9110-CB85-7D9D-F5F6E4B446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93A8E6-FDCC-08EB-1121-1E492C0FF53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D48B416-B423-3000-6FDC-9CB26DE4F821}"/>
              </a:ext>
            </a:extLst>
          </p:cNvPr>
          <p:cNvSpPr>
            <a:spLocks noGrp="1"/>
          </p:cNvSpPr>
          <p:nvPr>
            <p:ph type="sldNum" sz="quarter" idx="5"/>
          </p:nvPr>
        </p:nvSpPr>
        <p:spPr/>
        <p:txBody>
          <a:bodyPr/>
          <a:lstStyle/>
          <a:p>
            <a:fld id="{9AC5C24A-BAF7-4D6B-9D91-0722322BC7DE}" type="slidenum">
              <a:rPr lang="en-GB" smtClean="0"/>
              <a:t>9</a:t>
            </a:fld>
            <a:endParaRPr lang="en-GB"/>
          </a:p>
        </p:txBody>
      </p:sp>
    </p:spTree>
    <p:extLst>
      <p:ext uri="{BB962C8B-B14F-4D97-AF65-F5344CB8AC3E}">
        <p14:creationId xmlns:p14="http://schemas.microsoft.com/office/powerpoint/2010/main" val="1638572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a:t>Esboniad fideo amgen: </a:t>
            </a:r>
            <a:r>
              <a:rPr lang="cy-GB">
                <a:hlinkClick r:id="rId3"/>
              </a:rPr>
              <a:t>https://youtu.be/ileXLAvDXIU</a:t>
            </a:r>
            <a:r>
              <a:rPr lang="cy-GB"/>
              <a:t> </a:t>
            </a:r>
          </a:p>
        </p:txBody>
      </p:sp>
      <p:sp>
        <p:nvSpPr>
          <p:cNvPr id="4" name="Slide Number Placeholder 3"/>
          <p:cNvSpPr>
            <a:spLocks noGrp="1"/>
          </p:cNvSpPr>
          <p:nvPr>
            <p:ph type="sldNum" sz="quarter" idx="5"/>
          </p:nvPr>
        </p:nvSpPr>
        <p:spPr/>
        <p:txBody>
          <a:bodyPr/>
          <a:lstStyle/>
          <a:p>
            <a:fld id="{9AC5C24A-BAF7-4D6B-9D91-0722322BC7DE}" type="slidenum">
              <a:rPr lang="en-GB" smtClean="0"/>
              <a:t>14</a:t>
            </a:fld>
            <a:endParaRPr lang="en-GB"/>
          </a:p>
        </p:txBody>
      </p:sp>
    </p:spTree>
    <p:extLst>
      <p:ext uri="{BB962C8B-B14F-4D97-AF65-F5344CB8AC3E}">
        <p14:creationId xmlns:p14="http://schemas.microsoft.com/office/powerpoint/2010/main" val="3318114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18</a:t>
            </a:fld>
            <a:endParaRPr lang="en-GB"/>
          </a:p>
        </p:txBody>
      </p:sp>
    </p:spTree>
    <p:extLst>
      <p:ext uri="{BB962C8B-B14F-4D97-AF65-F5344CB8AC3E}">
        <p14:creationId xmlns:p14="http://schemas.microsoft.com/office/powerpoint/2010/main" val="140231490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s://rsc.li/2UfBalB"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https://rsc.li/3botPEO</a:t>
            </a:r>
            <a:endParaRPr lang="en-US" sz="1600" u="none" dirty="0">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https://rsc.li/3botPEO</a:t>
            </a:r>
            <a:endParaRPr lang="en-US" sz="1600" u="none"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6/9/2026</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rsc.li/49rFwKj" TargetMode="External"/><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png"/><Relationship Id="rId1" Type="http://schemas.openxmlformats.org/officeDocument/2006/relationships/slideLayout" Target="../slideLayouts/slideLayout4.xml"/><Relationship Id="rId5" Type="http://schemas.openxmlformats.org/officeDocument/2006/relationships/image" Target="../media/image22.svg"/><Relationship Id="rId4" Type="http://schemas.openxmlformats.org/officeDocument/2006/relationships/image" Target="../media/image21.sv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hyperlink" Target="https://youtu.be/wP-ELN5nC74"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wP-ELN5nC74" TargetMode="External"/><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youtu.be/wP-ELN5nC74" TargetMode="Externa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hyperlink" Target="https://youtu.be/wP-ELN5nC74"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35DD6-39D8-2946-B43E-D8B3E9316A1B}"/>
              </a:ext>
            </a:extLst>
          </p:cNvPr>
          <p:cNvSpPr>
            <a:spLocks noGrp="1"/>
          </p:cNvSpPr>
          <p:nvPr>
            <p:ph type="ctrTitle"/>
          </p:nvPr>
        </p:nvSpPr>
        <p:spPr/>
        <p:txBody>
          <a:bodyPr/>
          <a:lstStyle/>
          <a:p>
            <a:r>
              <a:rPr lang="cy-GB"/>
              <a:t>14–16 oed</a:t>
            </a:r>
          </a:p>
        </p:txBody>
      </p:sp>
      <p:sp>
        <p:nvSpPr>
          <p:cNvPr id="3" name="Subtitle 2">
            <a:extLst>
              <a:ext uri="{FF2B5EF4-FFF2-40B4-BE49-F238E27FC236}">
                <a16:creationId xmlns:a16="http://schemas.microsoft.com/office/drawing/2014/main" id="{DFE117A8-3006-844E-A87E-1574BE8ABE1B}"/>
              </a:ext>
            </a:extLst>
          </p:cNvPr>
          <p:cNvSpPr>
            <a:spLocks noGrp="1"/>
          </p:cNvSpPr>
          <p:nvPr>
            <p:ph type="subTitle" idx="1"/>
          </p:nvPr>
        </p:nvSpPr>
        <p:spPr/>
        <p:txBody>
          <a:bodyPr/>
          <a:lstStyle/>
          <a:p>
            <a:r>
              <a:rPr lang="cy-GB"/>
              <a:t>Bondio metelig ac adeiledd haearn</a:t>
            </a:r>
          </a:p>
        </p:txBody>
      </p:sp>
      <p:sp>
        <p:nvSpPr>
          <p:cNvPr id="4" name="Oval 3" descr="Offer metel ac offerynnau mesur.">
            <a:extLst>
              <a:ext uri="{FF2B5EF4-FFF2-40B4-BE49-F238E27FC236}">
                <a16:creationId xmlns:a16="http://schemas.microsoft.com/office/drawing/2014/main" id="{DA584A09-F94D-54B6-3E1A-931D9C81AC0F}"/>
              </a:ext>
            </a:extLst>
          </p:cNvPr>
          <p:cNvSpPr/>
          <p:nvPr/>
        </p:nvSpPr>
        <p:spPr>
          <a:xfrm flipH="1" flipV="1">
            <a:off x="8827625" y="-870363"/>
            <a:ext cx="4333437" cy="4333437"/>
          </a:xfrm>
          <a:prstGeom prst="ellipse">
            <a:avLst/>
          </a:prstGeom>
          <a:blipFill>
            <a:blip r:embed="rId2" cstate="hqprint">
              <a:extLst>
                <a:ext uri="{28A0092B-C50C-407E-A947-70E740481C1C}">
                  <a14:useLocalDpi xmlns:a14="http://schemas.microsoft.com/office/drawing/2010/main"/>
                </a:ext>
              </a:extLst>
            </a:blip>
            <a:stretch>
              <a:fillRect/>
            </a:stretch>
          </a:blipFill>
          <a:ln w="127000">
            <a:solidFill>
              <a:srgbClr val="C81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733B6428-7651-D44C-BAFC-EA24E6298D54}"/>
              </a:ext>
            </a:extLst>
          </p:cNvPr>
          <p:cNvSpPr txBox="1">
            <a:spLocks/>
          </p:cNvSpPr>
          <p:nvPr/>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dirty="0">
                <a:solidFill>
                  <a:schemeClr val="bg1"/>
                </a:solidFill>
                <a:hlinkClick r:id="rId3">
                  <a:extLst>
                    <a:ext uri="{A12FA001-AC4F-418D-AE19-62706E023703}">
                      <ahyp:hlinkClr xmlns:ahyp="http://schemas.microsoft.com/office/drawing/2018/hyperlinkcolor" val="tx"/>
                    </a:ext>
                  </a:extLst>
                </a:hlinkClick>
              </a:rPr>
              <a:t>https://rsc.li/49rFwKj</a:t>
            </a:r>
            <a:r>
              <a:rPr lang="en-GB" sz="1600" dirty="0">
                <a:solidFill>
                  <a:schemeClr val="bg1"/>
                </a:solidFill>
              </a:rPr>
              <a:t> </a:t>
            </a:r>
            <a:endParaRPr lang="en-US" sz="1600" u="none" dirty="0">
              <a:solidFill>
                <a:schemeClr val="bg1"/>
              </a:solidFill>
            </a:endParaRPr>
          </a:p>
        </p:txBody>
      </p:sp>
    </p:spTree>
    <p:extLst>
      <p:ext uri="{BB962C8B-B14F-4D97-AF65-F5344CB8AC3E}">
        <p14:creationId xmlns:p14="http://schemas.microsoft.com/office/powerpoint/2010/main" val="472853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AF8130-401A-C4A9-6DDC-2747F5F646A1}"/>
              </a:ext>
            </a:extLst>
          </p:cNvPr>
          <p:cNvSpPr>
            <a:spLocks noGrp="1"/>
          </p:cNvSpPr>
          <p:nvPr>
            <p:ph idx="1"/>
          </p:nvPr>
        </p:nvSpPr>
        <p:spPr>
          <a:xfrm>
            <a:off x="1108952" y="1260000"/>
            <a:ext cx="6488349" cy="5040000"/>
          </a:xfrm>
        </p:spPr>
        <p:txBody>
          <a:bodyPr/>
          <a:lstStyle/>
          <a:p>
            <a:pPr lvl="0">
              <a:lnSpc>
                <a:spcPts val="1400"/>
              </a:lnSpc>
              <a:spcAft>
                <a:spcPts val="600"/>
              </a:spcAft>
              <a:buClr>
                <a:srgbClr val="C8102E"/>
              </a:buClr>
              <a:buSzPct val="110000"/>
              <a:tabLst>
                <a:tab pos="270510" algn="ctr"/>
                <a:tab pos="540385" algn="ctr"/>
              </a:tabLst>
            </a:pPr>
            <a:endParaRPr lang="en-GB" sz="2400" dirty="0">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cy-GB" sz="4000" b="1">
                <a:solidFill>
                  <a:srgbClr val="000000"/>
                </a:solidFill>
                <a:effectLst/>
                <a:latin typeface="Century Gothic" panose="020B0502020202020204" pitchFamily="34" charset="0"/>
                <a:ea typeface="Century Gothic"/>
                <a:cs typeface="Arial" panose="020B0604020202020204" pitchFamily="34" charset="0"/>
              </a:rPr>
              <a:t>CYWIR</a:t>
            </a:r>
          </a:p>
          <a:p>
            <a:pPr>
              <a:lnSpc>
                <a:spcPct val="107000"/>
              </a:lnSpc>
              <a:spcAft>
                <a:spcPts val="600"/>
              </a:spcAft>
            </a:pPr>
            <a:r>
              <a:rPr lang="cy-GB" sz="2000">
                <a:latin typeface="Century Gothic" panose="020B0502020202020204" pitchFamily="34" charset="0"/>
                <a:ea typeface="Century Gothic"/>
                <a:cs typeface="Arial" panose="020B0604020202020204" pitchFamily="34" charset="0"/>
              </a:rPr>
              <a:t>Mae haearn yn </a:t>
            </a:r>
            <a:r>
              <a:rPr lang="cy-GB" sz="2000" b="1">
                <a:latin typeface="Century Gothic" panose="020B0502020202020204" pitchFamily="34" charset="0"/>
                <a:ea typeface="Century Gothic"/>
                <a:cs typeface="Arial" panose="020B0604020202020204" pitchFamily="34" charset="0"/>
              </a:rPr>
              <a:t>fetel</a:t>
            </a:r>
            <a:r>
              <a:rPr lang="cy-GB" sz="2000">
                <a:latin typeface="Century Gothic" panose="020B0502020202020204" pitchFamily="34" charset="0"/>
                <a:ea typeface="Century Gothic"/>
                <a:cs typeface="Arial" panose="020B0604020202020204" pitchFamily="34" charset="0"/>
              </a:rPr>
              <a:t> ac mae gan bob metel fath o fondio o’r enw </a:t>
            </a:r>
            <a:r>
              <a:rPr lang="cy-GB" sz="2000" b="1">
                <a:latin typeface="Century Gothic" panose="020B0502020202020204" pitchFamily="34" charset="0"/>
                <a:ea typeface="Century Gothic"/>
                <a:cs typeface="Arial" panose="020B0604020202020204" pitchFamily="34" charset="0"/>
              </a:rPr>
              <a:t>bondio metelig</a:t>
            </a:r>
            <a:r>
              <a:rPr lang="cy-GB" sz="2000">
                <a:latin typeface="Century Gothic" panose="020B0502020202020204" pitchFamily="34" charset="0"/>
                <a:ea typeface="Century Gothic"/>
                <a:cs typeface="Arial" panose="020B0604020202020204" pitchFamily="34" charset="0"/>
              </a:rPr>
              <a:t>, sy’n wahanol i fondio cofalent neu ïonig.</a:t>
            </a:r>
            <a:r>
              <a:rPr lang="cy-GB" sz="2000">
                <a:effectLst/>
                <a:latin typeface="Century Gothic" panose="020B0502020202020204" pitchFamily="34" charset="0"/>
                <a:ea typeface="Century Gothic"/>
                <a:cs typeface="Arial" panose="020B0604020202020204" pitchFamily="34" charset="0"/>
              </a:rPr>
              <a:t> </a:t>
            </a:r>
          </a:p>
          <a:p>
            <a:pPr>
              <a:lnSpc>
                <a:spcPct val="107000"/>
              </a:lnSpc>
              <a:spcAft>
                <a:spcPts val="600"/>
              </a:spcAft>
            </a:pPr>
            <a:r>
              <a:rPr lang="cy-GB" sz="2000">
                <a:effectLst/>
                <a:latin typeface="Century Gothic" panose="020B0502020202020204" pitchFamily="34" charset="0"/>
                <a:ea typeface="Century Gothic"/>
                <a:cs typeface="Arial" panose="020B0604020202020204" pitchFamily="34" charset="0"/>
              </a:rPr>
              <a:t>Mewn bondio metelig, mae plisg allanol atomau cyfagos yn gorgyffwrdd ac mae electronau’r plisgyn allanol yn rhydd i symud drwy’r ddellten. Mae’r metel yn cynnwys catïonau metel a nifer cydbwysol o’r electronau ‘rhydd’ hyn.</a:t>
            </a:r>
          </a:p>
          <a:p>
            <a:endParaRPr lang="en-GB" dirty="0"/>
          </a:p>
        </p:txBody>
      </p:sp>
      <p:pic>
        <p:nvPicPr>
          <p:cNvPr id="4" name="Picture 3"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a:extLst>
              <a:ext uri="{FF2B5EF4-FFF2-40B4-BE49-F238E27FC236}">
                <a16:creationId xmlns:a16="http://schemas.microsoft.com/office/drawing/2014/main" id="{5F209A3A-4FBC-3C8E-6B0C-F56D94AB3AAD}"/>
              </a:ext>
            </a:extLst>
          </p:cNvPr>
          <p:cNvPicPr>
            <a:picLocks noChangeAspect="1"/>
          </p:cNvPicPr>
          <p:nvPr/>
        </p:nvPicPr>
        <p:blipFill>
          <a:blip r:embed="rId2"/>
          <a:stretch>
            <a:fillRect/>
          </a:stretch>
        </p:blipFill>
        <p:spPr>
          <a:xfrm>
            <a:off x="7787987" y="2181727"/>
            <a:ext cx="2743583" cy="2514951"/>
          </a:xfrm>
          <a:prstGeom prst="rect">
            <a:avLst/>
          </a:prstGeom>
        </p:spPr>
      </p:pic>
      <p:sp>
        <p:nvSpPr>
          <p:cNvPr id="5" name="Vertical Title 1">
            <a:extLst>
              <a:ext uri="{FF2B5EF4-FFF2-40B4-BE49-F238E27FC236}">
                <a16:creationId xmlns:a16="http://schemas.microsoft.com/office/drawing/2014/main" id="{01E20FF6-CD6E-EDB6-58EA-22C997B2535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
        <p:nvSpPr>
          <p:cNvPr id="8" name="TextBox 7">
            <a:extLst>
              <a:ext uri="{FF2B5EF4-FFF2-40B4-BE49-F238E27FC236}">
                <a16:creationId xmlns:a16="http://schemas.microsoft.com/office/drawing/2014/main" id="{BF33C33E-B5A6-E657-EC61-8FAE75420FAD}"/>
              </a:ext>
            </a:extLst>
          </p:cNvPr>
          <p:cNvSpPr txBox="1"/>
          <p:nvPr/>
        </p:nvSpPr>
        <p:spPr>
          <a:xfrm>
            <a:off x="539999" y="694788"/>
            <a:ext cx="10419831" cy="1031051"/>
          </a:xfrm>
          <a:prstGeom prst="rect">
            <a:avLst/>
          </a:prstGeom>
          <a:noFill/>
        </p:spPr>
        <p:txBody>
          <a:bodyPr wrap="square">
            <a:spAutoFit/>
          </a:bodyPr>
          <a:lstStyle/>
          <a:p>
            <a:pPr marL="514350" indent="-514350">
              <a:spcAft>
                <a:spcPts val="600"/>
              </a:spcAft>
              <a:buClr>
                <a:srgbClr val="C8102E"/>
              </a:buClr>
              <a:buSzPct val="110000"/>
              <a:buFont typeface="+mj-lt"/>
              <a:buAutoNum type="arabicPeriod"/>
              <a:tabLst>
                <a:tab pos="270510" algn="ctr"/>
                <a:tab pos="540385" algn="ctr"/>
              </a:tabLst>
            </a:pPr>
            <a:r>
              <a:rPr lang="cy-GB" sz="2800" dirty="0">
                <a:effectLst/>
                <a:latin typeface="Century Gothic" panose="020B0502020202020204" pitchFamily="34" charset="0"/>
                <a:ea typeface="Century Gothic"/>
                <a:cs typeface="Arial" panose="020B0604020202020204" pitchFamily="34" charset="0"/>
              </a:rPr>
              <a:t>Mae gan haearn fath o fondio o’r enw bondio metelig.</a:t>
            </a:r>
          </a:p>
          <a:p>
            <a:pPr marL="457200" lvl="0" indent="-457200">
              <a:spcAft>
                <a:spcPts val="600"/>
              </a:spcAft>
              <a:buClr>
                <a:srgbClr val="C8102E"/>
              </a:buClr>
              <a:buSzPct val="110000"/>
              <a:buFont typeface="+mj-lt"/>
              <a:buAutoNum type="arabicPeriod" startAt="10"/>
              <a:tabLst>
                <a:tab pos="270510" algn="ctr"/>
                <a:tab pos="540385" algn="ctr"/>
              </a:tabLst>
            </a:pPr>
            <a:endParaRPr lang="en-GB" sz="2800" dirty="0">
              <a:solidFill>
                <a:srgbClr val="000000"/>
              </a:solidFill>
              <a:latin typeface="Century Gothic" panose="020B0502020202020204" pitchFamily="34" charset="0"/>
              <a:ea typeface="Calibri" panose="020F0502020204030204" pitchFamily="34" charset="0"/>
              <a:cs typeface="Arial" panose="020B0604020202020204" pitchFamily="34" charset="0"/>
            </a:endParaRPr>
          </a:p>
        </p:txBody>
      </p:sp>
      <p:sp>
        <p:nvSpPr>
          <p:cNvPr id="9" name="Title 8">
            <a:extLst>
              <a:ext uri="{FF2B5EF4-FFF2-40B4-BE49-F238E27FC236}">
                <a16:creationId xmlns:a16="http://schemas.microsoft.com/office/drawing/2014/main" id="{3DE9F026-0782-175D-EFE3-0BA3576F44DD}"/>
              </a:ext>
            </a:extLst>
          </p:cNvPr>
          <p:cNvSpPr>
            <a:spLocks noGrp="1"/>
          </p:cNvSpPr>
          <p:nvPr>
            <p:ph type="title"/>
          </p:nvPr>
        </p:nvSpPr>
        <p:spPr>
          <a:xfrm>
            <a:off x="540000" y="-558356"/>
            <a:ext cx="10080000" cy="440661"/>
          </a:xfrm>
        </p:spPr>
        <p:txBody>
          <a:bodyPr vert="horz" lIns="0" tIns="0" rIns="0" bIns="0" rtlCol="0" anchor="b" anchorCtr="0">
            <a:noAutofit/>
          </a:bodyPr>
          <a:lstStyle/>
          <a:p>
            <a:r>
              <a:rPr lang="cy-GB" dirty="0"/>
              <a:t>Ateb: Cwestiwn 1</a:t>
            </a:r>
          </a:p>
        </p:txBody>
      </p:sp>
    </p:spTree>
    <p:extLst>
      <p:ext uri="{BB962C8B-B14F-4D97-AF65-F5344CB8AC3E}">
        <p14:creationId xmlns:p14="http://schemas.microsoft.com/office/powerpoint/2010/main" val="1158144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9BD26-5431-B92A-0EF7-D8BE796882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249143-357F-6116-C5CD-288FA782C838}"/>
              </a:ext>
            </a:extLst>
          </p:cNvPr>
          <p:cNvSpPr>
            <a:spLocks noGrp="1"/>
          </p:cNvSpPr>
          <p:nvPr>
            <p:ph type="title"/>
          </p:nvPr>
        </p:nvSpPr>
        <p:spPr>
          <a:xfrm>
            <a:off x="540000" y="760330"/>
            <a:ext cx="10080000" cy="440661"/>
          </a:xfrm>
        </p:spPr>
        <p:txBody>
          <a:bodyPr/>
          <a:lstStyle/>
          <a:p>
            <a:pPr marL="457200" lvl="0" indent="-457200">
              <a:lnSpc>
                <a:spcPts val="1400"/>
              </a:lnSpc>
              <a:spcAft>
                <a:spcPts val="600"/>
              </a:spcAft>
              <a:buClr>
                <a:srgbClr val="C8102E"/>
              </a:buClr>
              <a:buSzPct val="110000"/>
              <a:buFont typeface="+mj-lt"/>
              <a:buAutoNum type="arabicPeriod" startAt="2"/>
              <a:tabLst>
                <a:tab pos="270510" algn="ctr"/>
                <a:tab pos="540385" algn="ctr"/>
              </a:tabLst>
            </a:pPr>
            <a:r>
              <a:rPr lang="cy-GB" sz="2800" b="0">
                <a:solidFill>
                  <a:schemeClr val="tx1"/>
                </a:solidFill>
                <a:effectLst/>
                <a:latin typeface="Century Gothic" panose="020B0502020202020204" pitchFamily="34" charset="0"/>
                <a:ea typeface="Century Gothic"/>
                <a:cs typeface="Arial" panose="020B0604020202020204" pitchFamily="34" charset="0"/>
              </a:rPr>
              <a:t>Mae adeiledd haearn yn enghraifft o foleciwl enfawr.</a:t>
            </a:r>
          </a:p>
        </p:txBody>
      </p:sp>
      <p:sp>
        <p:nvSpPr>
          <p:cNvPr id="3" name="Content Placeholder 2">
            <a:extLst>
              <a:ext uri="{FF2B5EF4-FFF2-40B4-BE49-F238E27FC236}">
                <a16:creationId xmlns:a16="http://schemas.microsoft.com/office/drawing/2014/main" id="{3251650C-FCEE-2BFA-D8D2-CB7D52745E23}"/>
              </a:ext>
            </a:extLst>
          </p:cNvPr>
          <p:cNvSpPr>
            <a:spLocks noGrp="1"/>
          </p:cNvSpPr>
          <p:nvPr>
            <p:ph idx="1"/>
          </p:nvPr>
        </p:nvSpPr>
        <p:spPr>
          <a:xfrm>
            <a:off x="1011676" y="1260000"/>
            <a:ext cx="9608323" cy="5040000"/>
          </a:xfrm>
        </p:spPr>
        <p:txBody>
          <a:bodyPr/>
          <a:lstStyle/>
          <a:p>
            <a:pPr>
              <a:lnSpc>
                <a:spcPct val="107000"/>
              </a:lnSpc>
              <a:spcAft>
                <a:spcPts val="600"/>
              </a:spcAft>
            </a:pPr>
            <a:r>
              <a:rPr lang="cy-GB" sz="4000" b="1">
                <a:solidFill>
                  <a:srgbClr val="000000"/>
                </a:solidFill>
                <a:effectLst/>
                <a:latin typeface="Century Gothic" panose="020B0502020202020204" pitchFamily="34" charset="0"/>
                <a:ea typeface="Century Gothic"/>
                <a:cs typeface="Arial" panose="020B0604020202020204" pitchFamily="34" charset="0"/>
              </a:rPr>
              <a:t>ANGHYWIR</a:t>
            </a:r>
          </a:p>
          <a:p>
            <a:pPr>
              <a:lnSpc>
                <a:spcPct val="107000"/>
              </a:lnSpc>
              <a:spcAft>
                <a:spcPts val="600"/>
              </a:spcAft>
            </a:pPr>
            <a:r>
              <a:rPr lang="cy-GB" sz="2000">
                <a:effectLst/>
                <a:latin typeface="Century Gothic" panose="020B0502020202020204" pitchFamily="34" charset="0"/>
                <a:ea typeface="Century Gothic"/>
                <a:cs typeface="Arial" panose="020B0604020202020204" pitchFamily="34" charset="0"/>
              </a:rPr>
              <a:t>Mewn haearn mae’r ïonau positif wedi eu pacio at ei gilydd mewn </a:t>
            </a:r>
            <a:r>
              <a:rPr lang="cy-GB" sz="2000" b="1">
                <a:effectLst/>
                <a:latin typeface="Century Gothic" panose="020B0502020202020204" pitchFamily="34" charset="0"/>
                <a:ea typeface="Century Gothic"/>
                <a:cs typeface="Arial" panose="020B0604020202020204" pitchFamily="34" charset="0"/>
              </a:rPr>
              <a:t>dellten enfawr</a:t>
            </a:r>
            <a:r>
              <a:rPr lang="cy-GB" sz="2000">
                <a:effectLst/>
                <a:latin typeface="Century Gothic" panose="020B0502020202020204" pitchFamily="34" charset="0"/>
                <a:ea typeface="Century Gothic"/>
                <a:cs typeface="Arial" panose="020B0604020202020204" pitchFamily="34" charset="0"/>
              </a:rPr>
              <a:t>, ond rydym yn defnyddio’r gair </a:t>
            </a:r>
            <a:r>
              <a:rPr lang="cy-GB" sz="2000" b="1">
                <a:effectLst/>
                <a:latin typeface="Century Gothic" panose="020B0502020202020204" pitchFamily="34" charset="0"/>
                <a:ea typeface="Century Gothic"/>
                <a:cs typeface="Arial" panose="020B0604020202020204" pitchFamily="34" charset="0"/>
              </a:rPr>
              <a:t>moleciwl</a:t>
            </a:r>
            <a:r>
              <a:rPr lang="cy-GB" sz="2000">
                <a:effectLst/>
                <a:latin typeface="Century Gothic" panose="020B0502020202020204" pitchFamily="34" charset="0"/>
                <a:ea typeface="Century Gothic"/>
                <a:cs typeface="Arial" panose="020B0604020202020204" pitchFamily="34" charset="0"/>
              </a:rPr>
              <a:t> i awgrymu bod yr adeiledd yn cynnwys bondiau cofalent, ac nid yw haearn yn cynnwys hynny.</a:t>
            </a:r>
          </a:p>
          <a:p>
            <a:endParaRPr lang="en-GB" dirty="0"/>
          </a:p>
        </p:txBody>
      </p:sp>
      <p:pic>
        <p:nvPicPr>
          <p:cNvPr id="5" name="Picture 4" descr="Dau ddiagram yn cynrychioli gwahanol modelau bondio metelig.  Mae'r diagram ar y chwith, wedi'i labelu 'model adeiledd metelig' yn cynnwys 16 cylch union yr un fath wedi'u trefnu mewn pedair rhes o bedwar. Mae pob cylch yn cyffwrdd â phedwar o’i gymdogion.  Mae'r diagram ar y dde, wedi'i labelu 'model bondio metelig' 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a:extLst>
              <a:ext uri="{FF2B5EF4-FFF2-40B4-BE49-F238E27FC236}">
                <a16:creationId xmlns:a16="http://schemas.microsoft.com/office/drawing/2014/main" id="{B0299BD5-28AB-23FC-FCF9-FE451A9ABD09}"/>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884582" y="3393837"/>
            <a:ext cx="7390836" cy="2366883"/>
          </a:xfrm>
          <a:prstGeom prst="rect">
            <a:avLst/>
          </a:prstGeom>
        </p:spPr>
      </p:pic>
      <p:sp>
        <p:nvSpPr>
          <p:cNvPr id="4" name="Vertical Title 1">
            <a:extLst>
              <a:ext uri="{FF2B5EF4-FFF2-40B4-BE49-F238E27FC236}">
                <a16:creationId xmlns:a16="http://schemas.microsoft.com/office/drawing/2014/main" id="{532DF2C9-3537-630E-9A02-2B251877820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
        <p:nvSpPr>
          <p:cNvPr id="6" name="TextBox 5">
            <a:extLst>
              <a:ext uri="{FF2B5EF4-FFF2-40B4-BE49-F238E27FC236}">
                <a16:creationId xmlns:a16="http://schemas.microsoft.com/office/drawing/2014/main" id="{B51B2781-3831-285D-E706-FC8F49510E8D}"/>
              </a:ext>
            </a:extLst>
          </p:cNvPr>
          <p:cNvSpPr txBox="1"/>
          <p:nvPr/>
        </p:nvSpPr>
        <p:spPr>
          <a:xfrm>
            <a:off x="2203704" y="5747812"/>
            <a:ext cx="3017027" cy="369332"/>
          </a:xfrm>
          <a:prstGeom prst="rect">
            <a:avLst/>
          </a:prstGeom>
          <a:noFill/>
        </p:spPr>
        <p:txBody>
          <a:bodyPr wrap="square" rtlCol="0">
            <a:spAutoFit/>
          </a:bodyPr>
          <a:lstStyle/>
          <a:p>
            <a:pPr algn="ctr"/>
            <a:r>
              <a:rPr lang="cy-GB" b="1" dirty="0">
                <a:solidFill>
                  <a:srgbClr val="C8102E"/>
                </a:solidFill>
                <a:latin typeface="Century Gothic" panose="020B0502020202020204" pitchFamily="34" charset="0"/>
              </a:rPr>
              <a:t>model adeiledd metelig</a:t>
            </a:r>
          </a:p>
        </p:txBody>
      </p:sp>
      <p:sp>
        <p:nvSpPr>
          <p:cNvPr id="7" name="TextBox 6">
            <a:extLst>
              <a:ext uri="{FF2B5EF4-FFF2-40B4-BE49-F238E27FC236}">
                <a16:creationId xmlns:a16="http://schemas.microsoft.com/office/drawing/2014/main" id="{4630ABCE-B24E-056E-4A19-3D5D60F68ED3}"/>
              </a:ext>
            </a:extLst>
          </p:cNvPr>
          <p:cNvSpPr txBox="1"/>
          <p:nvPr/>
        </p:nvSpPr>
        <p:spPr>
          <a:xfrm>
            <a:off x="5580000" y="5715546"/>
            <a:ext cx="3017027" cy="369332"/>
          </a:xfrm>
          <a:prstGeom prst="rect">
            <a:avLst/>
          </a:prstGeom>
          <a:noFill/>
        </p:spPr>
        <p:txBody>
          <a:bodyPr wrap="square" rtlCol="0">
            <a:spAutoFit/>
          </a:bodyPr>
          <a:lstStyle/>
          <a:p>
            <a:pPr algn="ctr"/>
            <a:r>
              <a:rPr lang="cy-GB" b="1" dirty="0">
                <a:solidFill>
                  <a:srgbClr val="C8102E"/>
                </a:solidFill>
                <a:latin typeface="Century Gothic" panose="020B0502020202020204" pitchFamily="34" charset="0"/>
              </a:rPr>
              <a:t>model bondio metelig</a:t>
            </a:r>
          </a:p>
        </p:txBody>
      </p:sp>
    </p:spTree>
    <p:extLst>
      <p:ext uri="{BB962C8B-B14F-4D97-AF65-F5344CB8AC3E}">
        <p14:creationId xmlns:p14="http://schemas.microsoft.com/office/powerpoint/2010/main" val="3501349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A834B-8AB4-E7A9-B91A-AA81D31238D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7A5F22-1E85-97B4-ADB9-F3DE698FA40E}"/>
              </a:ext>
            </a:extLst>
          </p:cNvPr>
          <p:cNvSpPr>
            <a:spLocks noGrp="1"/>
          </p:cNvSpPr>
          <p:nvPr>
            <p:ph idx="1"/>
          </p:nvPr>
        </p:nvSpPr>
        <p:spPr>
          <a:xfrm>
            <a:off x="982494" y="1260000"/>
            <a:ext cx="5113506" cy="5040000"/>
          </a:xfrm>
        </p:spPr>
        <p:txBody>
          <a:bodyPr/>
          <a:lstStyle/>
          <a:p>
            <a:pPr>
              <a:lnSpc>
                <a:spcPct val="107000"/>
              </a:lnSpc>
              <a:spcAft>
                <a:spcPts val="600"/>
              </a:spcAft>
            </a:pPr>
            <a:r>
              <a:rPr lang="cy-GB" sz="4000" b="1" dirty="0">
                <a:effectLst/>
                <a:latin typeface="Century Gothic" panose="020B0502020202020204" pitchFamily="34" charset="0"/>
                <a:ea typeface="Century Gothic"/>
                <a:cs typeface="Arial" panose="020B0604020202020204" pitchFamily="34" charset="0"/>
              </a:rPr>
              <a:t>CYWIR</a:t>
            </a:r>
          </a:p>
          <a:p>
            <a:pPr>
              <a:lnSpc>
                <a:spcPct val="107000"/>
              </a:lnSpc>
              <a:spcAft>
                <a:spcPts val="600"/>
              </a:spcAft>
            </a:pPr>
            <a:r>
              <a:rPr lang="cy-GB" sz="2000" dirty="0">
                <a:effectLst/>
                <a:latin typeface="Century Gothic" panose="020B0502020202020204" pitchFamily="34" charset="0"/>
                <a:ea typeface="Century Gothic"/>
                <a:cs typeface="Arial" panose="020B0604020202020204" pitchFamily="34" charset="0"/>
              </a:rPr>
              <a:t>Oherwydd bod yr </a:t>
            </a:r>
            <a:r>
              <a:rPr lang="cy-GB" sz="2000" b="1" dirty="0">
                <a:effectLst/>
                <a:latin typeface="Century Gothic" panose="020B0502020202020204" pitchFamily="34" charset="0"/>
                <a:ea typeface="Century Gothic"/>
                <a:cs typeface="Arial" panose="020B0604020202020204" pitchFamily="34" charset="0"/>
              </a:rPr>
              <a:t>electronau</a:t>
            </a:r>
            <a:r>
              <a:rPr lang="cy-GB" sz="2000" dirty="0">
                <a:effectLst/>
                <a:latin typeface="Century Gothic" panose="020B0502020202020204" pitchFamily="34" charset="0"/>
                <a:ea typeface="Century Gothic"/>
                <a:cs typeface="Arial" panose="020B0604020202020204" pitchFamily="34" charset="0"/>
              </a:rPr>
              <a:t> yn y plisgyn allanol yn </a:t>
            </a:r>
            <a:r>
              <a:rPr lang="cy-GB" sz="2000" b="1" dirty="0">
                <a:effectLst/>
                <a:latin typeface="Century Gothic" panose="020B0502020202020204" pitchFamily="34" charset="0"/>
                <a:ea typeface="Century Gothic"/>
                <a:cs typeface="Arial" panose="020B0604020202020204" pitchFamily="34" charset="0"/>
              </a:rPr>
              <a:t>rhydd i symud</a:t>
            </a:r>
            <a:r>
              <a:rPr lang="cy-GB" sz="2000" dirty="0">
                <a:effectLst/>
                <a:latin typeface="Century Gothic" panose="020B0502020202020204" pitchFamily="34" charset="0"/>
                <a:ea typeface="Century Gothic"/>
                <a:cs typeface="Arial" panose="020B0604020202020204" pitchFamily="34" charset="0"/>
              </a:rPr>
              <a:t> drwy’r ddellten, maent yn gadael</a:t>
            </a:r>
            <a:r>
              <a:rPr lang="cy-GB" sz="2000" b="1" dirty="0">
                <a:effectLst/>
                <a:latin typeface="Century Gothic" panose="020B0502020202020204" pitchFamily="34" charset="0"/>
                <a:ea typeface="Century Gothic"/>
                <a:cs typeface="Arial" panose="020B0604020202020204" pitchFamily="34" charset="0"/>
              </a:rPr>
              <a:t> ïonau haearn positif</a:t>
            </a:r>
            <a:r>
              <a:rPr lang="cy-GB" sz="2000" dirty="0">
                <a:effectLst/>
                <a:latin typeface="Century Gothic" panose="020B0502020202020204" pitchFamily="34" charset="0"/>
                <a:ea typeface="Century Gothic"/>
                <a:cs typeface="Arial" panose="020B0604020202020204" pitchFamily="34" charset="0"/>
              </a:rPr>
              <a:t> </a:t>
            </a:r>
            <a:br>
              <a:rPr lang="cy-GB" sz="2000" dirty="0">
                <a:effectLst/>
                <a:latin typeface="Century Gothic" panose="020B0502020202020204" pitchFamily="34" charset="0"/>
                <a:ea typeface="Century Gothic"/>
                <a:cs typeface="Arial" panose="020B0604020202020204" pitchFamily="34" charset="0"/>
              </a:rPr>
            </a:br>
            <a:r>
              <a:rPr lang="cy-GB" sz="2000" dirty="0">
                <a:effectLst/>
                <a:latin typeface="Century Gothic" panose="020B0502020202020204" pitchFamily="34" charset="0"/>
                <a:ea typeface="Century Gothic"/>
                <a:cs typeface="Arial" panose="020B0604020202020204" pitchFamily="34" charset="0"/>
              </a:rPr>
              <a:t>ar ôl.</a:t>
            </a:r>
          </a:p>
          <a:p>
            <a:endParaRPr lang="en-GB" dirty="0"/>
          </a:p>
        </p:txBody>
      </p:sp>
      <p:pic>
        <p:nvPicPr>
          <p:cNvPr id="6" name="Picture 5"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a:extLst>
              <a:ext uri="{FF2B5EF4-FFF2-40B4-BE49-F238E27FC236}">
                <a16:creationId xmlns:a16="http://schemas.microsoft.com/office/drawing/2014/main" id="{C2EDEB37-08D2-7D67-DD5A-B78FC3237F42}"/>
              </a:ext>
            </a:extLst>
          </p:cNvPr>
          <p:cNvPicPr>
            <a:picLocks noChangeAspect="1"/>
          </p:cNvPicPr>
          <p:nvPr/>
        </p:nvPicPr>
        <p:blipFill>
          <a:blip r:embed="rId2"/>
          <a:stretch>
            <a:fillRect/>
          </a:stretch>
        </p:blipFill>
        <p:spPr>
          <a:xfrm>
            <a:off x="7132556" y="1785026"/>
            <a:ext cx="2743583" cy="2514951"/>
          </a:xfrm>
          <a:prstGeom prst="rect">
            <a:avLst/>
          </a:prstGeom>
        </p:spPr>
      </p:pic>
      <p:sp>
        <p:nvSpPr>
          <p:cNvPr id="4" name="Vertical Title 1">
            <a:extLst>
              <a:ext uri="{FF2B5EF4-FFF2-40B4-BE49-F238E27FC236}">
                <a16:creationId xmlns:a16="http://schemas.microsoft.com/office/drawing/2014/main" id="{874FD179-A539-BB2E-0EF4-4B8D921801D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
        <p:nvSpPr>
          <p:cNvPr id="8" name="Title 1">
            <a:extLst>
              <a:ext uri="{FF2B5EF4-FFF2-40B4-BE49-F238E27FC236}">
                <a16:creationId xmlns:a16="http://schemas.microsoft.com/office/drawing/2014/main" id="{EA0A16E0-53A5-D03D-1B8A-C2778BCD5C47}"/>
              </a:ext>
            </a:extLst>
          </p:cNvPr>
          <p:cNvSpPr>
            <a:spLocks noGrp="1"/>
          </p:cNvSpPr>
          <p:nvPr>
            <p:ph type="title"/>
          </p:nvPr>
        </p:nvSpPr>
        <p:spPr>
          <a:xfrm>
            <a:off x="540000" y="760330"/>
            <a:ext cx="10080000" cy="440661"/>
          </a:xfrm>
        </p:spPr>
        <p:txBody>
          <a:bodyPr/>
          <a:lstStyle/>
          <a:p>
            <a:pPr marL="457200" lvl="0" indent="-457200">
              <a:lnSpc>
                <a:spcPts val="1400"/>
              </a:lnSpc>
              <a:spcAft>
                <a:spcPts val="600"/>
              </a:spcAft>
              <a:buClr>
                <a:srgbClr val="C8102E"/>
              </a:buClr>
              <a:buSzPct val="110000"/>
              <a:buFont typeface="+mj-lt"/>
              <a:buAutoNum type="arabicPeriod" startAt="3"/>
              <a:tabLst>
                <a:tab pos="270510" algn="ctr"/>
                <a:tab pos="540385" algn="ctr"/>
              </a:tabLst>
            </a:pPr>
            <a:r>
              <a:rPr lang="cy-GB" sz="2800" b="0">
                <a:solidFill>
                  <a:schemeClr val="tx1"/>
                </a:solidFill>
                <a:effectLst/>
                <a:latin typeface="Century Gothic" panose="020B0502020202020204" pitchFamily="34" charset="0"/>
                <a:ea typeface="Century Gothic"/>
                <a:cs typeface="Arial" panose="020B0604020202020204" pitchFamily="34" charset="0"/>
              </a:rPr>
              <a:t>Mae ïonau positif yn adeiledd haearn.</a:t>
            </a:r>
          </a:p>
        </p:txBody>
      </p:sp>
      <p:sp>
        <p:nvSpPr>
          <p:cNvPr id="9" name="TextBox 8">
            <a:extLst>
              <a:ext uri="{FF2B5EF4-FFF2-40B4-BE49-F238E27FC236}">
                <a16:creationId xmlns:a16="http://schemas.microsoft.com/office/drawing/2014/main" id="{0CF80FDC-81AE-A4E7-6FC7-28667CFED0AF}"/>
              </a:ext>
            </a:extLst>
          </p:cNvPr>
          <p:cNvSpPr txBox="1"/>
          <p:nvPr/>
        </p:nvSpPr>
        <p:spPr>
          <a:xfrm>
            <a:off x="9004283" y="4699346"/>
            <a:ext cx="1316763" cy="646331"/>
          </a:xfrm>
          <a:prstGeom prst="rect">
            <a:avLst/>
          </a:prstGeom>
          <a:noFill/>
        </p:spPr>
        <p:txBody>
          <a:bodyPr wrap="square" rtlCol="0">
            <a:spAutoFit/>
          </a:bodyPr>
          <a:lstStyle/>
          <a:p>
            <a:pPr algn="ctr"/>
            <a:r>
              <a:rPr lang="cy-GB">
                <a:latin typeface="Century Gothic" panose="020B0502020202020204" pitchFamily="34" charset="0"/>
              </a:rPr>
              <a:t>ïon positif</a:t>
            </a:r>
          </a:p>
        </p:txBody>
      </p:sp>
      <p:cxnSp>
        <p:nvCxnSpPr>
          <p:cNvPr id="10" name="Straight Arrow Connector 9">
            <a:extLst>
              <a:ext uri="{FF2B5EF4-FFF2-40B4-BE49-F238E27FC236}">
                <a16:creationId xmlns:a16="http://schemas.microsoft.com/office/drawing/2014/main" id="{4643F6E4-7FD1-6CB6-CF35-BF301D722815}"/>
              </a:ext>
              <a:ext uri="{C183D7F6-B498-43B3-948B-1728B52AA6E4}">
                <adec:decorative xmlns:adec="http://schemas.microsoft.com/office/drawing/2017/decorative" val="1"/>
              </a:ext>
            </a:extLst>
          </p:cNvPr>
          <p:cNvCxnSpPr>
            <a:cxnSpLocks/>
          </p:cNvCxnSpPr>
          <p:nvPr/>
        </p:nvCxnSpPr>
        <p:spPr>
          <a:xfrm flipH="1" flipV="1">
            <a:off x="8599251" y="3696511"/>
            <a:ext cx="856034" cy="107977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16355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4C234-1385-120E-7C9A-6581C9CBE8C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65B9FB-636C-FE9E-6E80-9498522445C4}"/>
              </a:ext>
            </a:extLst>
          </p:cNvPr>
          <p:cNvSpPr>
            <a:spLocks noGrp="1"/>
          </p:cNvSpPr>
          <p:nvPr>
            <p:ph idx="1"/>
          </p:nvPr>
        </p:nvSpPr>
        <p:spPr>
          <a:xfrm>
            <a:off x="1061298" y="1260000"/>
            <a:ext cx="9558702" cy="5040000"/>
          </a:xfrm>
        </p:spPr>
        <p:txBody>
          <a:bodyPr/>
          <a:lstStyle/>
          <a:p>
            <a:pPr>
              <a:lnSpc>
                <a:spcPct val="107000"/>
              </a:lnSpc>
              <a:spcAft>
                <a:spcPts val="600"/>
              </a:spcAft>
            </a:pPr>
            <a:r>
              <a:rPr lang="cy-GB" sz="4000" b="1" dirty="0">
                <a:effectLst/>
                <a:latin typeface="Century Gothic" panose="020B0502020202020204" pitchFamily="34" charset="0"/>
                <a:ea typeface="Century Gothic"/>
                <a:cs typeface="Arial" panose="020B0604020202020204" pitchFamily="34" charset="0"/>
              </a:rPr>
              <a:t>ANGHYWIR</a:t>
            </a:r>
          </a:p>
          <a:p>
            <a:pPr>
              <a:lnSpc>
                <a:spcPct val="107000"/>
              </a:lnSpc>
              <a:spcAft>
                <a:spcPts val="600"/>
              </a:spcAft>
            </a:pPr>
            <a:r>
              <a:rPr lang="cy-GB" sz="2000" b="1" dirty="0">
                <a:effectLst/>
                <a:ea typeface=""/>
              </a:rPr>
              <a:t>Bondio metelig</a:t>
            </a:r>
            <a:r>
              <a:rPr lang="cy-GB" sz="2000" dirty="0">
                <a:effectLst/>
                <a:ea typeface=""/>
              </a:rPr>
              <a:t> yw’r bondio mewn haearn. Mae hyn yn wahanol i fondio ïonig oherwydd nad oes </a:t>
            </a:r>
            <a:r>
              <a:rPr lang="cy-GB" sz="2000" b="1" dirty="0">
                <a:effectLst/>
                <a:ea typeface=""/>
              </a:rPr>
              <a:t>dim anionau negatif</a:t>
            </a:r>
            <a:r>
              <a:rPr lang="cy-GB" sz="2000" dirty="0">
                <a:effectLst/>
                <a:ea typeface=""/>
              </a:rPr>
              <a:t> yn bresennol.</a:t>
            </a:r>
          </a:p>
          <a:p>
            <a:endParaRPr lang="en-GB" dirty="0"/>
          </a:p>
        </p:txBody>
      </p:sp>
      <p:pic>
        <p:nvPicPr>
          <p:cNvPr id="5" name="Picture 4" descr="Model 2D sy’n cynnwys dau cylchoedd o feintiau gwahanol wedi’u trefnu am yn ail mewn dellten. Mae gan y cylchoedd oren mwy arwydd negatif yn y canol. Mae gan y cylchoedd gwyn llai arwydd positif yn y canol. Mae'r cylchoedd wedi'u pacio'n dynn mewn sgwâr sydd phedwar rhes o uchder a phedwar rhes o led. Mae'r holl cylchoedd gwyn bach positif yn cyffwrdd â phedwar cylchoedd negatif mawr ac i'r gwrthwyneb. ">
            <a:extLst>
              <a:ext uri="{FF2B5EF4-FFF2-40B4-BE49-F238E27FC236}">
                <a16:creationId xmlns:a16="http://schemas.microsoft.com/office/drawing/2014/main" id="{8700994E-2D93-F72E-AA71-719C35E0B621}"/>
              </a:ext>
            </a:extLst>
          </p:cNvPr>
          <p:cNvPicPr>
            <a:picLocks noChangeAspect="1"/>
          </p:cNvPicPr>
          <p:nvPr/>
        </p:nvPicPr>
        <p:blipFill>
          <a:blip r:embed="rId2"/>
          <a:stretch>
            <a:fillRect/>
          </a:stretch>
        </p:blipFill>
        <p:spPr>
          <a:xfrm>
            <a:off x="5986072" y="3201235"/>
            <a:ext cx="2396765" cy="2396765"/>
          </a:xfrm>
          <a:prstGeom prst="rect">
            <a:avLst/>
          </a:prstGeom>
        </p:spPr>
      </p:pic>
      <p:pic>
        <p:nvPicPr>
          <p:cNvPr id="6" name="Picture 5"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a:extLst>
              <a:ext uri="{FF2B5EF4-FFF2-40B4-BE49-F238E27FC236}">
                <a16:creationId xmlns:a16="http://schemas.microsoft.com/office/drawing/2014/main" id="{8368BE40-30F3-BCCF-A070-D3610F34E166}"/>
              </a:ext>
            </a:extLst>
          </p:cNvPr>
          <p:cNvPicPr>
            <a:picLocks noChangeAspect="1"/>
          </p:cNvPicPr>
          <p:nvPr/>
        </p:nvPicPr>
        <p:blipFill>
          <a:blip r:embed="rId3"/>
          <a:stretch>
            <a:fillRect/>
          </a:stretch>
        </p:blipFill>
        <p:spPr>
          <a:xfrm>
            <a:off x="2460889" y="3201235"/>
            <a:ext cx="2743583" cy="2514951"/>
          </a:xfrm>
          <a:prstGeom prst="rect">
            <a:avLst/>
          </a:prstGeom>
        </p:spPr>
      </p:pic>
      <p:sp>
        <p:nvSpPr>
          <p:cNvPr id="8" name="TextBox 7">
            <a:extLst>
              <a:ext uri="{FF2B5EF4-FFF2-40B4-BE49-F238E27FC236}">
                <a16:creationId xmlns:a16="http://schemas.microsoft.com/office/drawing/2014/main" id="{CB686F21-2028-C7CC-9886-8B60B66182CC}"/>
              </a:ext>
            </a:extLst>
          </p:cNvPr>
          <p:cNvSpPr txBox="1"/>
          <p:nvPr/>
        </p:nvSpPr>
        <p:spPr>
          <a:xfrm>
            <a:off x="6649589" y="3408895"/>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9" name="TextBox 8">
            <a:extLst>
              <a:ext uri="{FF2B5EF4-FFF2-40B4-BE49-F238E27FC236}">
                <a16:creationId xmlns:a16="http://schemas.microsoft.com/office/drawing/2014/main" id="{7873B006-EFF2-FB0D-F4EB-FA5936B0BCAD}"/>
              </a:ext>
            </a:extLst>
          </p:cNvPr>
          <p:cNvSpPr txBox="1"/>
          <p:nvPr/>
        </p:nvSpPr>
        <p:spPr>
          <a:xfrm>
            <a:off x="7903655" y="3400373"/>
            <a:ext cx="190659"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0" name="TextBox 9">
            <a:extLst>
              <a:ext uri="{FF2B5EF4-FFF2-40B4-BE49-F238E27FC236}">
                <a16:creationId xmlns:a16="http://schemas.microsoft.com/office/drawing/2014/main" id="{95C3DD9F-BA27-D347-B767-7020EB567C51}"/>
              </a:ext>
            </a:extLst>
          </p:cNvPr>
          <p:cNvSpPr txBox="1"/>
          <p:nvPr/>
        </p:nvSpPr>
        <p:spPr>
          <a:xfrm>
            <a:off x="6104965" y="3948557"/>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1" name="TextBox 10">
            <a:extLst>
              <a:ext uri="{FF2B5EF4-FFF2-40B4-BE49-F238E27FC236}">
                <a16:creationId xmlns:a16="http://schemas.microsoft.com/office/drawing/2014/main" id="{C589CFBD-F79E-8319-1F56-9D7651991028}"/>
              </a:ext>
            </a:extLst>
          </p:cNvPr>
          <p:cNvSpPr txBox="1"/>
          <p:nvPr/>
        </p:nvSpPr>
        <p:spPr>
          <a:xfrm>
            <a:off x="7196651" y="3939682"/>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2" name="TextBox 11">
            <a:extLst>
              <a:ext uri="{FF2B5EF4-FFF2-40B4-BE49-F238E27FC236}">
                <a16:creationId xmlns:a16="http://schemas.microsoft.com/office/drawing/2014/main" id="{3FA8E250-5112-20E1-9A03-EF37767C843E}"/>
              </a:ext>
            </a:extLst>
          </p:cNvPr>
          <p:cNvSpPr txBox="1"/>
          <p:nvPr/>
        </p:nvSpPr>
        <p:spPr>
          <a:xfrm>
            <a:off x="6653314" y="4498656"/>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3" name="TextBox 12">
            <a:extLst>
              <a:ext uri="{FF2B5EF4-FFF2-40B4-BE49-F238E27FC236}">
                <a16:creationId xmlns:a16="http://schemas.microsoft.com/office/drawing/2014/main" id="{445D447C-65A9-C634-8B30-6E60ECABF56B}"/>
              </a:ext>
            </a:extLst>
          </p:cNvPr>
          <p:cNvSpPr txBox="1"/>
          <p:nvPr/>
        </p:nvSpPr>
        <p:spPr>
          <a:xfrm>
            <a:off x="7745000" y="4502742"/>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4" name="TextBox 13">
            <a:extLst>
              <a:ext uri="{FF2B5EF4-FFF2-40B4-BE49-F238E27FC236}">
                <a16:creationId xmlns:a16="http://schemas.microsoft.com/office/drawing/2014/main" id="{8197DC14-F11E-10C5-6ECA-C64CEEC9240A}"/>
              </a:ext>
            </a:extLst>
          </p:cNvPr>
          <p:cNvSpPr txBox="1"/>
          <p:nvPr/>
        </p:nvSpPr>
        <p:spPr>
          <a:xfrm>
            <a:off x="6103752" y="5058403"/>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5" name="TextBox 14">
            <a:extLst>
              <a:ext uri="{FF2B5EF4-FFF2-40B4-BE49-F238E27FC236}">
                <a16:creationId xmlns:a16="http://schemas.microsoft.com/office/drawing/2014/main" id="{935D8DEA-BFFB-6B83-DB43-4B82EF142133}"/>
              </a:ext>
            </a:extLst>
          </p:cNvPr>
          <p:cNvSpPr txBox="1"/>
          <p:nvPr/>
        </p:nvSpPr>
        <p:spPr>
          <a:xfrm>
            <a:off x="7206107" y="5047461"/>
            <a:ext cx="507970" cy="369332"/>
          </a:xfrm>
          <a:prstGeom prst="rect">
            <a:avLst/>
          </a:prstGeom>
          <a:noFill/>
        </p:spPr>
        <p:txBody>
          <a:bodyPr wrap="square">
            <a:spAutoFit/>
          </a:bodyPr>
          <a:lstStyle/>
          <a:p>
            <a:pPr algn="ctr"/>
            <a:r>
              <a:rPr lang="cy-GB" sz="1800">
                <a:solidFill>
                  <a:schemeClr val="tx1"/>
                </a:solidFill>
                <a:latin typeface="Century Gothic" panose="020B0502020202020204" pitchFamily="34" charset="0"/>
              </a:rPr>
              <a:t>+</a:t>
            </a:r>
          </a:p>
        </p:txBody>
      </p:sp>
      <p:sp>
        <p:nvSpPr>
          <p:cNvPr id="16" name="TextBox 15">
            <a:extLst>
              <a:ext uri="{FF2B5EF4-FFF2-40B4-BE49-F238E27FC236}">
                <a16:creationId xmlns:a16="http://schemas.microsoft.com/office/drawing/2014/main" id="{B6BCBC54-38A1-B852-E5B5-373C1046654D}"/>
              </a:ext>
            </a:extLst>
          </p:cNvPr>
          <p:cNvSpPr txBox="1"/>
          <p:nvPr/>
        </p:nvSpPr>
        <p:spPr>
          <a:xfrm>
            <a:off x="6104965" y="4457313"/>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18" name="TextBox 17">
            <a:extLst>
              <a:ext uri="{FF2B5EF4-FFF2-40B4-BE49-F238E27FC236}">
                <a16:creationId xmlns:a16="http://schemas.microsoft.com/office/drawing/2014/main" id="{7BFB60E9-C275-AE6C-BFF2-2C0867C8561D}"/>
              </a:ext>
            </a:extLst>
          </p:cNvPr>
          <p:cNvSpPr txBox="1"/>
          <p:nvPr/>
        </p:nvSpPr>
        <p:spPr>
          <a:xfrm>
            <a:off x="6649589" y="5002161"/>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19" name="TextBox 18">
            <a:extLst>
              <a:ext uri="{FF2B5EF4-FFF2-40B4-BE49-F238E27FC236}">
                <a16:creationId xmlns:a16="http://schemas.microsoft.com/office/drawing/2014/main" id="{41F657FD-7E84-ABFC-C116-03C0EE16F887}"/>
              </a:ext>
            </a:extLst>
          </p:cNvPr>
          <p:cNvSpPr txBox="1"/>
          <p:nvPr/>
        </p:nvSpPr>
        <p:spPr>
          <a:xfrm>
            <a:off x="7745000" y="5012236"/>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20" name="TextBox 19">
            <a:extLst>
              <a:ext uri="{FF2B5EF4-FFF2-40B4-BE49-F238E27FC236}">
                <a16:creationId xmlns:a16="http://schemas.microsoft.com/office/drawing/2014/main" id="{26AB2418-7015-5675-5F48-1A694FFE5B0A}"/>
              </a:ext>
            </a:extLst>
          </p:cNvPr>
          <p:cNvSpPr txBox="1"/>
          <p:nvPr/>
        </p:nvSpPr>
        <p:spPr>
          <a:xfrm>
            <a:off x="7206107" y="4457313"/>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21" name="TextBox 20">
            <a:extLst>
              <a:ext uri="{FF2B5EF4-FFF2-40B4-BE49-F238E27FC236}">
                <a16:creationId xmlns:a16="http://schemas.microsoft.com/office/drawing/2014/main" id="{6F99B984-CCE6-6F28-3048-CDA8D098410C}"/>
              </a:ext>
            </a:extLst>
          </p:cNvPr>
          <p:cNvSpPr txBox="1"/>
          <p:nvPr/>
        </p:nvSpPr>
        <p:spPr>
          <a:xfrm>
            <a:off x="6653314" y="3902390"/>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22" name="TextBox 21">
            <a:extLst>
              <a:ext uri="{FF2B5EF4-FFF2-40B4-BE49-F238E27FC236}">
                <a16:creationId xmlns:a16="http://schemas.microsoft.com/office/drawing/2014/main" id="{B117C4A6-E038-BBE4-AB51-C6B9D556846B}"/>
              </a:ext>
            </a:extLst>
          </p:cNvPr>
          <p:cNvSpPr txBox="1"/>
          <p:nvPr/>
        </p:nvSpPr>
        <p:spPr>
          <a:xfrm>
            <a:off x="6104965" y="3362728"/>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23" name="TextBox 22">
            <a:extLst>
              <a:ext uri="{FF2B5EF4-FFF2-40B4-BE49-F238E27FC236}">
                <a16:creationId xmlns:a16="http://schemas.microsoft.com/office/drawing/2014/main" id="{AB7950A5-3185-FA82-17DE-5F7DF8D254D9}"/>
              </a:ext>
            </a:extLst>
          </p:cNvPr>
          <p:cNvSpPr txBox="1"/>
          <p:nvPr/>
        </p:nvSpPr>
        <p:spPr>
          <a:xfrm>
            <a:off x="7189982" y="3355617"/>
            <a:ext cx="507970"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24" name="TextBox 23">
            <a:extLst>
              <a:ext uri="{FF2B5EF4-FFF2-40B4-BE49-F238E27FC236}">
                <a16:creationId xmlns:a16="http://schemas.microsoft.com/office/drawing/2014/main" id="{1843EA99-6C33-D86E-6BF8-CD98CFA6BAE6}"/>
              </a:ext>
            </a:extLst>
          </p:cNvPr>
          <p:cNvSpPr txBox="1"/>
          <p:nvPr/>
        </p:nvSpPr>
        <p:spPr>
          <a:xfrm>
            <a:off x="7819602" y="3909867"/>
            <a:ext cx="358763" cy="461665"/>
          </a:xfrm>
          <a:prstGeom prst="rect">
            <a:avLst/>
          </a:prstGeom>
          <a:noFill/>
        </p:spPr>
        <p:txBody>
          <a:bodyPr wrap="square">
            <a:spAutoFit/>
          </a:bodyPr>
          <a:lstStyle/>
          <a:p>
            <a:pPr algn="ctr"/>
            <a:r>
              <a:rPr lang="cy-GB" sz="2400" b="1">
                <a:solidFill>
                  <a:schemeClr val="bg1"/>
                </a:solidFill>
                <a:latin typeface="Century Gothic" panose="020B0502020202020204" pitchFamily="34" charset="0"/>
              </a:rPr>
              <a:t>− </a:t>
            </a:r>
          </a:p>
        </p:txBody>
      </p:sp>
      <p:sp>
        <p:nvSpPr>
          <p:cNvPr id="25" name="TextBox 24">
            <a:extLst>
              <a:ext uri="{FF2B5EF4-FFF2-40B4-BE49-F238E27FC236}">
                <a16:creationId xmlns:a16="http://schemas.microsoft.com/office/drawing/2014/main" id="{27D77D7D-19B7-5788-E335-356C4B1EEC2C}"/>
              </a:ext>
            </a:extLst>
          </p:cNvPr>
          <p:cNvSpPr txBox="1"/>
          <p:nvPr/>
        </p:nvSpPr>
        <p:spPr>
          <a:xfrm>
            <a:off x="2691516" y="5716186"/>
            <a:ext cx="2282327" cy="369332"/>
          </a:xfrm>
          <a:prstGeom prst="rect">
            <a:avLst/>
          </a:prstGeom>
          <a:noFill/>
        </p:spPr>
        <p:txBody>
          <a:bodyPr wrap="square" rtlCol="0">
            <a:spAutoFit/>
          </a:bodyPr>
          <a:lstStyle/>
          <a:p>
            <a:pPr algn="ctr"/>
            <a:r>
              <a:rPr lang="cy-GB" b="1">
                <a:solidFill>
                  <a:srgbClr val="C8102E"/>
                </a:solidFill>
                <a:latin typeface="Century Gothic" panose="020B0502020202020204" pitchFamily="34" charset="0"/>
              </a:rPr>
              <a:t>Bondio metelig</a:t>
            </a:r>
          </a:p>
        </p:txBody>
      </p:sp>
      <p:sp>
        <p:nvSpPr>
          <p:cNvPr id="26" name="TextBox 25">
            <a:extLst>
              <a:ext uri="{FF2B5EF4-FFF2-40B4-BE49-F238E27FC236}">
                <a16:creationId xmlns:a16="http://schemas.microsoft.com/office/drawing/2014/main" id="{1BE29917-D6CB-808D-D47F-6FB18DF73418}"/>
              </a:ext>
            </a:extLst>
          </p:cNvPr>
          <p:cNvSpPr txBox="1"/>
          <p:nvPr/>
        </p:nvSpPr>
        <p:spPr>
          <a:xfrm>
            <a:off x="6016395" y="5713690"/>
            <a:ext cx="2282327" cy="369332"/>
          </a:xfrm>
          <a:prstGeom prst="rect">
            <a:avLst/>
          </a:prstGeom>
          <a:noFill/>
        </p:spPr>
        <p:txBody>
          <a:bodyPr wrap="square" rtlCol="0">
            <a:spAutoFit/>
          </a:bodyPr>
          <a:lstStyle/>
          <a:p>
            <a:pPr algn="ctr"/>
            <a:r>
              <a:rPr lang="cy-GB" b="1">
                <a:solidFill>
                  <a:srgbClr val="C8102E"/>
                </a:solidFill>
                <a:latin typeface="Century Gothic" panose="020B0502020202020204" pitchFamily="34" charset="0"/>
              </a:rPr>
              <a:t>Bondio ïonig</a:t>
            </a:r>
          </a:p>
        </p:txBody>
      </p:sp>
      <p:pic>
        <p:nvPicPr>
          <p:cNvPr id="29" name="Graphic 28" descr="Llun lliw solet o Badge Tick1">
            <a:extLst>
              <a:ext uri="{FF2B5EF4-FFF2-40B4-BE49-F238E27FC236}">
                <a16:creationId xmlns:a16="http://schemas.microsoft.com/office/drawing/2014/main" id="{21A4693D-8F3A-E084-1540-54F9207B868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696034" y="4399617"/>
            <a:ext cx="914400" cy="914400"/>
          </a:xfrm>
          <a:prstGeom prst="rect">
            <a:avLst/>
          </a:prstGeom>
        </p:spPr>
      </p:pic>
      <p:pic>
        <p:nvPicPr>
          <p:cNvPr id="32" name="Graphic 31" descr="Llun lliw solet o Badge chroes">
            <a:extLst>
              <a:ext uri="{FF2B5EF4-FFF2-40B4-BE49-F238E27FC236}">
                <a16:creationId xmlns:a16="http://schemas.microsoft.com/office/drawing/2014/main" id="{115138C6-0A96-60D8-0662-038464299F0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129818" y="4396615"/>
            <a:ext cx="914400" cy="914400"/>
          </a:xfrm>
          <a:prstGeom prst="rect">
            <a:avLst/>
          </a:prstGeom>
        </p:spPr>
      </p:pic>
      <p:sp>
        <p:nvSpPr>
          <p:cNvPr id="33" name="TextBox 32">
            <a:extLst>
              <a:ext uri="{FF2B5EF4-FFF2-40B4-BE49-F238E27FC236}">
                <a16:creationId xmlns:a16="http://schemas.microsoft.com/office/drawing/2014/main" id="{EE5C67BF-FD05-7724-3512-D9FBCBB873EE}"/>
              </a:ext>
            </a:extLst>
          </p:cNvPr>
          <p:cNvSpPr txBox="1"/>
          <p:nvPr/>
        </p:nvSpPr>
        <p:spPr>
          <a:xfrm>
            <a:off x="9179856" y="3939682"/>
            <a:ext cx="832039" cy="369332"/>
          </a:xfrm>
          <a:prstGeom prst="rect">
            <a:avLst/>
          </a:prstGeom>
          <a:noFill/>
        </p:spPr>
        <p:txBody>
          <a:bodyPr wrap="square" rtlCol="0">
            <a:spAutoFit/>
          </a:bodyPr>
          <a:lstStyle/>
          <a:p>
            <a:r>
              <a:rPr lang="cy-GB">
                <a:latin typeface="Century Gothic" panose="020B0502020202020204" pitchFamily="34" charset="0"/>
              </a:rPr>
              <a:t>anion</a:t>
            </a:r>
          </a:p>
        </p:txBody>
      </p:sp>
      <p:sp>
        <p:nvSpPr>
          <p:cNvPr id="34" name="TextBox 33">
            <a:extLst>
              <a:ext uri="{FF2B5EF4-FFF2-40B4-BE49-F238E27FC236}">
                <a16:creationId xmlns:a16="http://schemas.microsoft.com/office/drawing/2014/main" id="{7E516939-19EE-BB45-E7F4-098E133AD728}"/>
              </a:ext>
            </a:extLst>
          </p:cNvPr>
          <p:cNvSpPr txBox="1"/>
          <p:nvPr/>
        </p:nvSpPr>
        <p:spPr>
          <a:xfrm>
            <a:off x="9247475" y="2913792"/>
            <a:ext cx="967272" cy="369332"/>
          </a:xfrm>
          <a:prstGeom prst="rect">
            <a:avLst/>
          </a:prstGeom>
          <a:noFill/>
        </p:spPr>
        <p:txBody>
          <a:bodyPr wrap="square" rtlCol="0">
            <a:spAutoFit/>
          </a:bodyPr>
          <a:lstStyle/>
          <a:p>
            <a:r>
              <a:rPr lang="cy-GB">
                <a:latin typeface="Century Gothic" panose="020B0502020202020204" pitchFamily="34" charset="0"/>
              </a:rPr>
              <a:t>catïon</a:t>
            </a:r>
          </a:p>
        </p:txBody>
      </p:sp>
      <p:cxnSp>
        <p:nvCxnSpPr>
          <p:cNvPr id="36" name="Straight Arrow Connector 35">
            <a:extLst>
              <a:ext uri="{FF2B5EF4-FFF2-40B4-BE49-F238E27FC236}">
                <a16:creationId xmlns:a16="http://schemas.microsoft.com/office/drawing/2014/main" id="{87EF5AC8-87D1-DEB5-B73D-CEC98086C153}"/>
              </a:ext>
              <a:ext uri="{C183D7F6-B498-43B3-948B-1728B52AA6E4}">
                <adec:decorative xmlns:adec="http://schemas.microsoft.com/office/drawing/2017/decorative" val="1"/>
              </a:ext>
            </a:extLst>
          </p:cNvPr>
          <p:cNvCxnSpPr>
            <a:cxnSpLocks/>
            <a:stCxn id="34" idx="1"/>
            <a:endCxn id="9" idx="3"/>
          </p:cNvCxnSpPr>
          <p:nvPr/>
        </p:nvCxnSpPr>
        <p:spPr>
          <a:xfrm flipH="1">
            <a:off x="8094314" y="3098458"/>
            <a:ext cx="1153161" cy="4865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F022FBD4-B3B0-B73C-455E-5C03C342ED05}"/>
              </a:ext>
              <a:ext uri="{C183D7F6-B498-43B3-948B-1728B52AA6E4}">
                <adec:decorative xmlns:adec="http://schemas.microsoft.com/office/drawing/2017/decorative" val="1"/>
              </a:ext>
            </a:extLst>
          </p:cNvPr>
          <p:cNvCxnSpPr>
            <a:cxnSpLocks/>
            <a:stCxn id="33" idx="1"/>
            <a:endCxn id="24" idx="3"/>
          </p:cNvCxnSpPr>
          <p:nvPr/>
        </p:nvCxnSpPr>
        <p:spPr>
          <a:xfrm flipH="1">
            <a:off x="8178365" y="4124348"/>
            <a:ext cx="1001491" cy="1635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4" name="TextBox 53">
            <a:extLst>
              <a:ext uri="{FF2B5EF4-FFF2-40B4-BE49-F238E27FC236}">
                <a16:creationId xmlns:a16="http://schemas.microsoft.com/office/drawing/2014/main" id="{19CB44AD-2FE5-7D46-82C2-E355A97D1B36}"/>
              </a:ext>
            </a:extLst>
          </p:cNvPr>
          <p:cNvSpPr txBox="1"/>
          <p:nvPr/>
        </p:nvSpPr>
        <p:spPr>
          <a:xfrm>
            <a:off x="1061298" y="3222192"/>
            <a:ext cx="967272" cy="369332"/>
          </a:xfrm>
          <a:prstGeom prst="rect">
            <a:avLst/>
          </a:prstGeom>
          <a:noFill/>
        </p:spPr>
        <p:txBody>
          <a:bodyPr wrap="square" rtlCol="0">
            <a:spAutoFit/>
          </a:bodyPr>
          <a:lstStyle/>
          <a:p>
            <a:r>
              <a:rPr lang="cy-GB" dirty="0">
                <a:latin typeface="Century Gothic" panose="020B0502020202020204" pitchFamily="34" charset="0"/>
              </a:rPr>
              <a:t>catïon</a:t>
            </a:r>
          </a:p>
        </p:txBody>
      </p:sp>
      <p:sp>
        <p:nvSpPr>
          <p:cNvPr id="55" name="TextBox 54">
            <a:extLst>
              <a:ext uri="{FF2B5EF4-FFF2-40B4-BE49-F238E27FC236}">
                <a16:creationId xmlns:a16="http://schemas.microsoft.com/office/drawing/2014/main" id="{1D8CCD83-346B-A55F-3E95-80CF44C51CA2}"/>
              </a:ext>
            </a:extLst>
          </p:cNvPr>
          <p:cNvSpPr txBox="1"/>
          <p:nvPr/>
        </p:nvSpPr>
        <p:spPr>
          <a:xfrm>
            <a:off x="1145214" y="3912684"/>
            <a:ext cx="1111203" cy="369332"/>
          </a:xfrm>
          <a:prstGeom prst="rect">
            <a:avLst/>
          </a:prstGeom>
          <a:noFill/>
        </p:spPr>
        <p:txBody>
          <a:bodyPr wrap="square" rtlCol="0">
            <a:spAutoFit/>
          </a:bodyPr>
          <a:lstStyle/>
          <a:p>
            <a:r>
              <a:rPr lang="cy-GB" dirty="0">
                <a:latin typeface="Century Gothic" panose="020B0502020202020204" pitchFamily="34" charset="0"/>
              </a:rPr>
              <a:t>electron</a:t>
            </a:r>
          </a:p>
        </p:txBody>
      </p:sp>
      <p:cxnSp>
        <p:nvCxnSpPr>
          <p:cNvPr id="57" name="Straight Arrow Connector 56">
            <a:extLst>
              <a:ext uri="{FF2B5EF4-FFF2-40B4-BE49-F238E27FC236}">
                <a16:creationId xmlns:a16="http://schemas.microsoft.com/office/drawing/2014/main" id="{E90BD817-554C-E4F5-051A-A1CE031FF3BD}"/>
              </a:ext>
              <a:ext uri="{C183D7F6-B498-43B3-948B-1728B52AA6E4}">
                <adec:decorative xmlns:adec="http://schemas.microsoft.com/office/drawing/2017/decorative" val="1"/>
              </a:ext>
            </a:extLst>
          </p:cNvPr>
          <p:cNvCxnSpPr>
            <a:stCxn id="55" idx="3"/>
          </p:cNvCxnSpPr>
          <p:nvPr/>
        </p:nvCxnSpPr>
        <p:spPr>
          <a:xfrm flipV="1">
            <a:off x="2256417" y="4061012"/>
            <a:ext cx="684007" cy="3633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a:extLst>
              <a:ext uri="{FF2B5EF4-FFF2-40B4-BE49-F238E27FC236}">
                <a16:creationId xmlns:a16="http://schemas.microsoft.com/office/drawing/2014/main" id="{19794BBD-2DE6-B879-F2DD-66CDBC5E46D5}"/>
              </a:ext>
              <a:ext uri="{C183D7F6-B498-43B3-948B-1728B52AA6E4}">
                <adec:decorative xmlns:adec="http://schemas.microsoft.com/office/drawing/2017/decorative" val="1"/>
              </a:ext>
            </a:extLst>
          </p:cNvPr>
          <p:cNvCxnSpPr>
            <a:stCxn id="54" idx="3"/>
          </p:cNvCxnSpPr>
          <p:nvPr/>
        </p:nvCxnSpPr>
        <p:spPr>
          <a:xfrm>
            <a:off x="2028570" y="3406858"/>
            <a:ext cx="1028395" cy="2841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 name="Vertical Title 1">
            <a:extLst>
              <a:ext uri="{FF2B5EF4-FFF2-40B4-BE49-F238E27FC236}">
                <a16:creationId xmlns:a16="http://schemas.microsoft.com/office/drawing/2014/main" id="{0C7A2346-CA2B-19FB-8482-8930E1AFAF9E}"/>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
        <p:nvSpPr>
          <p:cNvPr id="7" name="Title 1">
            <a:extLst>
              <a:ext uri="{FF2B5EF4-FFF2-40B4-BE49-F238E27FC236}">
                <a16:creationId xmlns:a16="http://schemas.microsoft.com/office/drawing/2014/main" id="{6943E423-C0F3-8F42-FDB6-5997EBF738E3}"/>
              </a:ext>
            </a:extLst>
          </p:cNvPr>
          <p:cNvSpPr txBox="1">
            <a:spLocks/>
          </p:cNvSpPr>
          <p:nvPr/>
        </p:nvSpPr>
        <p:spPr>
          <a:xfrm>
            <a:off x="540000" y="332310"/>
            <a:ext cx="10080000" cy="44066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pPr marL="457200" lvl="0" indent="-457200">
              <a:lnSpc>
                <a:spcPct val="100000"/>
              </a:lnSpc>
              <a:spcAft>
                <a:spcPts val="600"/>
              </a:spcAft>
              <a:buClr>
                <a:srgbClr val="C8102E"/>
              </a:buClr>
              <a:buSzPct val="110000"/>
              <a:buFont typeface="+mj-lt"/>
              <a:buAutoNum type="arabicPeriod" startAt="4"/>
              <a:tabLst>
                <a:tab pos="270510" algn="ctr"/>
                <a:tab pos="540385" algn="ctr"/>
              </a:tabLst>
            </a:pPr>
            <a:r>
              <a:rPr lang="cy-GB" sz="2800" b="0" dirty="0">
                <a:solidFill>
                  <a:schemeClr val="tx1"/>
                </a:solidFill>
                <a:effectLst/>
                <a:latin typeface="Century Gothic" panose="020B0502020202020204" pitchFamily="34" charset="0"/>
                <a:ea typeface="Century Gothic"/>
                <a:cs typeface="Arial" panose="020B0604020202020204" pitchFamily="34" charset="0"/>
              </a:rPr>
              <a:t>Mae’r atomau mewn haearn yn cael eu dal at ei gilydd gan fondiau ïonig.</a:t>
            </a:r>
          </a:p>
        </p:txBody>
      </p:sp>
    </p:spTree>
    <p:extLst>
      <p:ext uri="{BB962C8B-B14F-4D97-AF65-F5344CB8AC3E}">
        <p14:creationId xmlns:p14="http://schemas.microsoft.com/office/powerpoint/2010/main" val="1257993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E4A83-C5A6-751C-24C7-5072E271E1D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AE31BC-FA50-A3CD-2258-001E42BCFD10}"/>
              </a:ext>
            </a:extLst>
          </p:cNvPr>
          <p:cNvSpPr>
            <a:spLocks noGrp="1"/>
          </p:cNvSpPr>
          <p:nvPr>
            <p:ph idx="1"/>
          </p:nvPr>
        </p:nvSpPr>
        <p:spPr>
          <a:xfrm>
            <a:off x="894944" y="1536970"/>
            <a:ext cx="9725055" cy="4763030"/>
          </a:xfrm>
        </p:spPr>
        <p:txBody>
          <a:bodyPr/>
          <a:lstStyle/>
          <a:p>
            <a:pPr>
              <a:lnSpc>
                <a:spcPct val="107000"/>
              </a:lnSpc>
              <a:spcAft>
                <a:spcPts val="600"/>
              </a:spcAft>
            </a:pPr>
            <a:r>
              <a:rPr lang="cy-GB" sz="4000" b="1">
                <a:effectLst/>
                <a:latin typeface="Century Gothic" panose="020B0502020202020204" pitchFamily="34" charset="0"/>
                <a:ea typeface="Century Gothic"/>
                <a:cs typeface="Arial" panose="020B0604020202020204" pitchFamily="34" charset="0"/>
              </a:rPr>
              <a:t>CYWIR</a:t>
            </a:r>
          </a:p>
          <a:p>
            <a:pPr>
              <a:lnSpc>
                <a:spcPct val="107000"/>
              </a:lnSpc>
              <a:spcAft>
                <a:spcPts val="600"/>
              </a:spcAft>
            </a:pPr>
            <a:r>
              <a:rPr lang="cy-GB" sz="2000">
                <a:effectLst/>
                <a:latin typeface="Century Gothic" panose="020B0502020202020204" pitchFamily="34" charset="0"/>
                <a:ea typeface="Century Gothic"/>
                <a:cs typeface="Arial" panose="020B0604020202020204" pitchFamily="34" charset="0"/>
              </a:rPr>
              <a:t>Mae’r electronau o blisgyn allanol atomau yn </a:t>
            </a:r>
            <a:r>
              <a:rPr lang="cy-GB" sz="2000" b="1">
                <a:effectLst/>
                <a:latin typeface="Century Gothic" panose="020B0502020202020204" pitchFamily="34" charset="0"/>
                <a:ea typeface="Century Gothic"/>
                <a:cs typeface="Arial" panose="020B0604020202020204" pitchFamily="34" charset="0"/>
              </a:rPr>
              <a:t>rhydd i symud</a:t>
            </a:r>
            <a:r>
              <a:rPr lang="cy-GB" sz="2000">
                <a:effectLst/>
                <a:latin typeface="Century Gothic" panose="020B0502020202020204" pitchFamily="34" charset="0"/>
                <a:ea typeface="Century Gothic"/>
                <a:cs typeface="Arial" panose="020B0604020202020204" pitchFamily="34" charset="0"/>
              </a:rPr>
              <a:t> drwy’r ddellten o ïonau positif.</a:t>
            </a:r>
          </a:p>
          <a:p>
            <a:endParaRPr lang="en-GB" dirty="0"/>
          </a:p>
        </p:txBody>
      </p:sp>
      <p:grpSp>
        <p:nvGrpSpPr>
          <p:cNvPr id="5" name="Group 4"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Mae saethau'n pwyntio i ffwrdd o'r cylchoedd coch tywyll mewn cyfeiriadau ar hap i ddangos symudiad yr electronau.">
            <a:extLst>
              <a:ext uri="{FF2B5EF4-FFF2-40B4-BE49-F238E27FC236}">
                <a16:creationId xmlns:a16="http://schemas.microsoft.com/office/drawing/2014/main" id="{5E25AFFE-8EB7-04A0-C472-CB61E2D94332}"/>
              </a:ext>
            </a:extLst>
          </p:cNvPr>
          <p:cNvGrpSpPr/>
          <p:nvPr/>
        </p:nvGrpSpPr>
        <p:grpSpPr>
          <a:xfrm>
            <a:off x="1375342" y="3165374"/>
            <a:ext cx="2743583" cy="2514951"/>
            <a:chOff x="1375342" y="3165374"/>
            <a:chExt cx="2743583" cy="2514951"/>
          </a:xfrm>
        </p:grpSpPr>
        <p:pic>
          <p:nvPicPr>
            <p:cNvPr id="4" name="Picture 3"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Mae saethau'n pwyntio i ffwrdd o'r cylchoedd coch tywyll mewn cyfeiriadau ar hap i ddangos symudiad yr electronau.">
              <a:extLst>
                <a:ext uri="{FF2B5EF4-FFF2-40B4-BE49-F238E27FC236}">
                  <a16:creationId xmlns:a16="http://schemas.microsoft.com/office/drawing/2014/main" id="{315590E8-FE52-8D5D-9642-EFCD381833A4}"/>
                </a:ext>
              </a:extLst>
            </p:cNvPr>
            <p:cNvPicPr>
              <a:picLocks noChangeAspect="1"/>
            </p:cNvPicPr>
            <p:nvPr/>
          </p:nvPicPr>
          <p:blipFill>
            <a:blip r:embed="rId3"/>
            <a:stretch>
              <a:fillRect/>
            </a:stretch>
          </p:blipFill>
          <p:spPr>
            <a:xfrm>
              <a:off x="1375342" y="3165374"/>
              <a:ext cx="2743583" cy="2514951"/>
            </a:xfrm>
            <a:prstGeom prst="rect">
              <a:avLst/>
            </a:prstGeom>
          </p:spPr>
        </p:pic>
        <p:cxnSp>
          <p:nvCxnSpPr>
            <p:cNvPr id="6" name="Straight Arrow Connector 5">
              <a:extLst>
                <a:ext uri="{FF2B5EF4-FFF2-40B4-BE49-F238E27FC236}">
                  <a16:creationId xmlns:a16="http://schemas.microsoft.com/office/drawing/2014/main" id="{2ED5B31E-157B-0FDC-F4F6-0E89C9410165}"/>
                </a:ext>
                <a:ext uri="{C183D7F6-B498-43B3-948B-1728B52AA6E4}">
                  <adec:decorative xmlns:adec="http://schemas.microsoft.com/office/drawing/2017/decorative" val="1"/>
                </a:ext>
              </a:extLst>
            </p:cNvPr>
            <p:cNvCxnSpPr>
              <a:cxnSpLocks/>
            </p:cNvCxnSpPr>
            <p:nvPr/>
          </p:nvCxnSpPr>
          <p:spPr>
            <a:xfrm flipV="1">
              <a:off x="3100970" y="3321420"/>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895F9CAB-B4B2-5CBD-10F8-76394AA43911}"/>
                </a:ext>
                <a:ext uri="{C183D7F6-B498-43B3-948B-1728B52AA6E4}">
                  <adec:decorative xmlns:adec="http://schemas.microsoft.com/office/drawing/2017/decorative" val="1"/>
                </a:ext>
              </a:extLst>
            </p:cNvPr>
            <p:cNvCxnSpPr>
              <a:cxnSpLocks/>
            </p:cNvCxnSpPr>
            <p:nvPr/>
          </p:nvCxnSpPr>
          <p:spPr>
            <a:xfrm>
              <a:off x="2420629" y="5262280"/>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BED83A19-E14A-CD1D-1266-B5431EBD22EE}"/>
                </a:ext>
                <a:ext uri="{C183D7F6-B498-43B3-948B-1728B52AA6E4}">
                  <adec:decorative xmlns:adec="http://schemas.microsoft.com/office/drawing/2017/decorative" val="1"/>
                </a:ext>
              </a:extLst>
            </p:cNvPr>
            <p:cNvCxnSpPr>
              <a:cxnSpLocks/>
            </p:cNvCxnSpPr>
            <p:nvPr/>
          </p:nvCxnSpPr>
          <p:spPr>
            <a:xfrm flipV="1">
              <a:off x="3687316" y="4930585"/>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7B9EDB2A-BE98-7249-D3EC-05526820943B}"/>
                </a:ext>
                <a:ext uri="{C183D7F6-B498-43B3-948B-1728B52AA6E4}">
                  <adec:decorative xmlns:adec="http://schemas.microsoft.com/office/drawing/2017/decorative" val="1"/>
                </a:ext>
              </a:extLst>
            </p:cNvPr>
            <p:cNvCxnSpPr>
              <a:cxnSpLocks/>
            </p:cNvCxnSpPr>
            <p:nvPr/>
          </p:nvCxnSpPr>
          <p:spPr>
            <a:xfrm flipH="1" flipV="1">
              <a:off x="2338970" y="3582776"/>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8139605E-7388-452A-D271-C78939B64E2C}"/>
                </a:ext>
                <a:ext uri="{C183D7F6-B498-43B3-948B-1728B52AA6E4}">
                  <adec:decorative xmlns:adec="http://schemas.microsoft.com/office/drawing/2017/decorative" val="1"/>
                </a:ext>
              </a:extLst>
            </p:cNvPr>
            <p:cNvCxnSpPr>
              <a:cxnSpLocks/>
            </p:cNvCxnSpPr>
            <p:nvPr/>
          </p:nvCxnSpPr>
          <p:spPr>
            <a:xfrm flipH="1" flipV="1">
              <a:off x="1738336" y="4395954"/>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8B448793-B1B5-7C27-FA9C-90EF0EB6E108}"/>
                </a:ext>
                <a:ext uri="{C183D7F6-B498-43B3-948B-1728B52AA6E4}">
                  <adec:decorative xmlns:adec="http://schemas.microsoft.com/office/drawing/2017/decorative" val="1"/>
                </a:ext>
              </a:extLst>
            </p:cNvPr>
            <p:cNvCxnSpPr>
              <a:cxnSpLocks/>
            </p:cNvCxnSpPr>
            <p:nvPr/>
          </p:nvCxnSpPr>
          <p:spPr>
            <a:xfrm flipV="1">
              <a:off x="2497672" y="4647111"/>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FD8DFB1B-8694-0CD4-E41C-2256B299F32B}"/>
                </a:ext>
                <a:ext uri="{C183D7F6-B498-43B3-948B-1728B52AA6E4}">
                  <adec:decorative xmlns:adec="http://schemas.microsoft.com/office/drawing/2017/decorative" val="1"/>
                </a:ext>
              </a:extLst>
            </p:cNvPr>
            <p:cNvCxnSpPr>
              <a:cxnSpLocks/>
            </p:cNvCxnSpPr>
            <p:nvPr/>
          </p:nvCxnSpPr>
          <p:spPr>
            <a:xfrm>
              <a:off x="1962453" y="4052336"/>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C81ACECF-F6B8-0C6F-F443-BF93F27F2FCE}"/>
                </a:ext>
                <a:ext uri="{C183D7F6-B498-43B3-948B-1728B52AA6E4}">
                  <adec:decorative xmlns:adec="http://schemas.microsoft.com/office/drawing/2017/decorative" val="1"/>
                </a:ext>
              </a:extLst>
            </p:cNvPr>
            <p:cNvCxnSpPr>
              <a:cxnSpLocks/>
            </p:cNvCxnSpPr>
            <p:nvPr/>
          </p:nvCxnSpPr>
          <p:spPr>
            <a:xfrm>
              <a:off x="3235440" y="4733654"/>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298E0955-5816-5558-A154-E2C00E7413D8}"/>
                </a:ext>
                <a:ext uri="{C183D7F6-B498-43B3-948B-1728B52AA6E4}">
                  <adec:decorative xmlns:adec="http://schemas.microsoft.com/office/drawing/2017/decorative" val="1"/>
                </a:ext>
              </a:extLst>
            </p:cNvPr>
            <p:cNvCxnSpPr>
              <a:cxnSpLocks/>
            </p:cNvCxnSpPr>
            <p:nvPr/>
          </p:nvCxnSpPr>
          <p:spPr>
            <a:xfrm flipH="1">
              <a:off x="3006485" y="4132727"/>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grpSp>
      <p:sp>
        <p:nvSpPr>
          <p:cNvPr id="41" name="TextBox 40">
            <a:extLst>
              <a:ext uri="{FF2B5EF4-FFF2-40B4-BE49-F238E27FC236}">
                <a16:creationId xmlns:a16="http://schemas.microsoft.com/office/drawing/2014/main" id="{1197C4E0-AEE5-0F9E-21F5-0DB5C0817ECD}"/>
              </a:ext>
            </a:extLst>
          </p:cNvPr>
          <p:cNvSpPr txBox="1"/>
          <p:nvPr/>
        </p:nvSpPr>
        <p:spPr>
          <a:xfrm>
            <a:off x="5580000" y="3659693"/>
            <a:ext cx="4596776" cy="1200329"/>
          </a:xfrm>
          <a:prstGeom prst="rect">
            <a:avLst/>
          </a:prstGeom>
          <a:noFill/>
        </p:spPr>
        <p:txBody>
          <a:bodyPr wrap="square">
            <a:spAutoFit/>
          </a:bodyPr>
          <a:lstStyle/>
          <a:p>
            <a:pPr>
              <a:buClr>
                <a:srgbClr val="C32233"/>
              </a:buClr>
            </a:pPr>
            <a:r>
              <a:rPr lang="cy-GB">
                <a:latin typeface="Century Gothic" panose="020B0502020202020204" pitchFamily="34" charset="0"/>
              </a:rPr>
              <a:t>Gwyliwch yr animeiddiad byr hwn gan </a:t>
            </a:r>
            <a:r>
              <a:rPr lang="cy-GB" i="1">
                <a:latin typeface="Century Gothic" panose="020B0502020202020204" pitchFamily="34" charset="0"/>
              </a:rPr>
              <a:t>FranklyChemistry</a:t>
            </a:r>
            <a:r>
              <a:rPr lang="cy-GB">
                <a:latin typeface="Century Gothic" panose="020B0502020202020204" pitchFamily="34" charset="0"/>
              </a:rPr>
              <a:t> sy’n dangos pam mae metelau’n gallu dargludo cerrynt trydanol:</a:t>
            </a:r>
            <a:r>
              <a:rPr lang="cy-GB" b="0" i="0">
                <a:effectLst/>
                <a:latin typeface="Century Gothic" panose="020B0502020202020204" pitchFamily="34" charset="0"/>
              </a:rPr>
              <a:t> </a:t>
            </a:r>
            <a:r>
              <a:rPr lang="cy-GB">
                <a:latin typeface="Century Gothic" panose="020B0502020202020204" pitchFamily="34" charset="0"/>
                <a:hlinkClick r:id="rId4"/>
              </a:rPr>
              <a:t>https://youtu.be/wP-ELN5nC74</a:t>
            </a:r>
          </a:p>
        </p:txBody>
      </p:sp>
      <p:sp>
        <p:nvSpPr>
          <p:cNvPr id="7" name="Vertical Title 1">
            <a:extLst>
              <a:ext uri="{FF2B5EF4-FFF2-40B4-BE49-F238E27FC236}">
                <a16:creationId xmlns:a16="http://schemas.microsoft.com/office/drawing/2014/main" id="{C6F09AAD-58BF-82D7-311D-EC141BF5631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
        <p:nvSpPr>
          <p:cNvPr id="9" name="Title 1">
            <a:extLst>
              <a:ext uri="{FF2B5EF4-FFF2-40B4-BE49-F238E27FC236}">
                <a16:creationId xmlns:a16="http://schemas.microsoft.com/office/drawing/2014/main" id="{202B9BA1-9533-1C80-03E7-A4EACB24D00E}"/>
              </a:ext>
            </a:extLst>
          </p:cNvPr>
          <p:cNvSpPr txBox="1">
            <a:spLocks/>
          </p:cNvSpPr>
          <p:nvPr/>
        </p:nvSpPr>
        <p:spPr>
          <a:xfrm>
            <a:off x="540000" y="482944"/>
            <a:ext cx="10080000" cy="77705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pPr marL="342900" lvl="0" indent="-342900">
              <a:lnSpc>
                <a:spcPct val="100000"/>
              </a:lnSpc>
              <a:spcAft>
                <a:spcPts val="600"/>
              </a:spcAft>
              <a:buClr>
                <a:srgbClr val="C8102E"/>
              </a:buClr>
              <a:buSzPct val="110000"/>
              <a:buFont typeface="+mj-lt"/>
              <a:buAutoNum type="arabicPeriod" startAt="5"/>
              <a:tabLst>
                <a:tab pos="270510" algn="ctr"/>
                <a:tab pos="540385" algn="ctr"/>
              </a:tabLst>
            </a:pPr>
            <a:r>
              <a:rPr lang="cy-GB" sz="2800" b="0" dirty="0">
                <a:solidFill>
                  <a:srgbClr val="000000"/>
                </a:solidFill>
                <a:effectLst/>
                <a:latin typeface="Century Gothic" panose="020B0502020202020204" pitchFamily="34" charset="0"/>
                <a:ea typeface="Century Gothic"/>
                <a:cs typeface="Arial" panose="020B0604020202020204" pitchFamily="34" charset="0"/>
              </a:rPr>
              <a:t>Yn adeiledd haearn, mae rhai electronau yn gallu symud o gwmpas y solid.</a:t>
            </a:r>
          </a:p>
        </p:txBody>
      </p:sp>
    </p:spTree>
    <p:extLst>
      <p:ext uri="{BB962C8B-B14F-4D97-AF65-F5344CB8AC3E}">
        <p14:creationId xmlns:p14="http://schemas.microsoft.com/office/powerpoint/2010/main" val="3400890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B05C1-9A52-86DA-2C88-7F83014AEC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2497B4-C27F-5901-2AFA-0000BDFB8D97}"/>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6"/>
              <a:tabLst>
                <a:tab pos="270510" algn="ctr"/>
                <a:tab pos="540385" algn="ctr"/>
              </a:tabLst>
            </a:pPr>
            <a:r>
              <a:rPr lang="cy-GB" sz="2800" b="0">
                <a:solidFill>
                  <a:schemeClr val="tx1"/>
                </a:solidFill>
                <a:effectLst/>
                <a:latin typeface="Century Gothic" panose="020B0502020202020204" pitchFamily="34" charset="0"/>
                <a:ea typeface="Century Gothic"/>
                <a:cs typeface="Arial" panose="020B0604020202020204" pitchFamily="34" charset="0"/>
              </a:rPr>
              <a:t>Os caiff haearn ei wresogi i dymheredd uchel iawn, bydd yn troi’n nwy.</a:t>
            </a:r>
          </a:p>
        </p:txBody>
      </p:sp>
      <p:sp>
        <p:nvSpPr>
          <p:cNvPr id="3" name="Content Placeholder 2">
            <a:extLst>
              <a:ext uri="{FF2B5EF4-FFF2-40B4-BE49-F238E27FC236}">
                <a16:creationId xmlns:a16="http://schemas.microsoft.com/office/drawing/2014/main" id="{47A3C3F5-BBE7-869B-7397-6EA01FCCC7A0}"/>
              </a:ext>
            </a:extLst>
          </p:cNvPr>
          <p:cNvSpPr>
            <a:spLocks noGrp="1"/>
          </p:cNvSpPr>
          <p:nvPr>
            <p:ph idx="1"/>
          </p:nvPr>
        </p:nvSpPr>
        <p:spPr>
          <a:xfrm>
            <a:off x="992220" y="1260000"/>
            <a:ext cx="9627779" cy="5040000"/>
          </a:xfrm>
        </p:spPr>
        <p:txBody>
          <a:bodyPr/>
          <a:lstStyle/>
          <a:p>
            <a:pPr lvl="0">
              <a:spcAft>
                <a:spcPts val="600"/>
              </a:spcAft>
              <a:buClr>
                <a:srgbClr val="C8102E"/>
              </a:buClr>
              <a:buSzPct val="110000"/>
              <a:tabLst>
                <a:tab pos="270510" algn="ctr"/>
                <a:tab pos="540385" algn="ctr"/>
              </a:tabLst>
            </a:pPr>
            <a:endParaRPr lang="en-GB" sz="24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cy-GB" sz="4000" b="1">
                <a:effectLst/>
                <a:latin typeface="Century Gothic" panose="020B0502020202020204" pitchFamily="34" charset="0"/>
                <a:ea typeface="Century Gothic"/>
                <a:cs typeface="Arial" panose="020B0604020202020204" pitchFamily="34" charset="0"/>
              </a:rPr>
              <a:t>CYWIR</a:t>
            </a:r>
          </a:p>
          <a:p>
            <a:pPr>
              <a:lnSpc>
                <a:spcPct val="107000"/>
              </a:lnSpc>
              <a:spcAft>
                <a:spcPts val="600"/>
              </a:spcAft>
            </a:pPr>
            <a:r>
              <a:rPr lang="cy-GB" sz="2000">
                <a:effectLst/>
                <a:ea typeface=""/>
              </a:rPr>
              <a:t>Os caiff haearn ei wresogi, bydd yn ymdoddi. Os caiff </a:t>
            </a:r>
            <a:r>
              <a:rPr lang="cy-GB" sz="2000" b="1">
                <a:effectLst/>
                <a:ea typeface=""/>
              </a:rPr>
              <a:t>haearn tawdd</a:t>
            </a:r>
            <a:r>
              <a:rPr lang="cy-GB" sz="2000">
                <a:effectLst/>
                <a:ea typeface=""/>
              </a:rPr>
              <a:t> ei wresogi i dymheredd digon uchel, bydd yn </a:t>
            </a:r>
            <a:r>
              <a:rPr lang="cy-GB" sz="2000" b="1">
                <a:effectLst/>
                <a:ea typeface=""/>
              </a:rPr>
              <a:t>berwi</a:t>
            </a:r>
            <a:r>
              <a:rPr lang="cy-GB" sz="2000">
                <a:effectLst/>
                <a:ea typeface=""/>
              </a:rPr>
              <a:t>.</a:t>
            </a:r>
          </a:p>
        </p:txBody>
      </p:sp>
      <p:pic>
        <p:nvPicPr>
          <p:cNvPr id="5" name="Picture 4">
            <a:extLst>
              <a:ext uri="{FF2B5EF4-FFF2-40B4-BE49-F238E27FC236}">
                <a16:creationId xmlns:a16="http://schemas.microsoft.com/office/drawing/2014/main" id="{F3122C61-353A-6A0B-CFE3-0BDC49209DB0}"/>
              </a:ext>
            </a:extLst>
          </p:cNvPr>
          <p:cNvPicPr>
            <a:picLocks noChangeAspect="1"/>
          </p:cNvPicPr>
          <p:nvPr/>
        </p:nvPicPr>
        <p:blipFill>
          <a:blip r:embed="rId2" cstate="hqprint">
            <a:extLst>
              <a:ext uri="{28A0092B-C50C-407E-A947-70E740481C1C}">
                <a14:useLocalDpi xmlns:a14="http://schemas.microsoft.com/office/drawing/2010/main"/>
              </a:ext>
            </a:extLst>
          </a:blip>
          <a:srcRect t="15973" b="15973"/>
          <a:stretch/>
        </p:blipFill>
        <p:spPr>
          <a:xfrm>
            <a:off x="2299092" y="3231843"/>
            <a:ext cx="6762715" cy="3068157"/>
          </a:xfrm>
          <a:prstGeom prst="rect">
            <a:avLst/>
          </a:prstGeom>
        </p:spPr>
      </p:pic>
      <p:sp>
        <p:nvSpPr>
          <p:cNvPr id="4" name="TextBox 3">
            <a:extLst>
              <a:ext uri="{FF2B5EF4-FFF2-40B4-BE49-F238E27FC236}">
                <a16:creationId xmlns:a16="http://schemas.microsoft.com/office/drawing/2014/main" id="{AAB1731E-E2A6-85E6-CFF0-3A8C3A7271FB}"/>
              </a:ext>
            </a:extLst>
          </p:cNvPr>
          <p:cNvSpPr txBox="1"/>
          <p:nvPr/>
        </p:nvSpPr>
        <p:spPr>
          <a:xfrm>
            <a:off x="2761605" y="5700634"/>
            <a:ext cx="1506071" cy="369332"/>
          </a:xfrm>
          <a:prstGeom prst="rect">
            <a:avLst/>
          </a:prstGeom>
          <a:noFill/>
        </p:spPr>
        <p:txBody>
          <a:bodyPr wrap="square" rtlCol="0">
            <a:spAutoFit/>
          </a:bodyPr>
          <a:lstStyle/>
          <a:p>
            <a:pPr algn="ctr"/>
            <a:r>
              <a:rPr lang="cy-GB"/>
              <a:t>haearn solet</a:t>
            </a:r>
          </a:p>
        </p:txBody>
      </p:sp>
      <p:sp>
        <p:nvSpPr>
          <p:cNvPr id="6" name="TextBox 5">
            <a:extLst>
              <a:ext uri="{FF2B5EF4-FFF2-40B4-BE49-F238E27FC236}">
                <a16:creationId xmlns:a16="http://schemas.microsoft.com/office/drawing/2014/main" id="{772E2E85-D89C-7595-5968-7E6E65790A71}"/>
              </a:ext>
            </a:extLst>
          </p:cNvPr>
          <p:cNvSpPr txBox="1"/>
          <p:nvPr/>
        </p:nvSpPr>
        <p:spPr>
          <a:xfrm>
            <a:off x="4927413" y="5700634"/>
            <a:ext cx="1506071" cy="369332"/>
          </a:xfrm>
          <a:prstGeom prst="rect">
            <a:avLst/>
          </a:prstGeom>
          <a:noFill/>
        </p:spPr>
        <p:txBody>
          <a:bodyPr wrap="square" rtlCol="0">
            <a:spAutoFit/>
          </a:bodyPr>
          <a:lstStyle/>
          <a:p>
            <a:pPr algn="ctr"/>
            <a:r>
              <a:rPr lang="cy-GB" dirty="0"/>
              <a:t>haearn tawdd</a:t>
            </a:r>
          </a:p>
        </p:txBody>
      </p:sp>
      <p:sp>
        <p:nvSpPr>
          <p:cNvPr id="7" name="TextBox 6">
            <a:extLst>
              <a:ext uri="{FF2B5EF4-FFF2-40B4-BE49-F238E27FC236}">
                <a16:creationId xmlns:a16="http://schemas.microsoft.com/office/drawing/2014/main" id="{75BD7058-94EC-59D1-BD35-4C8BBEA1517F}"/>
              </a:ext>
            </a:extLst>
          </p:cNvPr>
          <p:cNvSpPr txBox="1"/>
          <p:nvPr/>
        </p:nvSpPr>
        <p:spPr>
          <a:xfrm>
            <a:off x="6994610" y="5708680"/>
            <a:ext cx="1506071" cy="369332"/>
          </a:xfrm>
          <a:prstGeom prst="rect">
            <a:avLst/>
          </a:prstGeom>
          <a:noFill/>
        </p:spPr>
        <p:txBody>
          <a:bodyPr wrap="square" rtlCol="0">
            <a:spAutoFit/>
          </a:bodyPr>
          <a:lstStyle/>
          <a:p>
            <a:pPr algn="ctr"/>
            <a:r>
              <a:rPr lang="cy-GB" dirty="0"/>
              <a:t>haearn nwyol</a:t>
            </a:r>
          </a:p>
        </p:txBody>
      </p:sp>
      <p:sp>
        <p:nvSpPr>
          <p:cNvPr id="8" name="Vertical Title 1">
            <a:extLst>
              <a:ext uri="{FF2B5EF4-FFF2-40B4-BE49-F238E27FC236}">
                <a16:creationId xmlns:a16="http://schemas.microsoft.com/office/drawing/2014/main" id="{7AA0013F-D919-DDE4-19E8-389EBD05A4F9}"/>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Tree>
    <p:extLst>
      <p:ext uri="{BB962C8B-B14F-4D97-AF65-F5344CB8AC3E}">
        <p14:creationId xmlns:p14="http://schemas.microsoft.com/office/powerpoint/2010/main" val="57522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31923-9F5D-C465-4F77-68BA3A24FD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A6C1CD-B6A2-ADD9-E627-9F70F9E67C56}"/>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7"/>
              <a:tabLst>
                <a:tab pos="270510" algn="ctr"/>
                <a:tab pos="540385" algn="ctr"/>
              </a:tabLst>
            </a:pPr>
            <a:r>
              <a:rPr lang="cy-GB" sz="2800" b="0" dirty="0">
                <a:solidFill>
                  <a:schemeClr val="tx1"/>
                </a:solidFill>
                <a:ea typeface=""/>
                <a:cs typeface="Arial" panose="020B0604020202020204" pitchFamily="34" charset="0"/>
              </a:rPr>
              <a:t>Mae haearn yn gallu dargludo trydan oherwydd bod atomau haearn yn gallu llithro dros eu cymdogion a symud drwy’r solid.</a:t>
            </a:r>
          </a:p>
        </p:txBody>
      </p:sp>
      <p:sp>
        <p:nvSpPr>
          <p:cNvPr id="3" name="Content Placeholder 2">
            <a:extLst>
              <a:ext uri="{FF2B5EF4-FFF2-40B4-BE49-F238E27FC236}">
                <a16:creationId xmlns:a16="http://schemas.microsoft.com/office/drawing/2014/main" id="{ED4EEF75-E88B-6716-F11A-97FB6E74F0A3}"/>
              </a:ext>
            </a:extLst>
          </p:cNvPr>
          <p:cNvSpPr>
            <a:spLocks noGrp="1"/>
          </p:cNvSpPr>
          <p:nvPr>
            <p:ph idx="1"/>
          </p:nvPr>
        </p:nvSpPr>
        <p:spPr>
          <a:xfrm>
            <a:off x="963038" y="1260000"/>
            <a:ext cx="9656962" cy="5040000"/>
          </a:xfrm>
        </p:spPr>
        <p:txBody>
          <a:bodyPr/>
          <a:lstStyle/>
          <a:p>
            <a:pPr lvl="0">
              <a:spcAft>
                <a:spcPts val="600"/>
              </a:spcAft>
              <a:buClr>
                <a:srgbClr val="C8102E"/>
              </a:buClr>
              <a:buSzPct val="110000"/>
              <a:tabLst>
                <a:tab pos="270510" algn="ctr"/>
                <a:tab pos="540385" algn="ctr"/>
              </a:tabLst>
            </a:pPr>
            <a:endParaRPr lang="en-GB" sz="24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cy-GB" sz="4000" b="1" dirty="0">
                <a:effectLst/>
                <a:latin typeface="Century Gothic" panose="020B0502020202020204" pitchFamily="34" charset="0"/>
                <a:ea typeface="Century Gothic"/>
                <a:cs typeface="Arial" panose="020B0604020202020204" pitchFamily="34" charset="0"/>
              </a:rPr>
              <a:t>ANGHYWIR</a:t>
            </a:r>
          </a:p>
          <a:p>
            <a:pPr>
              <a:lnSpc>
                <a:spcPct val="107000"/>
              </a:lnSpc>
              <a:spcAft>
                <a:spcPts val="600"/>
              </a:spcAft>
            </a:pPr>
            <a:r>
              <a:rPr lang="cy-GB" sz="2000" dirty="0">
                <a:effectLst/>
                <a:ea typeface=""/>
              </a:rPr>
              <a:t>Fel arfer, mae’r </a:t>
            </a:r>
            <a:r>
              <a:rPr lang="cy-GB" sz="2000" b="1" dirty="0">
                <a:effectLst/>
                <a:ea typeface=""/>
              </a:rPr>
              <a:t>catïonau haearn</a:t>
            </a:r>
            <a:r>
              <a:rPr lang="cy-GB" sz="2000" dirty="0">
                <a:effectLst/>
                <a:ea typeface=""/>
              </a:rPr>
              <a:t> yn </a:t>
            </a:r>
            <a:r>
              <a:rPr lang="cy-GB" sz="2000" b="1" dirty="0">
                <a:effectLst/>
                <a:ea typeface=""/>
              </a:rPr>
              <a:t>sefydlog</a:t>
            </a:r>
            <a:r>
              <a:rPr lang="cy-GB" sz="2000" dirty="0">
                <a:effectLst/>
                <a:ea typeface=""/>
              </a:rPr>
              <a:t> yn eu safleoedd yn y ddellten ac ni allant symud o gwmpas. Dim ond electronau’r plisgyn allanol sy’n rhydd i symud.</a:t>
            </a:r>
          </a:p>
        </p:txBody>
      </p:sp>
      <p:pic>
        <p:nvPicPr>
          <p:cNvPr id="4" name="Picture 3"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Mae saethau'n pwyntio i ffwrdd o'r cylchoedd coch tywyll mewn cyfeiriadau ar hap i ddangos symudiad yr electronau.">
            <a:extLst>
              <a:ext uri="{FF2B5EF4-FFF2-40B4-BE49-F238E27FC236}">
                <a16:creationId xmlns:a16="http://schemas.microsoft.com/office/drawing/2014/main" id="{B7058CA5-BE37-F702-0701-636D67592BF6}"/>
              </a:ext>
            </a:extLst>
          </p:cNvPr>
          <p:cNvPicPr>
            <a:picLocks noChangeAspect="1"/>
          </p:cNvPicPr>
          <p:nvPr/>
        </p:nvPicPr>
        <p:blipFill>
          <a:blip r:embed="rId2"/>
          <a:stretch>
            <a:fillRect/>
          </a:stretch>
        </p:blipFill>
        <p:spPr>
          <a:xfrm>
            <a:off x="1298872" y="3673109"/>
            <a:ext cx="2743583" cy="2514951"/>
          </a:xfrm>
          <a:prstGeom prst="rect">
            <a:avLst/>
          </a:prstGeom>
        </p:spPr>
      </p:pic>
      <p:cxnSp>
        <p:nvCxnSpPr>
          <p:cNvPr id="5" name="Straight Arrow Connector 4">
            <a:extLst>
              <a:ext uri="{FF2B5EF4-FFF2-40B4-BE49-F238E27FC236}">
                <a16:creationId xmlns:a16="http://schemas.microsoft.com/office/drawing/2014/main" id="{53884FB7-995C-6DC7-0559-C1C14D130990}"/>
              </a:ext>
              <a:ext uri="{C183D7F6-B498-43B3-948B-1728B52AA6E4}">
                <adec:decorative xmlns:adec="http://schemas.microsoft.com/office/drawing/2017/decorative" val="1"/>
              </a:ext>
            </a:extLst>
          </p:cNvPr>
          <p:cNvCxnSpPr>
            <a:cxnSpLocks/>
          </p:cNvCxnSpPr>
          <p:nvPr/>
        </p:nvCxnSpPr>
        <p:spPr>
          <a:xfrm flipV="1">
            <a:off x="3024500" y="3829155"/>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76B29741-9D0C-D54C-C27A-7FEBD9DEC605}"/>
              </a:ext>
              <a:ext uri="{C183D7F6-B498-43B3-948B-1728B52AA6E4}">
                <adec:decorative xmlns:adec="http://schemas.microsoft.com/office/drawing/2017/decorative" val="1"/>
              </a:ext>
            </a:extLst>
          </p:cNvPr>
          <p:cNvCxnSpPr>
            <a:cxnSpLocks/>
          </p:cNvCxnSpPr>
          <p:nvPr/>
        </p:nvCxnSpPr>
        <p:spPr>
          <a:xfrm>
            <a:off x="2344159" y="5770015"/>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75375642-1D11-A948-67C6-A1AFF29B8B5D}"/>
              </a:ext>
              <a:ext uri="{C183D7F6-B498-43B3-948B-1728B52AA6E4}">
                <adec:decorative xmlns:adec="http://schemas.microsoft.com/office/drawing/2017/decorative" val="1"/>
              </a:ext>
            </a:extLst>
          </p:cNvPr>
          <p:cNvCxnSpPr>
            <a:cxnSpLocks/>
          </p:cNvCxnSpPr>
          <p:nvPr/>
        </p:nvCxnSpPr>
        <p:spPr>
          <a:xfrm flipV="1">
            <a:off x="3610846" y="5438320"/>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721FDF03-E300-214D-1048-D96B03C6462C}"/>
              </a:ext>
              <a:ext uri="{C183D7F6-B498-43B3-948B-1728B52AA6E4}">
                <adec:decorative xmlns:adec="http://schemas.microsoft.com/office/drawing/2017/decorative" val="1"/>
              </a:ext>
            </a:extLst>
          </p:cNvPr>
          <p:cNvCxnSpPr>
            <a:cxnSpLocks/>
          </p:cNvCxnSpPr>
          <p:nvPr/>
        </p:nvCxnSpPr>
        <p:spPr>
          <a:xfrm flipH="1" flipV="1">
            <a:off x="2262500" y="4090511"/>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19B61DA1-357E-A0CD-C019-18729DC84C5B}"/>
              </a:ext>
              <a:ext uri="{C183D7F6-B498-43B3-948B-1728B52AA6E4}">
                <adec:decorative xmlns:adec="http://schemas.microsoft.com/office/drawing/2017/decorative" val="1"/>
              </a:ext>
            </a:extLst>
          </p:cNvPr>
          <p:cNvCxnSpPr>
            <a:cxnSpLocks/>
          </p:cNvCxnSpPr>
          <p:nvPr/>
        </p:nvCxnSpPr>
        <p:spPr>
          <a:xfrm flipH="1" flipV="1">
            <a:off x="1661866" y="4903689"/>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8A30E381-96DE-E7B3-70FA-DD6DE6A49826}"/>
              </a:ext>
              <a:ext uri="{C183D7F6-B498-43B3-948B-1728B52AA6E4}">
                <adec:decorative xmlns:adec="http://schemas.microsoft.com/office/drawing/2017/decorative" val="1"/>
              </a:ext>
            </a:extLst>
          </p:cNvPr>
          <p:cNvCxnSpPr>
            <a:cxnSpLocks/>
          </p:cNvCxnSpPr>
          <p:nvPr/>
        </p:nvCxnSpPr>
        <p:spPr>
          <a:xfrm flipV="1">
            <a:off x="2421202" y="5154846"/>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A4290330-1AFC-F86D-0EA7-D92C163A87A4}"/>
              </a:ext>
              <a:ext uri="{C183D7F6-B498-43B3-948B-1728B52AA6E4}">
                <adec:decorative xmlns:adec="http://schemas.microsoft.com/office/drawing/2017/decorative" val="1"/>
              </a:ext>
            </a:extLst>
          </p:cNvPr>
          <p:cNvCxnSpPr>
            <a:cxnSpLocks/>
          </p:cNvCxnSpPr>
          <p:nvPr/>
        </p:nvCxnSpPr>
        <p:spPr>
          <a:xfrm>
            <a:off x="1885983" y="4560071"/>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3F00D198-CF49-4CE7-A228-057797D6C8D1}"/>
              </a:ext>
              <a:ext uri="{C183D7F6-B498-43B3-948B-1728B52AA6E4}">
                <adec:decorative xmlns:adec="http://schemas.microsoft.com/office/drawing/2017/decorative" val="1"/>
              </a:ext>
            </a:extLst>
          </p:cNvPr>
          <p:cNvCxnSpPr>
            <a:cxnSpLocks/>
          </p:cNvCxnSpPr>
          <p:nvPr/>
        </p:nvCxnSpPr>
        <p:spPr>
          <a:xfrm>
            <a:off x="3158970" y="5241389"/>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13758449-099B-B452-2D1C-BE405C9DB0F7}"/>
              </a:ext>
              <a:ext uri="{C183D7F6-B498-43B3-948B-1728B52AA6E4}">
                <adec:decorative xmlns:adec="http://schemas.microsoft.com/office/drawing/2017/decorative" val="1"/>
              </a:ext>
            </a:extLst>
          </p:cNvPr>
          <p:cNvCxnSpPr>
            <a:cxnSpLocks/>
          </p:cNvCxnSpPr>
          <p:nvPr/>
        </p:nvCxnSpPr>
        <p:spPr>
          <a:xfrm flipH="1">
            <a:off x="2930015" y="4640462"/>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49C5384C-036C-8983-BBF9-48828CC755CF}"/>
              </a:ext>
            </a:extLst>
          </p:cNvPr>
          <p:cNvSpPr txBox="1"/>
          <p:nvPr/>
        </p:nvSpPr>
        <p:spPr>
          <a:xfrm>
            <a:off x="5164785" y="4294559"/>
            <a:ext cx="4596776" cy="1200329"/>
          </a:xfrm>
          <a:prstGeom prst="rect">
            <a:avLst/>
          </a:prstGeom>
          <a:noFill/>
        </p:spPr>
        <p:txBody>
          <a:bodyPr wrap="square">
            <a:spAutoFit/>
          </a:bodyPr>
          <a:lstStyle/>
          <a:p>
            <a:pPr>
              <a:buClr>
                <a:srgbClr val="C32233"/>
              </a:buClr>
            </a:pPr>
            <a:r>
              <a:rPr lang="cy-GB">
                <a:latin typeface="Century Gothic" panose="020B0502020202020204" pitchFamily="34" charset="0"/>
              </a:rPr>
              <a:t>Gwyliwch yr animeiddiad byr hwn gan </a:t>
            </a:r>
            <a:r>
              <a:rPr lang="cy-GB" i="1">
                <a:latin typeface="Century Gothic" panose="020B0502020202020204" pitchFamily="34" charset="0"/>
              </a:rPr>
              <a:t>FranklyChemistry</a:t>
            </a:r>
            <a:r>
              <a:rPr lang="cy-GB">
                <a:latin typeface="Century Gothic" panose="020B0502020202020204" pitchFamily="34" charset="0"/>
              </a:rPr>
              <a:t> sy’n dangos pam mae metelau’n gallu dargludo cerrynt trydanol:</a:t>
            </a:r>
            <a:r>
              <a:rPr lang="cy-GB" b="0" i="0">
                <a:effectLst/>
                <a:latin typeface="Century Gothic" panose="020B0502020202020204" pitchFamily="34" charset="0"/>
              </a:rPr>
              <a:t> </a:t>
            </a:r>
            <a:r>
              <a:rPr lang="cy-GB">
                <a:latin typeface="Century Gothic" panose="020B0502020202020204" pitchFamily="34" charset="0"/>
                <a:hlinkClick r:id="rId3"/>
              </a:rPr>
              <a:t>https://youtu.be/wP-ELN5nC74</a:t>
            </a:r>
          </a:p>
        </p:txBody>
      </p:sp>
      <p:sp>
        <p:nvSpPr>
          <p:cNvPr id="15" name="Vertical Title 1">
            <a:extLst>
              <a:ext uri="{FF2B5EF4-FFF2-40B4-BE49-F238E27FC236}">
                <a16:creationId xmlns:a16="http://schemas.microsoft.com/office/drawing/2014/main" id="{B18F998B-FD38-B6CC-D8EE-23F093CEEE5D}"/>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Tree>
    <p:extLst>
      <p:ext uri="{BB962C8B-B14F-4D97-AF65-F5344CB8AC3E}">
        <p14:creationId xmlns:p14="http://schemas.microsoft.com/office/powerpoint/2010/main" val="1843619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F4F92-2AB6-BE4F-7675-9DCB9A5C65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EC0567-87BE-AEBB-718B-3DF9C74F63EF}"/>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8"/>
              <a:tabLst>
                <a:tab pos="270510" algn="ctr"/>
                <a:tab pos="540385" algn="ctr"/>
              </a:tabLst>
            </a:pPr>
            <a:r>
              <a:rPr lang="cy-GB" sz="2800" b="0" dirty="0">
                <a:solidFill>
                  <a:srgbClr val="000000"/>
                </a:solidFill>
                <a:ea typeface=""/>
                <a:cs typeface="Arial" panose="020B0604020202020204" pitchFamily="34" charset="0"/>
              </a:rPr>
              <a:t>Mae haearn yn dargludo trydan oherwydd ei fod yn cynnwys ‘môr’ o electronau.</a:t>
            </a:r>
          </a:p>
        </p:txBody>
      </p:sp>
      <p:sp>
        <p:nvSpPr>
          <p:cNvPr id="3" name="Content Placeholder 2">
            <a:extLst>
              <a:ext uri="{FF2B5EF4-FFF2-40B4-BE49-F238E27FC236}">
                <a16:creationId xmlns:a16="http://schemas.microsoft.com/office/drawing/2014/main" id="{73F79AEF-C6D2-1269-5F89-277B4FF74905}"/>
              </a:ext>
            </a:extLst>
          </p:cNvPr>
          <p:cNvSpPr>
            <a:spLocks noGrp="1"/>
          </p:cNvSpPr>
          <p:nvPr>
            <p:ph idx="1"/>
          </p:nvPr>
        </p:nvSpPr>
        <p:spPr>
          <a:xfrm>
            <a:off x="982494" y="1260000"/>
            <a:ext cx="9637506" cy="5040000"/>
          </a:xfrm>
        </p:spPr>
        <p:txBody>
          <a:bodyPr/>
          <a:lstStyle/>
          <a:p>
            <a:pPr lvl="0">
              <a:spcAft>
                <a:spcPts val="600"/>
              </a:spcAft>
              <a:buClr>
                <a:srgbClr val="C8102E"/>
              </a:buClr>
              <a:buSzPct val="110000"/>
              <a:tabLst>
                <a:tab pos="270510" algn="ctr"/>
                <a:tab pos="540385" algn="ctr"/>
              </a:tabLst>
            </a:pPr>
            <a:endParaRPr lang="en-GB" sz="24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cy-GB" sz="4000" b="1">
                <a:effectLst/>
                <a:latin typeface="Century Gothic" panose="020B0502020202020204" pitchFamily="34" charset="0"/>
                <a:ea typeface="Century Gothic"/>
                <a:cs typeface="Arial" panose="020B0604020202020204" pitchFamily="34" charset="0"/>
              </a:rPr>
              <a:t>CYWIR</a:t>
            </a:r>
          </a:p>
          <a:p>
            <a:pPr>
              <a:lnSpc>
                <a:spcPct val="107000"/>
              </a:lnSpc>
              <a:spcAft>
                <a:spcPts val="600"/>
              </a:spcAft>
            </a:pPr>
            <a:r>
              <a:rPr lang="cy-GB" sz="2000">
                <a:effectLst/>
                <a:ea typeface=""/>
              </a:rPr>
              <a:t>Mae’r </a:t>
            </a:r>
            <a:r>
              <a:rPr lang="cy-GB" sz="2000" b="1">
                <a:effectLst/>
                <a:ea typeface=""/>
              </a:rPr>
              <a:t>electronau</a:t>
            </a:r>
            <a:r>
              <a:rPr lang="cy-GB" sz="2000">
                <a:effectLst/>
                <a:ea typeface=""/>
              </a:rPr>
              <a:t> o </a:t>
            </a:r>
            <a:r>
              <a:rPr lang="cy-GB" sz="2000" b="1">
                <a:effectLst/>
                <a:ea typeface=""/>
              </a:rPr>
              <a:t>blisg allanol</a:t>
            </a:r>
            <a:r>
              <a:rPr lang="cy-GB" sz="2000">
                <a:effectLst/>
                <a:ea typeface=""/>
              </a:rPr>
              <a:t> atomau yn gallu </a:t>
            </a:r>
            <a:r>
              <a:rPr lang="cy-GB" sz="2000" b="1">
                <a:effectLst/>
                <a:ea typeface=""/>
              </a:rPr>
              <a:t>symud o gwmpas</a:t>
            </a:r>
            <a:r>
              <a:rPr lang="cy-GB" sz="2000">
                <a:effectLst/>
                <a:ea typeface=""/>
              </a:rPr>
              <a:t> a byddant yn mynd drwy’r metel pan fydd wedi’i gysylltu â batri.</a:t>
            </a:r>
          </a:p>
        </p:txBody>
      </p:sp>
      <p:sp>
        <p:nvSpPr>
          <p:cNvPr id="5" name="TextBox 4">
            <a:extLst>
              <a:ext uri="{FF2B5EF4-FFF2-40B4-BE49-F238E27FC236}">
                <a16:creationId xmlns:a16="http://schemas.microsoft.com/office/drawing/2014/main" id="{6FCF330E-7536-4858-6705-E0698D0E8FC5}"/>
              </a:ext>
            </a:extLst>
          </p:cNvPr>
          <p:cNvSpPr txBox="1"/>
          <p:nvPr/>
        </p:nvSpPr>
        <p:spPr>
          <a:xfrm>
            <a:off x="5332724" y="4248945"/>
            <a:ext cx="4596776" cy="1200329"/>
          </a:xfrm>
          <a:prstGeom prst="rect">
            <a:avLst/>
          </a:prstGeom>
          <a:noFill/>
        </p:spPr>
        <p:txBody>
          <a:bodyPr wrap="square">
            <a:spAutoFit/>
          </a:bodyPr>
          <a:lstStyle/>
          <a:p>
            <a:pPr>
              <a:buClr>
                <a:srgbClr val="C32233"/>
              </a:buClr>
            </a:pPr>
            <a:r>
              <a:rPr lang="cy-GB">
                <a:latin typeface="Century Gothic" panose="020B0502020202020204" pitchFamily="34" charset="0"/>
              </a:rPr>
              <a:t>Gwyliwch yr animeiddiad byr hwn gan FranklyChemistry sy’n dangos pam mae metelau’n gallu dargludo cerrynt trydanol:</a:t>
            </a:r>
            <a:r>
              <a:rPr lang="cy-GB" b="0" i="0">
                <a:effectLst/>
                <a:latin typeface="Century Gothic" panose="020B0502020202020204" pitchFamily="34" charset="0"/>
              </a:rPr>
              <a:t> </a:t>
            </a:r>
            <a:r>
              <a:rPr lang="cy-GB">
                <a:latin typeface="Century Gothic" panose="020B0502020202020204" pitchFamily="34" charset="0"/>
                <a:hlinkClick r:id="rId2"/>
              </a:rPr>
              <a:t>https://youtu.be/wP-ELN5nC74</a:t>
            </a:r>
          </a:p>
        </p:txBody>
      </p:sp>
      <p:pic>
        <p:nvPicPr>
          <p:cNvPr id="6" name="Picture 5"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Mae saethau'n pwyntio i ffwrdd o'r cylchoedd coch tywyll mewn cyfeiriadau ar hap i ddangos symudiad yr electronau.">
            <a:extLst>
              <a:ext uri="{FF2B5EF4-FFF2-40B4-BE49-F238E27FC236}">
                <a16:creationId xmlns:a16="http://schemas.microsoft.com/office/drawing/2014/main" id="{23AA0C3C-BC01-EB70-F59B-049F82BB61E4}"/>
              </a:ext>
            </a:extLst>
          </p:cNvPr>
          <p:cNvPicPr>
            <a:picLocks noChangeAspect="1"/>
          </p:cNvPicPr>
          <p:nvPr/>
        </p:nvPicPr>
        <p:blipFill>
          <a:blip r:embed="rId3"/>
          <a:stretch>
            <a:fillRect/>
          </a:stretch>
        </p:blipFill>
        <p:spPr>
          <a:xfrm>
            <a:off x="1298872" y="3673109"/>
            <a:ext cx="2743583" cy="2514951"/>
          </a:xfrm>
          <a:prstGeom prst="rect">
            <a:avLst/>
          </a:prstGeom>
        </p:spPr>
      </p:pic>
      <p:cxnSp>
        <p:nvCxnSpPr>
          <p:cNvPr id="7" name="Straight Arrow Connector 6">
            <a:extLst>
              <a:ext uri="{FF2B5EF4-FFF2-40B4-BE49-F238E27FC236}">
                <a16:creationId xmlns:a16="http://schemas.microsoft.com/office/drawing/2014/main" id="{5DDE15D9-D760-D0C9-09ED-0382BED11ED0}"/>
              </a:ext>
              <a:ext uri="{C183D7F6-B498-43B3-948B-1728B52AA6E4}">
                <adec:decorative xmlns:adec="http://schemas.microsoft.com/office/drawing/2017/decorative" val="1"/>
              </a:ext>
            </a:extLst>
          </p:cNvPr>
          <p:cNvCxnSpPr>
            <a:cxnSpLocks/>
          </p:cNvCxnSpPr>
          <p:nvPr/>
        </p:nvCxnSpPr>
        <p:spPr>
          <a:xfrm flipV="1">
            <a:off x="3024500" y="3829155"/>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6B09E003-AAAE-4C75-2645-91A296EE0883}"/>
              </a:ext>
              <a:ext uri="{C183D7F6-B498-43B3-948B-1728B52AA6E4}">
                <adec:decorative xmlns:adec="http://schemas.microsoft.com/office/drawing/2017/decorative" val="1"/>
              </a:ext>
            </a:extLst>
          </p:cNvPr>
          <p:cNvCxnSpPr>
            <a:cxnSpLocks/>
          </p:cNvCxnSpPr>
          <p:nvPr/>
        </p:nvCxnSpPr>
        <p:spPr>
          <a:xfrm>
            <a:off x="2344159" y="5770015"/>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296AC2AC-4D39-784D-2153-71DB1FA52C36}"/>
              </a:ext>
              <a:ext uri="{C183D7F6-B498-43B3-948B-1728B52AA6E4}">
                <adec:decorative xmlns:adec="http://schemas.microsoft.com/office/drawing/2017/decorative" val="1"/>
              </a:ext>
            </a:extLst>
          </p:cNvPr>
          <p:cNvCxnSpPr>
            <a:cxnSpLocks/>
          </p:cNvCxnSpPr>
          <p:nvPr/>
        </p:nvCxnSpPr>
        <p:spPr>
          <a:xfrm flipV="1">
            <a:off x="3610846" y="5438320"/>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ADF8E5E1-590F-91A5-EDC2-7E2CCDC4DBD0}"/>
              </a:ext>
              <a:ext uri="{C183D7F6-B498-43B3-948B-1728B52AA6E4}">
                <adec:decorative xmlns:adec="http://schemas.microsoft.com/office/drawing/2017/decorative" val="1"/>
              </a:ext>
            </a:extLst>
          </p:cNvPr>
          <p:cNvCxnSpPr>
            <a:cxnSpLocks/>
          </p:cNvCxnSpPr>
          <p:nvPr/>
        </p:nvCxnSpPr>
        <p:spPr>
          <a:xfrm flipH="1" flipV="1">
            <a:off x="2262500" y="4090511"/>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7B9521A-80F1-6FCE-ECC5-7791C1926FF7}"/>
              </a:ext>
              <a:ext uri="{C183D7F6-B498-43B3-948B-1728B52AA6E4}">
                <adec:decorative xmlns:adec="http://schemas.microsoft.com/office/drawing/2017/decorative" val="1"/>
              </a:ext>
            </a:extLst>
          </p:cNvPr>
          <p:cNvCxnSpPr>
            <a:cxnSpLocks/>
          </p:cNvCxnSpPr>
          <p:nvPr/>
        </p:nvCxnSpPr>
        <p:spPr>
          <a:xfrm flipH="1" flipV="1">
            <a:off x="1661866" y="4903689"/>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BF071A33-F5B5-9751-1723-5064C02C0B38}"/>
              </a:ext>
              <a:ext uri="{C183D7F6-B498-43B3-948B-1728B52AA6E4}">
                <adec:decorative xmlns:adec="http://schemas.microsoft.com/office/drawing/2017/decorative" val="1"/>
              </a:ext>
            </a:extLst>
          </p:cNvPr>
          <p:cNvCxnSpPr>
            <a:cxnSpLocks/>
          </p:cNvCxnSpPr>
          <p:nvPr/>
        </p:nvCxnSpPr>
        <p:spPr>
          <a:xfrm flipV="1">
            <a:off x="2421202" y="5154846"/>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6FD0CD82-4947-60A8-1642-A8ACD98B77DE}"/>
              </a:ext>
              <a:ext uri="{C183D7F6-B498-43B3-948B-1728B52AA6E4}">
                <adec:decorative xmlns:adec="http://schemas.microsoft.com/office/drawing/2017/decorative" val="1"/>
              </a:ext>
            </a:extLst>
          </p:cNvPr>
          <p:cNvCxnSpPr>
            <a:cxnSpLocks/>
          </p:cNvCxnSpPr>
          <p:nvPr/>
        </p:nvCxnSpPr>
        <p:spPr>
          <a:xfrm>
            <a:off x="1885983" y="4560071"/>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D762389C-FE10-76C3-6FD5-E05C8612F35A}"/>
              </a:ext>
              <a:ext uri="{C183D7F6-B498-43B3-948B-1728B52AA6E4}">
                <adec:decorative xmlns:adec="http://schemas.microsoft.com/office/drawing/2017/decorative" val="1"/>
              </a:ext>
            </a:extLst>
          </p:cNvPr>
          <p:cNvCxnSpPr>
            <a:cxnSpLocks/>
          </p:cNvCxnSpPr>
          <p:nvPr/>
        </p:nvCxnSpPr>
        <p:spPr>
          <a:xfrm>
            <a:off x="3158970" y="5241389"/>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0614EFF4-283E-C83B-B23F-860240CE46CF}"/>
              </a:ext>
              <a:ext uri="{C183D7F6-B498-43B3-948B-1728B52AA6E4}">
                <adec:decorative xmlns:adec="http://schemas.microsoft.com/office/drawing/2017/decorative" val="1"/>
              </a:ext>
            </a:extLst>
          </p:cNvPr>
          <p:cNvCxnSpPr>
            <a:cxnSpLocks/>
          </p:cNvCxnSpPr>
          <p:nvPr/>
        </p:nvCxnSpPr>
        <p:spPr>
          <a:xfrm flipH="1">
            <a:off x="2930015" y="4640462"/>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sp>
        <p:nvSpPr>
          <p:cNvPr id="4" name="Vertical Title 1">
            <a:extLst>
              <a:ext uri="{FF2B5EF4-FFF2-40B4-BE49-F238E27FC236}">
                <a16:creationId xmlns:a16="http://schemas.microsoft.com/office/drawing/2014/main" id="{A0C59A20-930E-9F92-E265-6720E51F4E35}"/>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Tree>
    <p:extLst>
      <p:ext uri="{BB962C8B-B14F-4D97-AF65-F5344CB8AC3E}">
        <p14:creationId xmlns:p14="http://schemas.microsoft.com/office/powerpoint/2010/main" val="97679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A64EC60-33A3-B8C6-F59E-7CECE5689264}"/>
              </a:ext>
            </a:extLst>
          </p:cNvPr>
          <p:cNvSpPr>
            <a:spLocks noGrp="1"/>
          </p:cNvSpPr>
          <p:nvPr>
            <p:ph idx="1"/>
          </p:nvPr>
        </p:nvSpPr>
        <p:spPr>
          <a:xfrm>
            <a:off x="925044" y="981145"/>
            <a:ext cx="9694956" cy="5040000"/>
          </a:xfrm>
        </p:spPr>
        <p:txBody>
          <a:bodyPr/>
          <a:lstStyle/>
          <a:p>
            <a:pPr lvl="0">
              <a:spcAft>
                <a:spcPts val="600"/>
              </a:spcAft>
              <a:buClr>
                <a:srgbClr val="C8102E"/>
              </a:buClr>
              <a:buSzPct val="110000"/>
              <a:tabLst>
                <a:tab pos="270510" algn="ctr"/>
                <a:tab pos="540385" algn="ctr"/>
              </a:tabLst>
            </a:pPr>
            <a:endParaRPr lang="en-GB" sz="16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cy-GB" sz="4000" b="1" dirty="0">
                <a:effectLst/>
                <a:latin typeface="Century Gothic" panose="020B0502020202020204" pitchFamily="34" charset="0"/>
                <a:ea typeface="Century Gothic"/>
                <a:cs typeface="Arial" panose="020B0604020202020204" pitchFamily="34" charset="0"/>
              </a:rPr>
              <a:t>ANGHYWIR</a:t>
            </a:r>
          </a:p>
          <a:p>
            <a:pPr>
              <a:lnSpc>
                <a:spcPct val="107000"/>
              </a:lnSpc>
              <a:spcAft>
                <a:spcPts val="600"/>
              </a:spcAft>
            </a:pPr>
            <a:r>
              <a:rPr lang="cy-GB" sz="2000" dirty="0">
                <a:effectLst/>
                <a:ea typeface=""/>
              </a:rPr>
              <a:t>Pan fydd haearn yn cael ei wresogi, mae’r catïonau positif yn </a:t>
            </a:r>
            <a:r>
              <a:rPr lang="cy-GB" sz="2000" b="1" dirty="0">
                <a:effectLst/>
                <a:ea typeface=""/>
              </a:rPr>
              <a:t>dirgrynu</a:t>
            </a:r>
            <a:r>
              <a:rPr lang="cy-GB" sz="2000" dirty="0">
                <a:effectLst/>
                <a:ea typeface=""/>
              </a:rPr>
              <a:t> ac yn symud ychydig </a:t>
            </a:r>
            <a:r>
              <a:rPr lang="cy-GB" sz="2000" b="1" dirty="0">
                <a:effectLst/>
                <a:ea typeface=""/>
              </a:rPr>
              <a:t>ymhellach oddi wrth ei gilydd</a:t>
            </a:r>
            <a:r>
              <a:rPr lang="cy-GB" sz="2000" dirty="0">
                <a:effectLst/>
                <a:ea typeface=""/>
              </a:rPr>
              <a:t>.</a:t>
            </a:r>
          </a:p>
        </p:txBody>
      </p:sp>
      <p:sp>
        <p:nvSpPr>
          <p:cNvPr id="35" name="Rectangle: Rounded Corners 34" descr="Diagram animeiddiedig sy’n cynnwys 9 cylch gwyn, pob un ag arwydd positif yn y canol. Mae’r cylchoedd wedi’u trefnu mewn grid sgwâr, 3 wrth 3. Nid yw’r cylchoedd yn cyffwrdd â’i gilydd. O amgylch y cylchoedd mae’r cefndir wedi ei gysgodi, nid oes ymyl bendant i’r cysgod. Mae'r cylchoedd gwyn wedi'u hanimeiddio i dirgrynu o amgylch eu safle. Mae'r symudiadau dirgryniad yn bach.">
            <a:extLst>
              <a:ext uri="{FF2B5EF4-FFF2-40B4-BE49-F238E27FC236}">
                <a16:creationId xmlns:a16="http://schemas.microsoft.com/office/drawing/2014/main" id="{0117E507-EC00-53CC-F0FD-AEB4C16F25DE}"/>
              </a:ext>
            </a:extLst>
          </p:cNvPr>
          <p:cNvSpPr/>
          <p:nvPr/>
        </p:nvSpPr>
        <p:spPr>
          <a:xfrm>
            <a:off x="925044" y="2590036"/>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5A24C67-F403-7F42-8CD3-C9407724075D}"/>
              </a:ext>
            </a:extLst>
          </p:cNvPr>
          <p:cNvSpPr>
            <a:spLocks noGrp="1"/>
          </p:cNvSpPr>
          <p:nvPr>
            <p:ph type="title"/>
          </p:nvPr>
        </p:nvSpPr>
        <p:spPr>
          <a:xfrm>
            <a:off x="540000" y="410300"/>
            <a:ext cx="10080000" cy="440661"/>
          </a:xfrm>
        </p:spPr>
        <p:txBody>
          <a:bodyPr/>
          <a:lstStyle/>
          <a:p>
            <a:pPr marL="457200" lvl="0" indent="-457200">
              <a:spcAft>
                <a:spcPts val="600"/>
              </a:spcAft>
              <a:buClr>
                <a:srgbClr val="C8102E"/>
              </a:buClr>
              <a:buSzPct val="110000"/>
              <a:buFont typeface="+mj-lt"/>
              <a:buAutoNum type="arabicPeriod" startAt="9"/>
              <a:tabLst>
                <a:tab pos="270510" algn="ctr"/>
                <a:tab pos="540385" algn="ctr"/>
              </a:tabLst>
            </a:pPr>
            <a:r>
              <a:rPr lang="cy-GB" sz="2800" b="0" dirty="0">
                <a:solidFill>
                  <a:schemeClr val="tx1"/>
                </a:solidFill>
                <a:ea typeface=""/>
                <a:cs typeface="Arial" panose="020B0604020202020204" pitchFamily="34" charset="0"/>
              </a:rPr>
              <a:t>Mae haearn yn ymledu pan gaiff ei wresogi oherwydd bod atomau haearn yn mynd yn fwy.</a:t>
            </a:r>
          </a:p>
        </p:txBody>
      </p:sp>
      <p:sp>
        <p:nvSpPr>
          <p:cNvPr id="16" name="Oval 15">
            <a:extLst>
              <a:ext uri="{FF2B5EF4-FFF2-40B4-BE49-F238E27FC236}">
                <a16:creationId xmlns:a16="http://schemas.microsoft.com/office/drawing/2014/main" id="{CED741A7-C791-DA1D-80A9-127F4FC97BF3}"/>
              </a:ext>
            </a:extLst>
          </p:cNvPr>
          <p:cNvSpPr/>
          <p:nvPr/>
        </p:nvSpPr>
        <p:spPr>
          <a:xfrm>
            <a:off x="114182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7" name="Oval 16">
            <a:extLst>
              <a:ext uri="{FF2B5EF4-FFF2-40B4-BE49-F238E27FC236}">
                <a16:creationId xmlns:a16="http://schemas.microsoft.com/office/drawing/2014/main" id="{91BF68DE-F067-0A78-6E99-B56EDDDF1EE2}"/>
              </a:ext>
            </a:extLst>
          </p:cNvPr>
          <p:cNvSpPr/>
          <p:nvPr/>
        </p:nvSpPr>
        <p:spPr>
          <a:xfrm>
            <a:off x="2145488"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8" name="Oval 17">
            <a:extLst>
              <a:ext uri="{FF2B5EF4-FFF2-40B4-BE49-F238E27FC236}">
                <a16:creationId xmlns:a16="http://schemas.microsoft.com/office/drawing/2014/main" id="{440559C0-564B-E6C9-6648-2C65BDC7EFD9}"/>
              </a:ext>
            </a:extLst>
          </p:cNvPr>
          <p:cNvSpPr/>
          <p:nvPr/>
        </p:nvSpPr>
        <p:spPr>
          <a:xfrm>
            <a:off x="314915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9" name="Oval 18">
            <a:extLst>
              <a:ext uri="{FF2B5EF4-FFF2-40B4-BE49-F238E27FC236}">
                <a16:creationId xmlns:a16="http://schemas.microsoft.com/office/drawing/2014/main" id="{45F7FCCD-DC94-062A-6830-795228FF27A0}"/>
              </a:ext>
            </a:extLst>
          </p:cNvPr>
          <p:cNvSpPr/>
          <p:nvPr/>
        </p:nvSpPr>
        <p:spPr>
          <a:xfrm>
            <a:off x="114182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0" name="Oval 19">
            <a:extLst>
              <a:ext uri="{FF2B5EF4-FFF2-40B4-BE49-F238E27FC236}">
                <a16:creationId xmlns:a16="http://schemas.microsoft.com/office/drawing/2014/main" id="{05F0848F-90F1-882D-87BB-72CDD0FEF81D}"/>
              </a:ext>
            </a:extLst>
          </p:cNvPr>
          <p:cNvSpPr/>
          <p:nvPr/>
        </p:nvSpPr>
        <p:spPr>
          <a:xfrm>
            <a:off x="2145488"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1" name="Oval 20">
            <a:extLst>
              <a:ext uri="{FF2B5EF4-FFF2-40B4-BE49-F238E27FC236}">
                <a16:creationId xmlns:a16="http://schemas.microsoft.com/office/drawing/2014/main" id="{1813B9E9-9442-2942-7FD9-4536A7D6A7EE}"/>
              </a:ext>
            </a:extLst>
          </p:cNvPr>
          <p:cNvSpPr/>
          <p:nvPr/>
        </p:nvSpPr>
        <p:spPr>
          <a:xfrm>
            <a:off x="314915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2" name="Oval 21">
            <a:extLst>
              <a:ext uri="{FF2B5EF4-FFF2-40B4-BE49-F238E27FC236}">
                <a16:creationId xmlns:a16="http://schemas.microsoft.com/office/drawing/2014/main" id="{7B75386F-2F91-B720-C54A-6135CF39BE05}"/>
              </a:ext>
            </a:extLst>
          </p:cNvPr>
          <p:cNvSpPr/>
          <p:nvPr/>
        </p:nvSpPr>
        <p:spPr>
          <a:xfrm>
            <a:off x="114182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3" name="Oval 22">
            <a:extLst>
              <a:ext uri="{FF2B5EF4-FFF2-40B4-BE49-F238E27FC236}">
                <a16:creationId xmlns:a16="http://schemas.microsoft.com/office/drawing/2014/main" id="{0423FC7A-2617-2EC1-606A-F33EA54DA821}"/>
              </a:ext>
            </a:extLst>
          </p:cNvPr>
          <p:cNvSpPr/>
          <p:nvPr/>
        </p:nvSpPr>
        <p:spPr>
          <a:xfrm>
            <a:off x="2145488"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4" name="Oval 23">
            <a:extLst>
              <a:ext uri="{FF2B5EF4-FFF2-40B4-BE49-F238E27FC236}">
                <a16:creationId xmlns:a16="http://schemas.microsoft.com/office/drawing/2014/main" id="{5F226DF0-AD41-9741-A1F1-132A853E3AD2}"/>
              </a:ext>
            </a:extLst>
          </p:cNvPr>
          <p:cNvSpPr/>
          <p:nvPr/>
        </p:nvSpPr>
        <p:spPr>
          <a:xfrm>
            <a:off x="314915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6" name="Rectangle: Rounded Corners 35" descr="Diagram animeiddiedig sy’n cynnwys 9 cylch gwyn, pob un ag arwydd positif yn y canol. Mae’r cylchoedd wedi’u trefnu mewn grid sgwâr, 3 wrth 3. Nid yw’r cylchoedd yn cyffwrdd â’i gilydd. O amgylch y cylchoedd mae’r cefndir wedi ei gysgodi, nid oes ymyl bendant i’r cysgod. Mae'r cylchoedd gwyn wedi'u hanimeiddio i dirgrynu o amgylch eu safle. Mae'r symudiadau dirgryniad yn mawr.">
            <a:extLst>
              <a:ext uri="{FF2B5EF4-FFF2-40B4-BE49-F238E27FC236}">
                <a16:creationId xmlns:a16="http://schemas.microsoft.com/office/drawing/2014/main" id="{57E649ED-0832-7645-0696-6C3E15E0A170}"/>
              </a:ext>
            </a:extLst>
          </p:cNvPr>
          <p:cNvSpPr/>
          <p:nvPr/>
        </p:nvSpPr>
        <p:spPr>
          <a:xfrm>
            <a:off x="6683743" y="2514329"/>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1A3201D4-326B-7FA1-F183-182BC8D44283}"/>
              </a:ext>
            </a:extLst>
          </p:cNvPr>
          <p:cNvSpPr/>
          <p:nvPr/>
        </p:nvSpPr>
        <p:spPr>
          <a:xfrm>
            <a:off x="704149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2" name="Oval 61">
            <a:extLst>
              <a:ext uri="{FF2B5EF4-FFF2-40B4-BE49-F238E27FC236}">
                <a16:creationId xmlns:a16="http://schemas.microsoft.com/office/drawing/2014/main" id="{90DB2797-3D72-18F3-26B6-8ABDCE7B5323}"/>
              </a:ext>
            </a:extLst>
          </p:cNvPr>
          <p:cNvSpPr/>
          <p:nvPr/>
        </p:nvSpPr>
        <p:spPr>
          <a:xfrm>
            <a:off x="806651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5" name="Oval 64">
            <a:extLst>
              <a:ext uri="{FF2B5EF4-FFF2-40B4-BE49-F238E27FC236}">
                <a16:creationId xmlns:a16="http://schemas.microsoft.com/office/drawing/2014/main" id="{9B8A5123-9F8C-7D4A-A780-D23BF8C69C18}"/>
              </a:ext>
            </a:extLst>
          </p:cNvPr>
          <p:cNvSpPr/>
          <p:nvPr/>
        </p:nvSpPr>
        <p:spPr>
          <a:xfrm>
            <a:off x="704149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6" name="Oval 65">
            <a:extLst>
              <a:ext uri="{FF2B5EF4-FFF2-40B4-BE49-F238E27FC236}">
                <a16:creationId xmlns:a16="http://schemas.microsoft.com/office/drawing/2014/main" id="{F78ED49F-0FAE-7EE3-B767-D51C10AB4667}"/>
              </a:ext>
            </a:extLst>
          </p:cNvPr>
          <p:cNvSpPr/>
          <p:nvPr/>
        </p:nvSpPr>
        <p:spPr>
          <a:xfrm>
            <a:off x="7057999" y="433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7" name="Oval 66">
            <a:extLst>
              <a:ext uri="{FF2B5EF4-FFF2-40B4-BE49-F238E27FC236}">
                <a16:creationId xmlns:a16="http://schemas.microsoft.com/office/drawing/2014/main" id="{9FE30E0F-8F82-5791-E97D-459B21C28F12}"/>
              </a:ext>
            </a:extLst>
          </p:cNvPr>
          <p:cNvSpPr/>
          <p:nvPr/>
        </p:nvSpPr>
        <p:spPr>
          <a:xfrm>
            <a:off x="806651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8" name="Oval 67">
            <a:extLst>
              <a:ext uri="{FF2B5EF4-FFF2-40B4-BE49-F238E27FC236}">
                <a16:creationId xmlns:a16="http://schemas.microsoft.com/office/drawing/2014/main" id="{32995E52-11A3-0610-2A24-A3364AB00B41}"/>
              </a:ext>
            </a:extLst>
          </p:cNvPr>
          <p:cNvSpPr/>
          <p:nvPr/>
        </p:nvSpPr>
        <p:spPr>
          <a:xfrm>
            <a:off x="904882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9" name="Oval 68">
            <a:extLst>
              <a:ext uri="{FF2B5EF4-FFF2-40B4-BE49-F238E27FC236}">
                <a16:creationId xmlns:a16="http://schemas.microsoft.com/office/drawing/2014/main" id="{7A10643E-B671-8D23-21D2-C9EDA59BCAF7}"/>
              </a:ext>
            </a:extLst>
          </p:cNvPr>
          <p:cNvSpPr/>
          <p:nvPr/>
        </p:nvSpPr>
        <p:spPr>
          <a:xfrm>
            <a:off x="8066517" y="4352969"/>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0" name="Oval 69">
            <a:extLst>
              <a:ext uri="{FF2B5EF4-FFF2-40B4-BE49-F238E27FC236}">
                <a16:creationId xmlns:a16="http://schemas.microsoft.com/office/drawing/2014/main" id="{26F82836-9F7F-7306-F1E8-17ACA9A54C88}"/>
              </a:ext>
            </a:extLst>
          </p:cNvPr>
          <p:cNvSpPr/>
          <p:nvPr/>
        </p:nvSpPr>
        <p:spPr>
          <a:xfrm>
            <a:off x="9048827" y="3594655"/>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1" name="Oval 70">
            <a:extLst>
              <a:ext uri="{FF2B5EF4-FFF2-40B4-BE49-F238E27FC236}">
                <a16:creationId xmlns:a16="http://schemas.microsoft.com/office/drawing/2014/main" id="{4DB783DC-2765-ED5E-5F30-2C1385EF8C66}"/>
              </a:ext>
            </a:extLst>
          </p:cNvPr>
          <p:cNvSpPr/>
          <p:nvPr/>
        </p:nvSpPr>
        <p:spPr>
          <a:xfrm>
            <a:off x="9044465" y="4319596"/>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2" name="TextBox 71">
            <a:extLst>
              <a:ext uri="{FF2B5EF4-FFF2-40B4-BE49-F238E27FC236}">
                <a16:creationId xmlns:a16="http://schemas.microsoft.com/office/drawing/2014/main" id="{457B5A75-4D84-920F-0E94-708B36F61390}"/>
              </a:ext>
            </a:extLst>
          </p:cNvPr>
          <p:cNvSpPr txBox="1"/>
          <p:nvPr/>
        </p:nvSpPr>
        <p:spPr>
          <a:xfrm>
            <a:off x="1141822" y="5408728"/>
            <a:ext cx="3378207" cy="1015663"/>
          </a:xfrm>
          <a:prstGeom prst="rect">
            <a:avLst/>
          </a:prstGeom>
          <a:noFill/>
        </p:spPr>
        <p:txBody>
          <a:bodyPr wrap="square" rtlCol="0">
            <a:spAutoFit/>
          </a:bodyPr>
          <a:lstStyle/>
          <a:p>
            <a:r>
              <a:rPr lang="cy-GB" sz="2000" dirty="0">
                <a:latin typeface="Century Gothic" panose="020B0502020202020204" pitchFamily="34" charset="0"/>
              </a:rPr>
              <a:t>Ar dymheredd is, </a:t>
            </a:r>
            <a:br>
              <a:rPr lang="cy-GB" sz="2000" dirty="0">
                <a:latin typeface="Century Gothic" panose="020B0502020202020204" pitchFamily="34" charset="0"/>
              </a:rPr>
            </a:br>
            <a:r>
              <a:rPr lang="cy-GB" sz="2000" dirty="0">
                <a:latin typeface="Century Gothic" panose="020B0502020202020204" pitchFamily="34" charset="0"/>
              </a:rPr>
              <a:t>mae gronynnau’n dirgrynu llai.</a:t>
            </a:r>
          </a:p>
        </p:txBody>
      </p:sp>
      <p:sp>
        <p:nvSpPr>
          <p:cNvPr id="73" name="TextBox 72">
            <a:extLst>
              <a:ext uri="{FF2B5EF4-FFF2-40B4-BE49-F238E27FC236}">
                <a16:creationId xmlns:a16="http://schemas.microsoft.com/office/drawing/2014/main" id="{B99E7193-B7AF-A477-CC43-3B52771BCDD5}"/>
              </a:ext>
            </a:extLst>
          </p:cNvPr>
          <p:cNvSpPr txBox="1"/>
          <p:nvPr/>
        </p:nvSpPr>
        <p:spPr>
          <a:xfrm>
            <a:off x="6763113" y="5370392"/>
            <a:ext cx="4287064" cy="1323439"/>
          </a:xfrm>
          <a:prstGeom prst="rect">
            <a:avLst/>
          </a:prstGeom>
          <a:noFill/>
        </p:spPr>
        <p:txBody>
          <a:bodyPr wrap="square" rtlCol="0">
            <a:spAutoFit/>
          </a:bodyPr>
          <a:lstStyle/>
          <a:p>
            <a:r>
              <a:rPr lang="cy-GB" sz="2000" dirty="0">
                <a:latin typeface="Century Gothic" panose="020B0502020202020204" pitchFamily="34" charset="0"/>
              </a:rPr>
              <a:t>Ar dymheredd uwch, mae gronynnau’n dirgrynu’n fwy egnïol, ac mae eu cyfaint </a:t>
            </a:r>
            <a:br>
              <a:rPr lang="cy-GB" sz="2000" dirty="0">
                <a:latin typeface="Century Gothic" panose="020B0502020202020204" pitchFamily="34" charset="0"/>
              </a:rPr>
            </a:br>
            <a:r>
              <a:rPr lang="cy-GB" sz="2000" dirty="0">
                <a:latin typeface="Century Gothic" panose="020B0502020202020204" pitchFamily="34" charset="0"/>
              </a:rPr>
              <a:t>yn ymledu.</a:t>
            </a:r>
          </a:p>
        </p:txBody>
      </p:sp>
      <p:cxnSp>
        <p:nvCxnSpPr>
          <p:cNvPr id="98" name="Straight Arrow Connector 97" descr="A red arrow pointing from the animation with smaller vibrations towards the animation with larger vibrations.">
            <a:extLst>
              <a:ext uri="{FF2B5EF4-FFF2-40B4-BE49-F238E27FC236}">
                <a16:creationId xmlns:a16="http://schemas.microsoft.com/office/drawing/2014/main" id="{E6030663-4D1E-1AE0-4194-F7833070A053}"/>
              </a:ext>
            </a:extLst>
          </p:cNvPr>
          <p:cNvCxnSpPr>
            <a:cxnSpLocks/>
          </p:cNvCxnSpPr>
          <p:nvPr/>
        </p:nvCxnSpPr>
        <p:spPr>
          <a:xfrm>
            <a:off x="4159624" y="3789478"/>
            <a:ext cx="2524119" cy="0"/>
          </a:xfrm>
          <a:prstGeom prst="straightConnector1">
            <a:avLst/>
          </a:prstGeom>
          <a:ln w="76200">
            <a:solidFill>
              <a:srgbClr val="C32233"/>
            </a:solidFill>
            <a:tailEnd type="triangle"/>
          </a:ln>
        </p:spPr>
        <p:style>
          <a:lnRef idx="1">
            <a:schemeClr val="accent1"/>
          </a:lnRef>
          <a:fillRef idx="0">
            <a:schemeClr val="accent1"/>
          </a:fillRef>
          <a:effectRef idx="0">
            <a:schemeClr val="accent1"/>
          </a:effectRef>
          <a:fontRef idx="minor">
            <a:schemeClr val="tx1"/>
          </a:fontRef>
        </p:style>
      </p:cxnSp>
      <p:sp>
        <p:nvSpPr>
          <p:cNvPr id="3" name="Vertical Title 1">
            <a:extLst>
              <a:ext uri="{FF2B5EF4-FFF2-40B4-BE49-F238E27FC236}">
                <a16:creationId xmlns:a16="http://schemas.microsoft.com/office/drawing/2014/main" id="{C6571E61-842F-2CD3-C371-EFC4398F43E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Tree>
    <p:extLst>
      <p:ext uri="{BB962C8B-B14F-4D97-AF65-F5344CB8AC3E}">
        <p14:creationId xmlns:p14="http://schemas.microsoft.com/office/powerpoint/2010/main" val="4110700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utoRev="1" fill="remove" grpId="0" nodeType="clickEffect">
                                  <p:stCondLst>
                                    <p:cond delay="0"/>
                                  </p:stCondLst>
                                  <p:childTnLst>
                                    <p:animMotion origin="layout" path="M -4.375E-6 -1.48148E-6 L -4.375E-6 0.00023 C -0.00286 0.00371 -0.0052 0.00996 -0.00859 0.01111 C -0.0125 0.0125 -0.0164 0.00417 -0.01875 -1.48148E-6 C -0.01901 -0.00278 -0.01979 -0.00555 -0.01953 -0.00833 C -0.01901 -0.01481 -0.0164 -0.01805 -0.01406 -0.02222 C -0.0125 -0.02129 -0.0108 -0.02106 -0.00937 -0.01944 C -0.00781 -0.01736 -0.00703 -0.01342 -0.00546 -0.01111 C -0.0039 -0.00856 -0.00117 -0.00787 0.00079 -0.00694 C 0.02409 -0.02407 0.02084 -0.00972 0.02422 -0.02778 C 0.0181 -0.03241 0.01615 -0.03611 0.0086 -0.02778 C 0.00691 -0.02592 0.00704 -0.02129 0.00625 -0.01805 C 0.00678 -0.01157 0.00612 -0.0044 0.00782 0.00139 C 0.00925 0.00671 0.0125 0.00972 0.01485 0.01389 L 0.01719 0.01806 C 0.01745 0.01945 0.01823 0.02107 0.01797 0.02222 C 0.01316 0.03935 0.01016 0.03079 -4.375E-6 0.02639 C -0.0013 0.02454 -0.00286 0.02315 -0.0039 0.02083 C -0.00442 0.01991 -0.00533 0.01783 -0.00468 0.01667 C -0.00286 0.01366 -4.375E-6 0.0132 0.00235 0.01111 C 0.00743 0.00695 0.00352 0.00903 0.01016 0.00695 C 0.0112 0.00509 0.0125 0.00371 0.01329 0.00139 C 0.01381 -0.00023 0.0142 -0.00231 0.01407 -0.00417 C 0.01316 -0.01389 0.01224 -0.01597 0.00782 -0.01944 C 0.00678 -0.02014 0.00573 -0.02037 0.00469 -0.02083 C 0.00287 -0.01991 0.00079 -0.01991 -0.00078 -0.01805 C -0.00507 -0.01319 -0.00429 -0.00648 -0.00468 0.00139 C -0.00442 0.00509 -0.00429 0.0088 -0.0039 0.0125 C -0.00377 0.01435 -0.00286 0.01621 -0.00312 0.01806 C -0.00364 0.0213 -0.00494 0.02408 -0.00625 0.02639 C -0.00976 0.03264 -0.01158 0.03333 -0.01562 0.03611 C -0.01875 0.0338 -0.02213 0.03264 -0.025 0.02917 C -0.02708 0.02685 -0.02695 0.01968 -0.02578 0.01667 C -0.02434 0.0132 -0.02226 0.01111 -0.02031 0.00833 C -0.0121 -0.00301 -0.01484 -0.00092 -0.00937 -0.00417 C -0.00651 -1.48148E-6 -0.00403 0.00324 -0.00156 0.00833 C -0.00039 0.01088 0.0004 0.01412 0.00157 0.01667 C 0.00964 0.03611 0.00261 0.01759 0.00704 0.02917 C 0.00938 0.02639 0.01185 0.02408 0.01407 0.02083 C 0.01693 0.01644 0.01862 0.00857 0.02032 0.00278 C 0.0198 -0.00231 0.01954 -0.00741 0.01875 -0.0125 C 0.01849 -0.01412 0.01797 -0.01713 0.01719 -0.01667 C 0.01068 -0.0125 0.01081 -0.00694 0.00704 -1.48148E-6 C 0.00638 0.00116 0.00547 0.00185 0.00469 0.00278 C 0.00131 0.00232 -0.00234 0.00347 -0.00546 0.00139 C -0.00794 -1.48148E-6 -0.01171 -0.00694 -0.01171 -0.00671 C -0.01197 -0.01065 -0.01289 -0.01435 -0.0125 -0.01805 C -0.01237 -0.01991 -0.01106 -0.02106 -0.01015 -0.02222 C -0.00612 -0.02801 -0.00599 -0.02754 -0.00156 -0.03055 C -0.00078 -0.03009 0.00013 -0.03032 0.00079 -0.02917 C 0.00378 -0.02315 0.00508 -0.01759 0.00704 -0.01111 C 0.00678 -0.00833 0.00704 -0.00509 0.00625 -0.00278 C 0.0056 -0.00092 0.00417 -0.00046 0.00313 -1.48148E-6 C 0.00105 0.00093 -0.00104 0.00093 -0.00312 0.00139 L -0.00859 0.00278 C -0.00937 0.00509 -0.01106 0.00718 -0.01093 0.00972 C -0.01054 0.02408 -0.0082 0.03009 -0.00312 0.03889 C -0.00247 0.04028 -0.00156 0.04074 -0.00078 0.0419 C 0.00248 0.03889 0.00678 0.03611 0.00938 0.03056 C 0.0099 0.02963 0.0099 0.02778 0.01016 0.02639 C 0.0099 0.02361 0.01003 0.0206 0.00938 0.01806 C 0.00834 0.01435 0.00248 0.00926 0.00157 0.00833 C 0.00026 0.00718 -0.00104 0.00625 -0.00234 0.00556 C -0.00442 0.00463 -0.00807 0.0044 -0.01015 0.00278 C -0.01237 0.00116 -0.01432 -0.00092 -0.0164 -0.00278 C -0.01666 -0.00417 -0.01692 -0.00555 -0.01718 -0.00694 C -0.0177 -0.00879 -0.01927 -0.01065 -0.01875 -0.0125 C -0.01744 -0.01805 -0.01041 -0.02801 -0.00781 -0.03194 C -0.00625 -0.03055 -0.00455 -0.0294 -0.00312 -0.02778 C -0.00221 -0.02662 -0.0013 -0.02523 -0.00078 -0.02361 C 0.00066 -0.01875 0.00105 -0.01204 0.00157 -0.00694 C 0.00026 -0.00324 -0.00013 0.00278 -0.00234 0.00417 C -0.00507 0.00602 -0.00807 0.00185 -0.01093 0.00139 C -0.01184 0.00139 -0.0125 0.00232 -0.01328 0.00278 C -0.01237 0.00996 -0.01263 0.01597 -0.00937 0.02083 C -0.00872 0.02176 -0.00781 0.02176 -0.00703 0.02222 C -0.00416 0.01991 -0.00104 0.01852 0.00157 0.01528 C 0.00352 0.01296 0.00443 0.00857 0.00625 0.00556 C 0.0073 0.00371 0.00886 0.00278 0.01016 0.00139 C 0.01276 0.00417 0.01641 0.00509 0.01797 0.00972 C 0.01862 0.01204 0.01602 0.01389 0.01485 0.01528 C 0.01407 0.01621 0.01329 0.01644 0.0125 0.01667 C 0.01042 0.01736 0.00834 0.01759 0.00625 0.01806 L -0.00156 0.01389 C -0.00234 0.01343 -0.00325 0.01343 -0.0039 0.0125 C -0.01119 0.0044 -0.00494 0.0088 -0.01015 0.00556 " pathEditMode="fixed" rAng="0" ptsTypes="AAAAAAAAAAAAAAAAAAAAAAAAAAAAAAAAAAAAAAAAAAAAAAAAAAAAAAAAAAAAAAAAAAAAAAAAAAAAAAAAAAAAAA">
                                      <p:cBhvr>
                                        <p:cTn id="6" dur="2000" fill="hold"/>
                                        <p:tgtEl>
                                          <p:spTgt spid="16"/>
                                        </p:tgtEl>
                                        <p:attrNameLst>
                                          <p:attrName>ppt_x</p:attrName>
                                          <p:attrName>ppt_y</p:attrName>
                                        </p:attrNameLst>
                                      </p:cBhvr>
                                      <p:rCtr x="-130" y="440"/>
                                    </p:animMotion>
                                  </p:childTnLst>
                                </p:cTn>
                              </p:par>
                              <p:par>
                                <p:cTn id="7" presetID="0" presetClass="path" presetSubtype="0" autoRev="1" fill="remove" grpId="0" nodeType="withEffect">
                                  <p:stCondLst>
                                    <p:cond delay="0"/>
                                  </p:stCondLst>
                                  <p:childTnLst>
                                    <p:animMotion origin="layout" path="M -0.01042 0.0051 L -0.01042 0.00487 C -0.00756 0.00139 -0.00521 -0.00486 -0.00183 -0.00601 C 0.00208 -0.0074 0.00598 0.00093 0.00833 0.0051 C 0.00859 0.00788 0.00937 0.01065 0.00911 0.01343 C 0.00859 0.01991 0.00598 0.02315 0.00364 0.02732 C 0.00208 0.02639 0.00039 0.02616 -0.00105 0.02454 C -0.00261 0.02246 -0.00339 0.01852 -0.00495 0.01621 C -0.00652 0.01366 -0.00925 0.01297 -0.0112 0.01204 C -0.03451 0.02917 -0.03125 0.01482 -0.03464 0.03288 C -0.02852 0.0375 -0.02657 0.04121 -0.01902 0.03288 C -0.01732 0.03102 -0.01745 0.02639 -0.01667 0.02315 C -0.01719 0.01667 -0.01654 0.0095 -0.01823 0.00371 C -0.01967 -0.00162 -0.02292 -0.00462 -0.02527 -0.00879 L -0.02761 -0.01296 C -0.02787 -0.01435 -0.02865 -0.01597 -0.02839 -0.01712 C -0.02357 -0.03425 -0.02058 -0.02569 -0.01042 -0.02129 C -0.00912 -0.01944 -0.00756 -0.01805 -0.00652 -0.01574 C -0.00599 -0.01481 -0.00508 -0.01273 -0.00573 -0.01157 C -0.00756 -0.00856 -0.01042 -0.0081 -0.01277 -0.00601 C -0.01784 -0.00185 -0.01394 -0.00393 -0.02058 -0.00185 C -0.02162 -4.81481E-6 -0.02292 0.00139 -0.0237 0.00371 C -0.02422 0.00533 -0.02461 0.00741 -0.02448 0.00926 C -0.02357 0.01899 -0.02266 0.02107 -0.01823 0.02454 C -0.01719 0.02524 -0.01615 0.02547 -0.01511 0.02593 C -0.01329 0.025 -0.0112 0.025 -0.00964 0.02315 C -0.00534 0.01829 -0.00612 0.01158 -0.00573 0.00371 C -0.00599 -4.81481E-6 -0.00612 -0.0037 -0.00652 -0.0074 C -0.00665 -0.00925 -0.00756 -0.01111 -0.0073 -0.01296 C -0.00678 -0.0162 -0.00547 -0.01898 -0.00417 -0.02129 C -0.00066 -0.02754 0.00117 -0.02824 0.0052 -0.03101 C 0.00833 -0.0287 0.01171 -0.02754 0.01458 -0.02407 C 0.01666 -0.02175 0.01653 -0.01458 0.01536 -0.01157 C 0.01393 -0.0081 0.01184 -0.00601 0.00989 -0.00324 C 0.00169 0.00811 0.00442 0.00602 -0.00105 0.00926 C -0.00391 0.0051 -0.00638 0.00186 -0.00886 -0.00324 C -0.01003 -0.00578 -0.01081 -0.00902 -0.01198 -0.01157 C -0.02006 -0.03101 -0.01303 -0.0125 -0.01745 -0.02407 C -0.0198 -0.02129 -0.02227 -0.01898 -0.02448 -0.01574 C -0.02735 -0.01134 -0.02904 -0.00347 -0.03073 0.00232 C -0.03021 0.00741 -0.02995 0.0125 -0.02917 0.0176 C -0.02891 0.01922 -0.02839 0.02223 -0.02761 0.02176 C -0.0211 0.0176 -0.02123 0.01204 -0.01745 0.0051 C -0.0168 0.00394 -0.01589 0.00325 -0.01511 0.00232 C -0.01172 0.00278 -0.00808 0.00163 -0.00495 0.00371 C -0.00248 0.0051 0.0013 0.01204 0.0013 0.01181 C 0.00156 0.01575 0.00247 0.01945 0.00208 0.02315 C 0.00195 0.025 0.00065 0.02616 -0.00027 0.02732 C -0.0043 0.03311 -0.00443 0.03264 -0.00886 0.03565 C -0.00964 0.03519 -0.01055 0.03542 -0.0112 0.03426 C -0.0142 0.02825 -0.0155 0.02269 -0.01745 0.01621 C -0.01719 0.01343 -0.01745 0.01019 -0.01667 0.00788 C -0.01602 0.00602 -0.01459 0.00556 -0.01355 0.0051 C -0.01146 0.00417 -0.00938 0.00417 -0.0073 0.00371 L -0.00183 0.00232 C -0.00105 -4.81481E-6 0.00065 -0.00208 0.00052 -0.00462 C 0.00013 -0.01898 -0.00222 -0.025 -0.0073 -0.03379 C -0.00795 -0.03518 -0.00886 -0.03564 -0.00964 -0.0368 C -0.0129 -0.03379 -0.01719 -0.03101 -0.0198 -0.02546 C -0.02032 -0.02453 -0.02032 -0.02268 -0.02058 -0.02129 C -0.02032 -0.01851 -0.02045 -0.0155 -0.0198 -0.01296 C -0.01875 -0.00925 -0.0129 -0.00416 -0.01198 -0.00324 C -0.01068 -0.00208 -0.00938 -0.00115 -0.00808 -0.00046 C -0.00599 0.00047 -0.00235 0.0007 -0.00027 0.00232 C 0.00195 0.00394 0.0039 0.00602 0.00598 0.00788 C 0.00625 0.00926 0.00651 0.01065 0.00677 0.01204 C 0.00729 0.01389 0.00885 0.01575 0.00833 0.0176 C 0.00703 0.02315 4.79167E-6 0.03311 -0.00261 0.03704 C -0.00417 0.03565 -0.00586 0.0345 -0.0073 0.03288 C -0.00821 0.03172 -0.00912 0.03033 -0.00964 0.02871 C -0.01107 0.02385 -0.01146 0.01713 -0.01198 0.01204 C -0.01068 0.00834 -0.01029 0.00232 -0.00808 0.00093 C -0.00534 -0.00092 -0.00235 0.00325 0.00052 0.00371 C 0.00143 0.00371 0.00208 0.00278 0.00286 0.00232 C 0.00195 -0.00486 0.00221 -0.01087 -0.00105 -0.01574 C -0.0017 -0.01666 -0.00261 -0.01666 -0.00339 -0.01712 C -0.00625 -0.01481 -0.00938 -0.01342 -0.01198 -0.01018 C -0.01394 -0.00787 -0.01485 -0.00347 -0.01667 -0.00046 C -0.01771 0.00139 -0.01928 0.00232 -0.02058 0.00371 C -0.02318 0.00093 -0.02683 -4.81481E-6 -0.02839 -0.00462 C -0.02904 -0.00694 -0.02644 -0.00879 -0.02527 -0.01018 C -0.02448 -0.01111 -0.0237 -0.01134 -0.02292 -0.01157 C -0.02084 -0.01226 -0.01875 -0.0125 -0.01667 -0.01296 L -0.00886 -0.00879 C -0.00808 -0.00833 -0.00717 -0.00833 -0.00652 -0.0074 C 0.00078 0.0007 -0.00547 -0.0037 -0.00027 -0.00046 " pathEditMode="relative" rAng="10800000" ptsTypes="AAAAAAAAAAAAAAAAAAAAAAAAAAAAAAAAAAAAAAAAAAAAAAAAAAAAAAAAAAAAAAAAAAAAAAAAAAAAAAAAAAAAAA">
                                      <p:cBhvr>
                                        <p:cTn id="8" dur="2000" fill="hold"/>
                                        <p:tgtEl>
                                          <p:spTgt spid="17"/>
                                        </p:tgtEl>
                                        <p:attrNameLst>
                                          <p:attrName>ppt_x</p:attrName>
                                          <p:attrName>ppt_y</p:attrName>
                                        </p:attrNameLst>
                                      </p:cBhvr>
                                      <p:rCtr x="130" y="-440"/>
                                    </p:animMotion>
                                  </p:childTnLst>
                                </p:cTn>
                              </p:par>
                              <p:par>
                                <p:cTn id="9" presetID="0" presetClass="path" presetSubtype="0" autoRev="1" fill="remove" grpId="0" nodeType="withEffect">
                                  <p:stCondLst>
                                    <p:cond delay="0"/>
                                  </p:stCondLst>
                                  <p:childTnLst>
                                    <p:animMotion origin="layout" path="M -0.01094 -0.00092 L -0.01094 -0.00115 C -0.00755 -0.00231 -0.00417 -0.00671 -0.00078 -0.00578 C 0.00312 -0.00486 0.00521 0.00556 0.00664 0.01088 C 0.00638 0.01366 0.00651 0.01667 0.00573 0.01922 C 0.00403 0.02477 0.00091 0.02639 -0.00209 0.02894 C -0.00326 0.02709 -0.00482 0.02547 -0.00586 0.02338 C -0.0069 0.02014 -0.0069 0.01598 -0.00795 0.0132 C -0.00886 0.0095 -0.01133 0.00718 -0.01302 0.00556 C -0.03828 0.00741 -0.03242 -0.00416 -0.03907 0.01088 C -0.03412 0.01852 -0.03308 0.02362 -0.02435 0.02038 C -0.0224 0.01945 -0.02162 0.01482 -0.02032 0.01227 C -0.01953 0.00625 -0.01771 -0.00023 -0.01797 -0.00694 C -0.01836 -0.0125 -0.02084 -0.01736 -0.02214 -0.02291 L -0.0237 -0.028 C -0.02357 -0.02939 -0.02409 -0.03148 -0.02357 -0.0324 C -0.01576 -0.0456 -0.01459 -0.03564 -0.00586 -0.02569 C -0.00495 -0.02314 -0.00378 -0.0206 -0.00326 -0.01782 C -0.00313 -0.01666 -0.00248 -0.01412 -0.00326 -0.01365 C -0.0056 -0.0118 -0.00847 -0.01296 -0.01094 -0.01273 C -0.01667 -0.01157 -0.0125 -0.01134 -0.01914 -0.01319 C -0.02045 -0.0125 -0.02201 -0.01157 -0.02318 -0.00995 C -0.02396 -0.00879 -0.02474 -0.00717 -0.025 -0.00555 C -0.02591 0.00417 -0.02552 0.00695 -0.02201 0.01297 C -0.02123 0.01389 -0.02019 0.01482 -0.0194 0.01621 C -0.01745 0.01644 -0.0155 0.01737 -0.01367 0.0169 C -0.00873 0.01459 -0.00808 0.00788 -0.00625 0.00093 C -0.00573 -0.00324 -0.00521 -0.00625 -0.00495 -0.00995 C -0.00456 -0.01203 -0.00508 -0.01435 -0.00456 -0.01597 C -0.00339 -0.01828 -0.0017 -0.02013 2.91667E-6 -0.02152 C 0.00442 -0.02523 0.00638 -0.025 0.01067 -0.025 C 0.01289 -0.02106 0.01614 -0.01782 0.0181 -0.01273 C 0.01966 -0.00925 0.01823 -0.003 0.01653 -0.00092 C 0.01445 0.00186 0.01211 0.00255 0.00976 0.00394 C -0.00013 0.00926 0.00286 0.00903 -0.003 0.00903 C -0.00482 0.00325 -0.00651 -0.00115 -0.00795 -0.0074 C -0.00847 -0.01087 -0.0086 -0.01412 -0.00925 -0.01712 C -0.01302 -0.0405 -0.01003 -0.01875 -0.01198 -0.03217 C -0.01472 -0.03101 -0.01745 -0.03032 -0.02019 -0.0287 C -0.0237 -0.02662 -0.02683 -0.0199 -0.02956 -0.0155 C -0.02995 -0.01041 -0.03073 -0.00555 -0.03099 -0.00023 C -0.03099 0.00116 -0.03112 0.00463 -0.03034 0.00463 C -0.02331 0.0044 -0.0224 -0.00092 -0.01758 -0.00486 C -0.0168 -0.00555 -0.01576 -0.00578 -0.01485 -0.00601 C -0.01172 -0.00347 -0.00808 -0.00277 -0.00547 0.00116 C -0.00378 0.00417 -0.00157 0.01297 -0.00117 0.0125 C -0.0017 0.01644 -0.00157 0.02061 -0.00274 0.02385 C -0.00313 0.0257 -0.00456 0.02593 -0.0056 0.02616 C -0.01055 0.02917 -0.01068 0.02894 -0.01537 0.02917 C -0.01602 0.02825 -0.01693 0.02778 -0.01732 0.02639 C -0.01888 0.01852 -0.01914 0.01274 -0.01966 0.00556 C -0.01888 0.00278 -0.01862 -4.81481E-6 -0.01732 -0.00208 C -0.01654 -0.00347 -0.01511 -0.003 -0.0138 -0.00277 C -0.01172 -0.00208 -0.00977 -0.00115 -0.00782 -4.81481E-6 L -0.00235 0.00209 C -0.00117 -4.81481E-6 0.00091 -0.00092 0.00117 -0.003 C 0.00364 -0.01712 0.00247 -0.02384 -0.00052 -0.03518 C -0.00091 -0.03726 -0.00157 -0.03819 -0.00209 -0.03981 C -0.00586 -0.03865 -0.01029 -0.03888 -0.01394 -0.03495 C -0.01472 -0.03449 -0.01498 -0.03263 -0.0155 -0.03148 C -0.01563 -0.0287 -0.01641 -0.02638 -0.01628 -0.02337 C -0.01602 -0.01944 -0.01146 -0.01111 -0.01081 -0.00949 C -0.0099 -0.0074 -0.00873 -0.00578 -0.00769 -0.00439 C -0.00586 -0.00254 -0.00248 0.00024 -0.00091 0.00301 C 0.00091 0.00556 0.00234 0.00903 0.0039 0.01204 C 0.0039 0.01343 0.0039 0.01459 0.0039 0.01644 C 0.00403 0.01852 0.00495 0.02107 0.00429 0.02223 C 0.00195 0.02686 -0.00651 0.03172 -0.00977 0.03426 C -0.01094 0.03195 -0.01237 0.02987 -0.01328 0.02686 C -0.01394 0.02547 -0.01459 0.02362 -0.01472 0.02176 C -0.01524 0.01667 -0.01433 0.01019 -0.01367 0.0051 C -0.01185 0.00232 -0.01029 -0.00324 -0.00795 -0.003 C -0.00495 -0.00347 -0.003 0.00255 -0.00039 0.00463 C 0.00039 0.00533 0.00117 0.00487 0.00208 0.00487 C 0.0026 -0.00254 0.00403 -0.00787 0.00195 -0.01481 C 0.00143 -0.01574 0.00052 -0.0162 -0.00013 -0.01712 C -0.00313 -0.01666 -0.00638 -0.01736 -0.00964 -0.01597 C -0.01172 -0.01481 -0.01354 -0.01134 -0.01576 -0.00995 C -0.01706 -0.00879 -0.01875 -0.00856 -0.02019 -0.00833 C -0.02214 -0.01226 -0.02539 -0.01527 -0.02604 -0.0206 C -0.02604 -0.02314 -0.02331 -0.02337 -0.02188 -0.02453 C -0.02084 -0.02453 -0.02032 -0.02407 -0.01953 -0.02384 C -0.01732 -0.02314 -0.01537 -0.02222 -0.01341 -0.02129 L -0.00677 -0.01296 C -0.00612 -0.0118 -0.0056 -0.01134 -0.00495 -0.00995 C 0.00039 0.00209 -0.00469 -0.00578 -0.00026 0.00047 " pathEditMode="relative" rAng="12000000" ptsTypes="AAAAAAAAAAAAAAAAAAAAAAAAAAAAAAAAAAAAAAAAAAAAAAAAAAAAAAAAAAAAAAAAAAAAAAAAAAAAAAAAAAAAAA">
                                      <p:cBhvr>
                                        <p:cTn id="10" dur="2000" fill="hold"/>
                                        <p:tgtEl>
                                          <p:spTgt spid="18"/>
                                        </p:tgtEl>
                                        <p:attrNameLst>
                                          <p:attrName>ppt_x</p:attrName>
                                          <p:attrName>ppt_y</p:attrName>
                                        </p:attrNameLst>
                                      </p:cBhvr>
                                      <p:rCtr x="208" y="-324"/>
                                    </p:animMotion>
                                  </p:childTnLst>
                                </p:cTn>
                              </p:par>
                              <p:par>
                                <p:cTn id="11" presetID="0" presetClass="path" presetSubtype="0" autoRev="1" fill="remove" grpId="0" nodeType="withEffect">
                                  <p:stCondLst>
                                    <p:cond delay="0"/>
                                  </p:stCondLst>
                                  <p:childTnLst>
                                    <p:animMotion origin="layout" path="M 0.00756 0.01319 L 0.00743 0.01343 C 0.00443 0.01042 0.00013 0.00972 -0.00208 0.00509 C -0.00455 -0.00023 -0.00234 -0.01042 -0.00143 -0.01597 C -0.00026 -0.01782 0.00078 -0.02037 0.00222 -0.0213 C 0.00573 -0.02361 0.0086 -0.02107 0.01172 -0.01945 C 0.01198 -0.01667 0.01276 -0.01389 0.01263 -0.01088 C 0.01237 -0.00741 0.01081 -0.0044 0.01042 -0.0007 C 0.0099 0.00278 0.01094 0.00741 0.01146 0.01088 C 0.03112 0.03889 0.02253 0.04074 0.03308 0.03727 C 0.0323 0.02546 0.03321 0.0206 0.02539 0.01296 C 0.0237 0.01134 0.02149 0.01366 0.01953 0.01412 C 0.01654 0.01805 0.01276 0.02037 0.01068 0.02593 C 0.00886 0.03079 0.00886 0.03727 0.00795 0.04282 L 0.00703 0.04861 C 0.00651 0.04954 0.00612 0.05162 0.00534 0.05185 C -0.00533 0.05255 -0.0026 0.04375 -0.00533 0.02593 C -0.00507 0.02292 -0.0052 0.01991 -0.00455 0.01713 C -0.00429 0.01574 -0.00377 0.01343 -0.00286 0.01389 C -0.00052 0.01528 0.00118 0.01944 0.00326 0.02222 C 0.00782 0.02801 0.00482 0.02292 0.00912 0.03218 C 0.01055 0.03287 0.01185 0.03426 0.01342 0.03449 C 0.01446 0.03449 0.01563 0.03403 0.01654 0.03287 C 0.02084 0.02685 0.02136 0.0243 0.02097 0.01574 C 0.02084 0.01389 0.02045 0.01204 0.02032 0.01018 C 0.01875 0.00787 0.01784 0.00463 0.01615 0.00301 C 0.01159 -0.00116 0.00873 0.00324 0.00469 0.00648 C 0.003 0.00856 0.00118 0.01065 -0.00026 0.01296 C -0.0013 0.01412 -0.00169 0.01643 -0.00273 0.0169 C -0.00468 0.01782 -0.00664 0.01713 -0.00846 0.0162 C -0.01315 0.01366 -0.01445 0.01134 -0.0177 0.00625 C -0.0181 0.00023 -0.01914 -0.00556 -0.01888 -0.01157 C -0.01875 -0.01597 -0.0151 -0.01921 -0.01302 -0.01898 C -0.01067 -0.01829 -0.00859 -0.0162 -0.00651 -0.01435 C 0.00326 -0.00718 0.00092 -0.01042 0.00508 -0.00347 C 0.00443 0.00301 0.00404 0.00833 0.00274 0.01458 C 0.00209 0.01782 0.00092 0.0206 0.00013 0.02361 C -0.00547 0.0456 0.00026 0.02569 -0.00338 0.03819 C -0.00078 0.04051 0.00157 0.04329 0.00417 0.04514 C 0.00769 0.04745 0.01237 0.0463 0.01615 0.04606 C 0.01836 0.04282 0.02071 0.03981 0.02292 0.03611 C 0.02357 0.03495 0.02474 0.03264 0.02409 0.03171 C 0.01888 0.02361 0.01628 0.02662 0.01107 0.02407 C 0.01016 0.02361 0.00938 0.02245 0.00847 0.02176 C 0.00717 0.0162 0.00482 0.01111 0.0043 0.00532 C 0.00378 0.00069 0.00534 -0.00857 0.00521 -0.00833 C 0.00703 -0.01065 0.00847 -0.01389 0.01042 -0.01505 C 0.01146 -0.01574 0.01263 -0.01435 0.01368 -0.01343 C 0.01849 -0.00995 0.01823 -0.00949 0.02188 -0.00417 C 0.02201 -0.00278 0.02266 -0.00139 0.0224 0.00023 C 0.02084 0.00764 0.01875 0.0125 0.01654 0.01852 C 0.01498 0.01968 0.01355 0.02153 0.01198 0.02153 C 0.01081 0.0213 0.0099 0.01944 0.00912 0.01805 C 0.00769 0.01505 0.00664 0.0118 0.00547 0.0088 L 0.00209 0.00116 C 0.00052 0.00093 -0.0013 -0.0007 -0.00247 0.00069 C -0.00937 0.00833 -0.01119 0.01481 -0.01302 0.02708 C -0.01341 0.0287 -0.01315 0.03032 -0.01341 0.03218 C -0.01028 0.03588 -0.0069 0.0412 -0.00286 0.04236 C -0.00221 0.04282 -0.0013 0.0419 -0.00039 0.04167 C 0.00078 0.03981 0.00235 0.03866 0.00326 0.03634 C 0.00456 0.0331 0.0043 0.02153 0.0043 0.01944 C 0.00417 0.0169 0.00404 0.01458 0.00378 0.01204 C 0.00313 0.00833 0.00157 0.00278 0.00131 -0.00139 C 0.00105 -0.00556 0.00131 -0.00972 0.00105 -0.01366 C 0.00157 -0.01482 0.00209 -0.01597 0.00274 -0.0169 C 0.00339 -0.01875 0.00352 -0.02199 0.00469 -0.02222 C 0.00808 -0.02269 0.01641 -0.01667 0.01953 -0.01458 C 0.01967 -0.01134 0.01993 -0.00833 0.0198 -0.00532 C 0.01967 -0.00324 0.0194 -0.00116 0.01888 0.00046 C 0.01719 0.00509 0.01407 0.0088 0.01185 0.01204 C 0.00951 0.0118 0.00612 0.01412 0.00443 0.01157 C 0.00222 0.0081 0.00274 0.00139 0.00157 -0.00324 C 0.00118 -0.00463 0.00039 -0.00532 -0.00013 -0.00625 C -0.00325 -0.00139 -0.00638 0.00116 -0.00716 0.00856 C -0.00729 0.01018 -0.0069 0.01157 -0.00677 0.01296 C -0.00416 0.0162 -0.00195 0.02037 0.00092 0.02292 C 0.003 0.02477 0.0056 0.02407 0.00795 0.02546 C 0.00938 0.02616 0.01055 0.02824 0.01185 0.02963 C 0.01172 0.03495 0.01302 0.04097 0.01159 0.04583 C 0.01068 0.04792 0.0086 0.04468 0.0073 0.04352 C 0.00651 0.04282 0.00599 0.04167 0.00547 0.04051 C 0.00417 0.03773 0.003 0.03449 0.00183 0.03148 L -3.54167E-6 0.01736 C -0.00013 0.01597 -0.00052 0.01458 -0.00026 0.01296 C -3.54167E-6 -0.00208 0.00092 0.00972 -3.54167E-6 7.40741E-7 " pathEditMode="relative" rAng="3660000" ptsTypes="AAAAAAAAAAAAAAAAAAAAAAAAAAAAAAAAAAAAAAAAAAAAAAAAAAAAAAAAAAAAAAAAAAAAAAAAAAAAAAAAAAAAAA">
                                      <p:cBhvr>
                                        <p:cTn id="12" dur="2000" fill="hold"/>
                                        <p:tgtEl>
                                          <p:spTgt spid="19"/>
                                        </p:tgtEl>
                                        <p:attrNameLst>
                                          <p:attrName>ppt_x</p:attrName>
                                          <p:attrName>ppt_y</p:attrName>
                                        </p:attrNameLst>
                                      </p:cBhvr>
                                      <p:rCtr x="-273" y="0"/>
                                    </p:animMotion>
                                  </p:childTnLst>
                                </p:cTn>
                              </p:par>
                              <p:par>
                                <p:cTn id="13" presetID="0" presetClass="path" presetSubtype="0" autoRev="1" fill="remove" grpId="0" nodeType="withEffect">
                                  <p:stCondLst>
                                    <p:cond delay="0"/>
                                  </p:stCondLst>
                                  <p:childTnLst>
                                    <p:animMotion origin="layout" path="M 4.79167E-6 7.40741E-7 L 4.79167E-6 0.00023 C -0.003 0.00324 -0.00599 0.00926 -0.00899 0.00995 C -0.0129 0.01111 -0.01654 0.00208 -0.01875 -0.00232 C -0.01941 -0.00509 -0.01954 -0.0081 -0.01915 -0.01088 C -0.01862 -0.01713 -0.01563 -0.02014 -0.01368 -0.02384 C -0.01159 -0.02292 -0.0099 -0.02245 -0.0086 -0.0206 C -0.00704 -0.01829 -0.00652 -0.01435 -0.00495 -0.01181 C -0.00352 -0.00903 -0.00079 -0.0081 0.00104 -0.00648 C 0.02473 -0.02083 0.02122 -0.00718 0.02526 -0.02477 C 0.01888 -0.03032 0.01744 -0.03403 0.00989 -0.02662 C 0.00794 -0.025 0.00794 -0.02037 0.00703 -0.01736 C 0.00729 -0.01111 0.00638 -0.0037 0.00781 0.00231 C 0.00898 0.00787 0.01158 0.01134 0.01432 0.01574 L 0.01653 0.02014 C 0.01666 0.02153 0.01744 0.02315 0.01705 0.02477 C 0.01158 0.04074 0.00898 0.03194 -0.00157 0.02616 C -0.00222 0.0243 -0.00378 0.02268 -0.00469 0.02014 C -0.00521 0.01921 -0.00625 0.01736 -0.00534 0.01597 C -0.00339 0.01319 -0.00053 0.01319 0.00195 0.01134 C 0.00716 0.00787 0.00338 0.00949 0.00989 0.0081 C 0.01106 0.00648 0.01237 0.00509 0.01328 0.00301 C 0.0138 0.00139 0.01432 -0.0007 0.01419 -0.00255 C 0.01367 -0.01227 0.01289 -0.01458 0.00859 -0.01852 C 0.00716 -0.01945 0.00651 -0.01968 0.00533 -0.02037 C 0.00364 -0.01968 0.00156 -0.01991 4.79167E-6 -0.01806 C -0.00456 -0.01389 -0.00404 -0.00671 -0.00469 0.00069 C -0.00456 0.0044 -0.00456 0.0081 -0.0043 0.01204 C -0.0043 0.01389 -0.00378 0.01574 -0.00378 0.01759 C -0.00443 0.02083 -0.00586 0.02338 -0.0073 0.02546 C -0.01094 0.03125 -0.01303 0.03171 -0.01693 0.03403 C -0.02006 0.03125 -0.02331 0.02986 -0.02605 0.02593 C -0.028 0.02338 -0.02761 0.0162 -0.02631 0.01343 C -0.02474 0.01018 -0.02318 0.0081 -0.02071 0.00579 C -0.01198 -0.00463 -0.01472 -0.00278 -0.00912 -0.00532 C -0.00652 -0.00093 -0.00417 0.00278 -0.00183 0.0081 C -0.00079 0.01065 -0.00013 0.01412 0.00052 0.01643 C 0.0082 0.03727 0.00195 0.01782 0.00533 0.02986 C 0.00833 0.02731 0.01093 0.02546 0.01328 0.02245 C 0.01627 0.01852 0.01822 0.01088 0.02018 0.00532 C 0.01992 7.40741E-7 0.01953 -0.00486 0.01927 -0.01019 C 0.01901 -0.01181 0.01862 -0.01482 0.01783 -0.01458 C 0.01119 -0.01111 0.01106 -0.00556 0.00651 0.00069 C 0.00638 0.00162 0.00546 0.00255 0.00455 0.00324 C 0.0013 0.00231 -0.00248 0.00301 -0.00547 0.00069 C -0.00795 -0.00116 -0.01133 -0.00833 -0.01133 -0.0081 C -0.01146 -0.01227 -0.01277 -0.01597 -0.01172 -0.01968 C -0.01146 -0.02153 -0.01016 -0.02245 -0.00925 -0.02338 C -0.00495 -0.0287 -0.00482 -0.02824 -0.00027 -0.03079 C 0.00039 -0.03009 0.0013 -0.03032 0.00195 -0.02917 C 0.00468 -0.02269 0.00598 -0.0169 0.00768 -0.01019 C 0.00716 -0.00764 0.00729 -0.00417 0.00638 -0.00208 C 0.00559 -0.00023 0.00416 7.40741E-7 0.00312 0.00023 C 0.00052 0.00093 -0.00105 0.00069 -0.00365 0.00116 L -0.0086 0.00162 C -0.01003 0.0037 -0.01133 0.00579 -0.0112 0.00833 C -0.01198 0.02268 -0.00938 0.02893 -0.00508 0.03819 C -0.00404 0.03981 -0.00313 0.04028 -0.00235 0.04167 C 0.00104 0.03912 0.00533 0.0368 0.0082 0.03171 C 0.00872 0.03079 0.00885 0.02893 0.00911 0.02755 C 0.00898 0.02477 0.00924 0.02176 0.00872 0.01921 C 0.00729 0.01528 0.00208 0.00949 0.0013 0.0081 C 4.79167E-6 0.00718 -0.00131 0.00602 -0.00248 0.00555 C -0.00456 0.00393 -0.00821 0.00324 -0.01016 0.00139 C -0.01237 -0.00046 -0.0142 -0.00278 -0.01628 -0.00486 C -0.01641 -0.00625 -0.01667 -0.00764 -0.0168 -0.0088 C -0.01732 -0.01111 -0.01928 -0.01296 -0.01823 -0.01482 C -0.01667 -0.02014 -0.00977 -0.0294 -0.00652 -0.03287 C -0.00495 -0.03125 -0.00339 -0.02986 -0.00196 -0.02824 C -0.00131 -0.02685 -0.00027 -0.02546 0.00013 -0.02361 C 0.00143 -0.01875 0.00156 -0.01204 0.00182 -0.00671 C 0.00039 -0.00324 -0.00027 0.00278 -0.00248 0.0037 C -0.00521 0.00532 -0.00808 0.00069 -0.01146 7.40741E-7 C -0.01198 -0.00023 -0.0125 0.00069 -0.01329 0.00116 C -0.01263 0.00833 -0.01316 0.01435 -0.01016 0.01991 C -0.00951 0.0206 -0.0086 0.0206 -0.00795 0.0213 C -0.00495 0.01921 -0.00222 0.01829 0.00104 0.01528 C 0.00299 0.01319 0.00416 0.00903 0.00612 0.00625 C 0.00716 0.00463 0.00872 0.0037 0.01015 0.00255 C 0.01263 0.00579 0.01601 0.00718 0.01757 0.0118 C 0.01809 0.01435 0.01549 0.01574 0.01419 0.01713 C 0.01341 0.01782 0.01263 0.01805 0.01184 0.01805 C 0.00976 0.01852 0.00768 0.01852 0.00559 0.01875 L -0.00209 0.01366 C -0.00313 0.01296 -0.00417 0.01296 -0.0043 0.01204 C -0.01133 0.00301 -0.00521 0.0081 -0.01029 0.00417 " pathEditMode="relative" rAng="240000" ptsTypes="AAAAAAAAAAAAAAAAAAAAAAAAAAAAAAAAAAAAAAAAAAAAAAAAAAAAAAAAAAAAAAAAAAAAAAAAAAAAAAAAAAAAAA">
                                      <p:cBhvr>
                                        <p:cTn id="14" dur="2000" fill="hold"/>
                                        <p:tgtEl>
                                          <p:spTgt spid="20"/>
                                        </p:tgtEl>
                                        <p:attrNameLst>
                                          <p:attrName>ppt_x</p:attrName>
                                          <p:attrName>ppt_y</p:attrName>
                                        </p:attrNameLst>
                                      </p:cBhvr>
                                      <p:rCtr x="-143" y="417"/>
                                    </p:animMotion>
                                  </p:childTnLst>
                                </p:cTn>
                              </p:par>
                              <p:par>
                                <p:cTn id="15" presetID="0" presetClass="path" presetSubtype="0" autoRev="1" fill="remove" grpId="0" nodeType="withEffect">
                                  <p:stCondLst>
                                    <p:cond delay="0"/>
                                  </p:stCondLst>
                                  <p:childTnLst>
                                    <p:animMotion origin="layout" path="M -0.00013 0.00023 L 2.91667E-6 0.00023 C 0.00169 0.00555 0.00508 0.00995 0.0056 0.01597 C 0.00612 0.02315 0.0013 0.02963 -0.00117 0.03356 C -0.00274 0.0338 -0.0043 0.03518 -0.00586 0.03449 C -0.00951 0.03287 -0.0112 0.02847 -0.01341 0.02407 C -0.01276 0.0213 -0.01263 0.01829 -0.01159 0.01597 C -0.01029 0.01319 -0.00808 0.01204 -0.00677 0.00926 C -0.00521 0.00671 -0.00469 0.00185 -0.00404 -0.00185 C -0.0125 -0.04375 -0.00456 -0.03727 -0.01459 -0.04421 C -0.01745 -0.03357 -0.01966 -0.03032 -0.01537 -0.01644 C -0.01446 -0.01343 -0.01172 -0.01343 -0.01003 -0.01181 C -0.00638 -0.01273 -0.00235 -0.01111 0.00104 -0.01343 C 0.00403 -0.01574 0.00599 -0.02153 0.00833 -0.02546 L 0.0108 -0.0294 C 0.01159 -0.02963 0.01263 -0.03102 0.01328 -0.03056 C 0.02265 -0.02107 0.01758 -0.0162 0.01458 0.00162 C 0.01354 0.00417 0.01263 0.00648 0.01133 0.00833 C 0.0108 0.0088 0.0095 0.01065 0.00898 0.00949 C 0.00729 0.00602 0.00716 0.00093 0.00612 -0.00324 C 0.00403 -0.0125 0.00508 -0.00556 0.00429 -0.01736 C 0.00325 -0.01945 0.0026 -0.02176 0.0013 -0.02361 C 0.00039 -0.02431 -0.00078 -0.025 -0.00196 -0.025 C -0.00729 -0.02384 -0.00847 -0.02222 -0.01068 -0.01482 C -0.0112 -0.01273 -0.01133 -0.01134 -0.01159 -0.00926 C -0.0112 -0.00579 -0.01133 -0.00208 -0.01042 0.00069 C -0.00782 0.00833 -0.00404 0.00764 0.00039 0.00856 C 0.00247 0.00833 0.00455 0.00833 0.00664 0.00787 C 0.00768 0.00764 0.00872 0.00625 0.00976 0.00671 C 0.01159 0.00787 0.01302 0.00995 0.01432 0.01273 C 0.01758 0.01921 0.01797 0.02245 0.01927 0.02986 C 0.01784 0.03495 0.01692 0.0412 0.01484 0.04606 C 0.01354 0.04977 0.0095 0.04907 0.00794 0.04699 C 0.00599 0.04398 0.00495 0.04028 0.00338 0.03657 C -0.00248 0.0213 -0.00144 0.02662 -0.003 0.01667 C -0.00052 0.0118 0.00143 0.00764 0.00442 0.00347 C 0.00586 0.00116 0.00794 0.00023 0.00924 -0.00162 C 0.02057 -0.01505 0.00976 -0.00347 0.01653 -0.01065 C 0.0151 -0.01505 0.01393 -0.01945 0.01224 -0.02361 C 0.00989 -0.02894 0.0056 -0.03218 0.00247 -0.03565 C -0.00039 -0.03495 -0.00339 -0.03472 -0.00625 -0.0338 C -0.00716 -0.03333 -0.00886 -0.03264 -0.0086 -0.03148 C -0.00664 -0.01945 -0.00352 -0.01921 0.00013 -0.01227 C 0.00078 -0.01111 0.00117 -0.00972 0.00156 -0.00787 C 0.00117 -0.00185 0.00169 0.00463 0.00026 0.00995 C -0.00065 0.01435 -0.00469 0.02083 -0.00456 0.0206 C -0.00677 0.0206 -0.00899 0.02245 -0.01094 0.02153 C -0.01198 0.02106 -0.01263 0.01875 -0.01315 0.01713 C -0.01628 0.00972 -0.01602 0.00949 -0.01745 0.00139 C -0.01719 7.40741E-7 -0.01719 -0.00162 -0.01654 -0.00255 C -0.01302 -0.00764 -0.00977 -0.00972 -0.00612 -0.01273 C -0.00456 -0.01227 -0.00287 -0.0125 -0.00144 -0.01134 C -0.00039 -0.00972 -0.00026 -0.00718 2.91667E-6 -0.00532 C 0.00026 -0.00162 0.00026 0.00208 0.00039 0.00579 L 0.00091 0.01574 C 0.00221 0.01713 0.00325 0.02037 0.00468 0.02014 C 0.01276 0.02014 0.01627 0.01643 0.02148 0.00787 C 0.02226 0.00671 0.02265 0.00532 0.0233 0.00347 C 0.02174 -0.00185 0.02044 -0.00995 0.01731 -0.01482 C 0.01692 -0.01574 0.01588 -0.01597 0.0151 -0.01644 C 0.01354 -0.0162 0.01185 -0.01644 0.01041 -0.01551 C 0.00833 -0.01366 0.00508 -0.00347 0.00455 -0.00208 C 0.0039 0.00023 0.00325 0.00231 0.00286 0.00463 C 0.00221 0.00833 0.00195 0.01481 0.00078 0.01852 C -0.00013 0.02222 -0.00144 0.02569 -0.00261 0.02917 C -0.00339 0.02963 -0.00417 0.03009 -0.00495 0.03032 C -0.00612 0.03125 -0.00716 0.0338 -0.00821 0.0331 C -0.0112 0.03032 -0.01641 0.01736 -0.01849 0.0125 C -0.01771 0.00972 -0.01693 0.00671 -0.01602 0.00463 C -0.01524 0.00278 -0.01446 0.00116 -0.01354 0.00046 C -0.01068 -0.00185 -0.0069 -0.00232 -0.00404 -0.00324 C -0.00196 -0.00046 0.0013 0.00069 0.00208 0.00463 C 0.00273 0.00949 0.00039 0.01458 2.91667E-6 0.01968 C 2.91667E-6 0.0213 0.00052 0.02245 0.00065 0.02407 C 0.00481 0.02268 0.00807 0.02315 0.01106 0.01805 C 0.01159 0.0169 0.01159 0.01551 0.01198 0.01389 C 0.0108 0.00833 0.01002 0.00301 0.00846 -0.00208 C 0.00729 -0.00532 0.00481 -0.00718 0.00325 -0.01065 C 0.00208 -0.0125 0.00182 -0.01528 0.00117 -0.01829 C 0.00286 -0.02222 0.00351 -0.0287 0.00625 -0.03125 C 0.00755 -0.03218 0.00846 -0.02755 0.00911 -0.02523 C 0.00963 -0.02384 0.00963 -0.02245 0.00976 -0.02107 C 0.01015 -0.01736 0.01015 -0.01366 0.01028 -0.00995 L 0.00755 0.0037 C 0.00729 0.00486 0.00716 0.00694 0.00664 0.00787 C 0.00169 0.02037 0.00455 0.00949 0.00234 0.01852 " pathEditMode="relative" rAng="16380000" ptsTypes="AAAAAAAAAAAAAAAAAAAAAAAAAAAAAAAAAAAAAAAAAAAAAAAAAAAAAAAAAAAAAAAAAAAAAAAAAAAAAAAAAAAAAA">
                                      <p:cBhvr>
                                        <p:cTn id="16" dur="2000" fill="hold"/>
                                        <p:tgtEl>
                                          <p:spTgt spid="21"/>
                                        </p:tgtEl>
                                        <p:attrNameLst>
                                          <p:attrName>ppt_x</p:attrName>
                                          <p:attrName>ppt_y</p:attrName>
                                        </p:attrNameLst>
                                      </p:cBhvr>
                                      <p:rCtr x="234" y="255"/>
                                    </p:animMotion>
                                  </p:childTnLst>
                                </p:cTn>
                              </p:par>
                              <p:par>
                                <p:cTn id="17" presetID="0" presetClass="path" presetSubtype="0" autoRev="1" fill="remove" grpId="0" nodeType="withEffect">
                                  <p:stCondLst>
                                    <p:cond delay="0"/>
                                  </p:stCondLst>
                                  <p:childTnLst>
                                    <p:animMotion origin="layout" path="M 0.0017 0.01783 L 0.00157 0.01783 C -0.00013 0.01227 -0.00338 0.00764 -0.00364 0.00139 C -0.00403 -0.00555 0.00105 -0.01157 0.00365 -0.01527 C 0.00521 -0.01551 0.00677 -0.01666 0.00834 -0.01551 C 0.01198 -0.01504 0.01368 -0.00926 0.01576 -0.00463 C 0.01485 -0.00208 0.01459 0.00093 0.01355 0.00324 C 0.01224 0.00579 0.0099 0.00672 0.00847 0.00926 C 0.0069 0.01181 0.00638 0.01667 0.00547 0.01991 C 0.01263 0.06297 0.00495 0.05486 0.01472 0.06274 C 0.0181 0.05324 0.02019 0.05024 0.01628 0.03588 C 0.01524 0.03264 0.01263 0.03241 0.01107 0.03079 C 0.00743 0.03102 0.00352 0.02917 -3.54167E-6 0.03149 C -0.00286 0.03357 -0.00507 0.03889 -0.00768 0.0426 L -0.01028 0.0463 C -0.01106 0.04653 -0.01185 0.04792 -0.01263 0.04723 C -0.02174 0.03704 -0.01666 0.03264 -0.01315 0.01505 C -0.01198 0.01297 -0.01106 0.01042 -0.00963 0.0088 C -0.00898 0.00787 -0.00755 0.00649 -0.00716 0.00787 C -0.00573 0.01135 -0.00573 0.01644 -0.00481 0.02084 C -0.00299 0.0294 -0.00377 0.02315 -0.00325 0.03496 C -0.00234 0.03704 -0.00169 0.03959 -0.00052 0.04121 C 0.00039 0.04144 0.00144 0.04306 0.00248 0.04306 C 0.00808 0.0426 0.00925 0.04121 0.01172 0.03357 C 0.01224 0.03195 0.0125 0.0301 0.01263 0.02824 C 0.0125 0.025 0.01276 0.0213 0.01185 0.01829 C 0.00951 0.01019 0.00573 0.01088 0.00144 0.00949 C -0.00052 0.00949 -0.0026 0.00926 -0.00494 0.0088 C -0.00599 0.00973 -0.0069 0.01111 -0.00807 0.01042 C -0.00989 0.00834 -0.01132 0.00649 -0.0125 0.00394 C -0.01562 -0.00277 -0.01575 -0.00625 -0.01692 -0.01365 C -0.01523 -0.01967 -0.01432 -0.02476 -0.01185 -0.02939 C -0.01054 -0.03287 -0.00651 -0.03194 -0.00494 -0.03032 C -0.00312 -0.02662 -0.00221 -0.02268 -0.00091 -0.01898 C 0.00469 -0.00324 0.00378 -0.00833 0.00495 0.00162 C 0.00235 0.00625 0.00026 0.01042 -0.00286 0.01412 C -0.00442 0.01598 -0.00625 0.01713 -0.00781 0.01875 C -0.01953 0.03102 -0.00846 0.02061 -0.01536 0.02639 C -0.01406 0.03172 -0.01302 0.03635 -0.01145 0.04051 C -0.00937 0.04607 -0.00507 0.04977 -0.00195 0.05348 C 0.00092 0.05301 0.00378 0.05232 0.00677 0.05232 C 0.00756 0.05232 0.00938 0.05139 0.00912 0.05 C 0.00756 0.03797 0.00443 0.03774 0.00092 0.03033 C 0.00039 0.02894 0.00013 0.02732 -0.00039 0.025 C 0.00026 0.01991 -3.54167E-6 0.0125 0.00144 0.00811 C 0.00248 0.00371 0.00677 -0.00208 0.00664 -0.00301 C 0.00886 -0.00231 0.01107 -0.00347 0.01302 -0.00231 C 0.01407 -0.00277 0.01459 0.00047 0.01511 0.00209 C 0.01797 0.00996 0.01771 0.01019 0.01888 0.01829 C 0.01862 0.01968 0.01862 0.0213 0.0181 0.02223 C 0.0142 0.02686 0.01094 0.02871 0.00717 0.03149 C 0.0056 0.03056 0.00378 0.03079 0.00261 0.02917 C 0.00157 0.02778 0.00144 0.02524 0.00131 0.02338 C 0.00105 0.01875 0.00118 0.01621 0.00118 0.01181 L 0.00105 0.00232 C -0.00026 0.0007 -0.00117 -0.00254 -0.0026 -0.00254 C -0.01067 -0.00347 -0.01432 0.00024 -0.01979 0.00787 C -0.02057 0.00926 -0.02096 0.01088 -0.02174 0.01204 C -0.02031 0.01806 -0.01927 0.02593 -0.0164 0.03125 C -0.01601 0.03218 -0.01471 0.03241 -0.01419 0.03311 C -0.01263 0.03287 -0.01093 0.03334 -0.00937 0.03172 C -0.00716 0.03102 -0.00377 0.0213 -0.00312 0.01968 C -0.00234 0.0176 -0.00169 0.01528 -0.00117 0.0132 C -0.00026 0.00949 -3.54167E-6 0.00301 0.00118 -0.00046 C 0.00235 -0.00416 0.00365 -0.0074 0.00495 -0.01088 C 0.00573 -0.01111 0.00651 -0.01157 0.0073 -0.0118 C 0.00847 -0.0125 0.00964 -0.01504 0.01068 -0.01481 C 0.01355 -0.01111 0.01862 0.00232 0.02032 0.00741 C 0.0194 0.00996 0.01862 0.01204 0.01745 0.01528 C 0.0168 0.01667 0.01589 0.01806 0.01498 0.01899 C 0.01211 0.02084 0.00834 0.02084 0.00534 0.0213 C 0.00352 0.01783 0.00013 0.01736 -0.00039 0.0132 C -0.00117 0.00741 0.00144 0.00301 0.00196 -0.00162 C 0.00209 -0.00324 0.0017 -0.00532 0.00131 -0.00601 C -0.0026 -0.00509 -0.00599 -0.00625 -0.00898 -0.00092 C -0.00989 -0.00069 -0.00963 0.00093 -0.01002 0.00301 C -0.00911 0.00834 -0.00859 0.01412 -0.00703 0.01899 C -0.00599 0.02269 -0.00351 0.02477 -0.00208 0.02824 C -0.00117 0.03033 -0.00078 0.03311 -0.00013 0.03565 C -0.00208 0.04005 -0.00286 0.0463 -0.00573 0.04861 C -0.00703 0.04954 -0.00781 0.04468 -0.00846 0.04236 C -0.00885 0.04098 -0.00872 0.03959 -0.00898 0.0382 C -0.00911 0.03449 -0.00885 0.03079 -0.00911 0.02709 L -0.00599 0.01366 C -0.0056 0.01227 -0.00547 0.01065 -0.00494 0.0088 C 0.00039 -0.00324 -0.00273 0.00811 -0.00039 -0.00069 " pathEditMode="relative" rAng="5760000" ptsTypes="AAAAAAAAAAAAAAAAAAAAAAAAAAAAAAAAAAAAAAAAAAAAAAAAAAAAAAAAAAAAAAAAAAAAAAAAAAAAAAAAAAAAAA">
                                      <p:cBhvr>
                                        <p:cTn id="18" dur="2000" fill="hold"/>
                                        <p:tgtEl>
                                          <p:spTgt spid="22"/>
                                        </p:tgtEl>
                                        <p:attrNameLst>
                                          <p:attrName>ppt_x</p:attrName>
                                          <p:attrName>ppt_y</p:attrName>
                                        </p:attrNameLst>
                                      </p:cBhvr>
                                      <p:rCtr x="-234" y="-324"/>
                                    </p:animMotion>
                                  </p:childTnLst>
                                </p:cTn>
                              </p:par>
                              <p:par>
                                <p:cTn id="19" presetID="0" presetClass="path" presetSubtype="0" autoRev="1" fill="remove" grpId="0" nodeType="withEffect">
                                  <p:stCondLst>
                                    <p:cond delay="0"/>
                                  </p:stCondLst>
                                  <p:childTnLst>
                                    <p:animMotion origin="layout" path="M -0.00665 0.01389 L -0.00638 0.01389 C -0.0056 0.00787 -0.00547 0.0007 -0.00352 -0.00416 C -0.00079 -0.00949 0.00507 -0.00694 0.00846 -0.00601 C 0.0095 -0.00416 0.01106 -0.00277 0.01197 -0.00023 C 0.01367 0.00533 0.01276 0.01088 0.0121 0.01667 C 0.01054 0.0176 0.00911 0.01922 0.00742 0.01945 C 0.00546 0.01945 0.00351 0.01713 0.00156 0.0169 C -0.00053 0.01667 -0.003 0.01899 -0.00469 0.02061 C -0.01745 0.05926 -0.01993 0.04399 -0.01654 0.06204 C -0.01003 0.05926 -0.0073 0.05996 -0.00391 0.04561 C -0.00326 0.04213 -0.00495 0.03843 -0.00547 0.03496 C -0.00808 0.03033 -0.01003 0.02408 -0.01316 0.0213 C -0.01628 0.01852 -0.0198 0.01945 -0.02318 0.01875 L -0.02644 0.01783 C -0.02709 0.01736 -0.02826 0.0169 -0.02852 0.01551 C -0.03047 -0.00347 -0.02513 0.00024 -0.0155 -0.00717 C -0.01381 -0.00694 -0.01211 -0.00764 -0.01055 -0.00694 C -0.00977 -0.00671 -0.00834 -0.00601 -0.00847 -0.00439 C -0.0086 0.00024 -0.01081 0.00371 -0.01198 0.00787 C -0.01485 0.01644 -0.0125 0.01042 -0.01706 0.01922 C -0.01719 0.02176 -0.01784 0.02431 -0.01771 0.02709 C -0.01758 0.02894 -0.01719 0.03102 -0.01628 0.03241 C -0.01237 0.03936 -0.01081 0.04005 -0.00625 0.03774 C -0.00521 0.03727 -0.0043 0.03635 -0.00326 0.03588 C -0.00196 0.03287 -0.00053 0.03056 0.00013 0.02755 C 0.00195 0.01899 -0.00092 0.01459 -0.003 0.00811 C -0.00482 0.0051 -0.00612 0.00232 -0.00769 -0.00023 C -0.00847 -0.00162 -0.00977 -0.00208 -0.01016 -0.00393 C -0.01094 -0.00694 -0.01081 -0.01064 -0.01055 -0.01389 C -0.0099 -0.02268 -0.0086 -0.025 -0.00638 -0.03171 C -0.00287 -0.03264 4.79167E-6 -0.03588 0.00351 -0.03611 C 0.00625 -0.03634 0.00859 -0.03032 0.00859 -0.02662 C 0.00833 -0.02268 0.00742 -0.01875 0.0069 -0.01435 C 0.00416 0.00348 0.00559 -0.00092 0.00247 0.00718 C -0.00144 0.00695 -0.00417 0.00718 -0.00821 0.00556 C -0.00964 0.0051 -0.01172 0.00301 -0.01329 0.00232 C -0.02657 -0.00463 -0.01459 0.00278 -0.02214 -0.00185 C -0.02305 0.00278 -0.02422 0.00741 -0.02487 0.01227 C -0.02553 0.01922 -0.02422 0.02709 -0.0237 0.03334 C -0.02149 0.03704 -0.01967 0.04074 -0.01732 0.04399 C -0.01628 0.04514 -0.01485 0.04699 -0.01472 0.04561 C -0.01094 0.03542 -0.0129 0.03102 -0.01224 0.02153 C -0.01211 0.01991 -0.01159 0.01829 -0.01133 0.01644 C -0.00847 0.01343 -0.0056 0.0088 -0.00274 0.00695 C -0.00027 0.00533 0.00507 0.00695 0.00507 0.00672 C 0.00664 0.00973 0.00859 0.01158 0.00963 0.01528 C 0.01015 0.01667 0.0095 0.01922 0.00924 0.02084 C 0.00781 0.02986 0.00755 0.02963 0.00494 0.03658 C 0.00416 0.03704 0.00351 0.0382 0.0026 0.03797 C -0.0017 0.03658 -0.00469 0.03334 -0.00847 0.03033 C -0.00912 0.02778 -0.01042 0.02547 -0.01068 0.02292 C -0.01068 0.02061 -0.00977 0.01875 -0.00886 0.0176 C -0.00743 0.01459 -0.00612 0.01204 -0.00456 0.00949 L -0.00053 0.00278 C -0.00066 -0.00023 -0.00013 -0.0037 -0.00118 -0.00555 C -0.00625 -0.01666 -0.01016 -0.01898 -0.01719 -0.02037 C -0.0181 -0.0206 -0.01915 -0.02037 -0.02019 -0.02037 C -0.02175 -0.01458 -0.02422 -0.00764 -0.02422 -0.00046 C -0.02435 0.00116 -0.0237 0.00232 -0.02344 0.00371 C -0.02253 0.00556 -0.02162 0.00811 -0.02019 0.00949 C -0.0181 0.01135 -0.01146 0.00949 -0.01042 0.00926 C -0.00899 0.0088 -0.00756 0.00811 -0.00665 0.00695 C -0.0043 0.00579 -0.00131 0.00232 0.00065 0.00093 C 0.00286 -0.00023 0.00533 -0.00069 0.00742 -0.00139 C 0.0082 -0.00046 0.00885 0.00024 0.00963 0.00139 C 0.01067 0.00209 0.01237 0.00186 0.01276 0.00394 C 0.01341 0.00973 0.01145 0.02547 0.01041 0.03102 C 0.00872 0.03172 0.00703 0.03264 0.00533 0.03287 C 0.00416 0.03287 0.00299 0.03264 0.00221 0.03195 C -0.00079 0.02963 -0.00326 0.02477 -0.00547 0.02107 C -0.00547 0.01713 -0.00743 0.01158 -0.00612 0.00811 C -0.00456 0.00371 -0.00079 0.00371 0.00182 0.00139 C 0.00247 0.00024 0.0026 -0.00139 0.00312 -0.00254 C -0.00013 -0.00717 -0.00196 -0.01226 -0.00612 -0.0125 C -0.00704 -0.01273 -0.00769 -0.01157 -0.00847 -0.01111 C -0.01003 -0.00648 -0.01198 -0.00208 -0.0129 0.00371 C -0.01368 0.00764 -0.01303 0.01181 -0.01342 0.01644 C -0.01368 0.01875 -0.01446 0.0213 -0.01511 0.02361 C -0.01823 0.02431 -0.02136 0.02732 -0.02409 0.02547 C -0.0254 0.02454 -0.02409 0.01991 -0.02344 0.0176 C -0.02331 0.01598 -0.02279 0.01505 -0.02227 0.01389 C -0.02084 0.01111 -0.01902 0.0088 -0.01771 0.00625 L -0.01003 0.00116 C -0.00925 0.0007 -0.00821 -3.7037E-6 -0.00769 -0.00023 C 0.00091 -0.00162 -0.0056 0.00162 -0.0004 -0.00139 " pathEditMode="relative" rAng="8580000" ptsTypes="AAAAAAAAAAAAAAAAAAAAAAAAAAAAAAAAAAAAAAAAAAAAAAAAAAAAAAAAAAAAAAAAAAAAAAAAAAAAAAAAAAAAAA">
                                      <p:cBhvr>
                                        <p:cTn id="20" dur="2000" fill="hold"/>
                                        <p:tgtEl>
                                          <p:spTgt spid="23"/>
                                        </p:tgtEl>
                                        <p:attrNameLst>
                                          <p:attrName>ppt_x</p:attrName>
                                          <p:attrName>ppt_y</p:attrName>
                                        </p:attrNameLst>
                                      </p:cBhvr>
                                      <p:rCtr x="-39" y="-486"/>
                                    </p:animMotion>
                                  </p:childTnLst>
                                </p:cTn>
                              </p:par>
                              <p:par>
                                <p:cTn id="21" presetID="0" presetClass="path" presetSubtype="0" autoRev="1" fill="remove" grpId="0" nodeType="withEffect">
                                  <p:stCondLst>
                                    <p:cond delay="0"/>
                                  </p:stCondLst>
                                  <p:childTnLst>
                                    <p:animMotion origin="layout" path="M -0.00026 0.00024 L -0.00013 -0.00023 C 0.0026 0.00371 0.00638 0.00579 0.00807 0.01111 C 0.01002 0.01783 0.00638 0.02662 0.00495 0.03195 C 0.00351 0.03334 0.00221 0.03519 0.00052 0.03565 C -0.003 0.03681 -0.0056 0.03287 -0.00847 0.0301 C -0.00834 0.02686 -0.00873 0.02454 -0.00821 0.02107 C -0.00769 0.01783 -0.00573 0.01574 -0.00482 0.01227 C -0.00391 0.0088 -0.00417 0.0044 -0.0043 0.00024 C -0.01992 -0.03472 -0.0112 -0.0331 -0.02188 -0.03379 C -0.02279 -0.02176 -0.02409 -0.01782 -0.01745 -0.00717 C -0.01615 -0.00463 -0.01367 -0.00625 -0.01172 -0.00578 C -0.00834 -0.00879 -0.0043 -0.00902 -0.0017 -0.01365 C 0.00078 -0.01805 0.00143 -0.02384 0.00325 -0.02916 L 0.00495 -0.03449 C 0.0056 -0.03541 0.00599 -0.03703 0.0069 -0.03703 C 0.01731 -0.03333 0.01367 -0.02569 0.01406 -0.0074 C 0.01328 -0.00463 0.01289 -0.00139 0.01211 0.00116 C 0.01185 0.00186 0.01067 0.00394 0.01002 0.00301 C 0.00781 0.00116 0.0069 -0.00393 0.00495 -0.0074 C 0.00117 -0.01458 0.00351 -0.00856 0.00052 -0.01944 C -0.00052 -0.0206 -0.00183 -0.02268 -0.00326 -0.02314 C -0.0043 -0.02384 -0.00547 -0.02361 -0.00664 -0.02291 C -0.01146 -0.01875 -0.01224 -0.01666 -0.01289 -0.0081 C -0.01302 -0.00578 -0.01289 -0.00393 -0.01276 -0.00208 C -0.01198 0.00024 -0.01133 0.00417 -0.0099 0.00649 C -0.00625 0.01227 -0.00274 0.00926 0.00169 0.00764 C 0.00364 0.00602 0.00573 0.00486 0.00755 0.00348 C 0.00859 0.00232 0.00911 0.00024 0.01041 0.00024 C 0.01198 0.00047 0.01393 0.00162 0.01575 0.00324 C 0.02005 0.00764 0.02096 0.01019 0.02356 0.01644 C 0.02304 0.02269 0.0233 0.02848 0.02239 0.03426 C 0.02161 0.03866 0.01784 0.04028 0.01575 0.03936 C 0.01367 0.0382 0.01172 0.03473 0.00989 0.03264 C 0.00117 0.02153 0.00338 0.02524 -0.00013 0.01667 C 0.00143 0.01088 0.0026 0.00625 0.00468 0.00024 C 0.00573 -0.00208 0.00729 -0.00486 0.00833 -0.00764 C 0.01666 -0.02685 0.00859 -0.00972 0.01354 -0.02014 C 0.01133 -0.02361 0.00937 -0.02708 0.00716 -0.03009 C 0.0039 -0.03356 -0.00104 -0.03426 -0.0043 -0.03564 C -0.0069 -0.03333 -0.00964 -0.03148 -0.01211 -0.0287 C -0.01302 -0.02777 -0.01446 -0.02615 -0.01394 -0.02453 C -0.01003 -0.01481 -0.0069 -0.01666 -0.00248 -0.01203 C -0.00144 -0.01134 -0.00078 -0.01041 -0.00013 -0.00879 C 0.00052 -0.00301 0.00221 0.00301 0.00182 0.0088 C 0.00195 0.01343 -0.00091 0.02223 -0.00065 0.02153 C -0.003 0.02338 -0.00456 0.02593 -0.00664 0.02662 C -0.00769 0.02662 -0.0086 0.02454 -0.00964 0.02315 C -0.0138 0.01806 -0.01354 0.01783 -0.01628 0.01111 C -0.01628 0.00949 -0.01654 0.00787 -0.01628 0.00672 C -0.0138 -0.00023 -0.01133 -0.00393 -0.00847 -0.00902 C -0.00664 -0.00902 -0.00521 -0.01064 -0.00339 -0.00949 C -0.00222 -0.00949 -0.00157 -0.00717 -0.00117 -0.00532 C -0.00013 -0.00208 0.00026 0.00162 0.00117 0.00463 L 0.00351 0.01389 C 0.00495 0.01459 0.00664 0.0169 0.00794 0.01598 C 0.01575 0.01158 0.01836 0.00556 0.02135 -0.00532 C 0.02213 -0.00694 0.02226 -0.00833 0.02252 -0.00995 C 0.01992 -0.01527 0.01731 -0.02152 0.01354 -0.02453 C 0.01302 -0.02569 0.01224 -0.02476 0.01106 -0.02476 C 0.00976 -0.02384 0.0082 -0.02291 0.00677 -0.02129 C 0.00508 -0.01828 0.00416 -0.00671 0.00364 -0.00532 C 0.00351 -0.00277 0.00325 -3.7037E-6 0.00325 0.00278 C 0.00351 0.00649 0.00429 0.0125 0.0039 0.0169 C 0.00377 0.02107 0.00299 0.02454 0.0026 0.02871 C 0.00208 0.02986 0.00143 0.03033 0.00078 0.03149 C -0.00026 0.03241 -0.00078 0.03588 -0.00183 0.03542 C -0.00521 0.03449 -0.01276 0.025 -0.01537 0.02176 C -0.01498 0.01899 -0.01498 0.01598 -0.01459 0.01274 C -0.01433 0.01111 -0.01367 0.00949 -0.01289 0.00811 C -0.01055 0.00394 -0.0069 0.00139 -0.00469 -0.00046 C -0.00235 0.00047 0.0013 -0.00069 0.0026 0.00278 C 0.00442 0.00695 0.00299 0.0132 0.00338 0.01806 C 0.00377 0.01968 0.00416 0.02084 0.00481 0.02223 C 0.00846 0.01829 0.01159 0.01713 0.01367 0.01019 C 0.0138 0.0088 0.01367 0.00718 0.01341 0.00602 C 0.01159 0.00162 0.01002 -0.0037 0.00768 -0.00648 C 0.00586 -0.00972 0.00299 -0.00995 0.00091 -0.01226 C -0.00039 -0.01319 -0.00104 -0.01574 -0.00235 -0.01782 C -0.00144 -0.02314 -0.00209 -0.02916 0.00013 -0.03356 C 0.00117 -0.03518 0.00273 -0.03125 0.00377 -0.02963 C 0.00468 -0.0287 0.00481 -0.02731 0.00521 -0.02592 C 0.00599 -0.02245 0.00703 -0.01921 0.00781 -0.01574 L 0.00781 -0.00069 C 0.00755 -3.7037E-6 0.00794 0.00209 0.00755 0.00348 C 0.00508 0.01783 0.00586 0.00625 0.0056 0.01574 " pathEditMode="relative" rAng="15240000" ptsTypes="AAAAAAAAAAAAAAAAAAAAAAAAAAAAAAAAAAAAAAAAAAAAAAAAAAAAAAAAAAAAAAAAAAAAAAAAAAAAAAAAAAAAAA">
                                      <p:cBhvr>
                                        <p:cTn id="22" dur="2000" fill="hold"/>
                                        <p:tgtEl>
                                          <p:spTgt spid="24"/>
                                        </p:tgtEl>
                                        <p:attrNameLst>
                                          <p:attrName>ppt_x</p:attrName>
                                          <p:attrName>ppt_y</p:attrName>
                                        </p:attrNameLst>
                                      </p:cBhvr>
                                      <p:rCtr x="273" y="46"/>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utoRev="1" fill="remove" grpId="0" nodeType="clickEffect">
                                  <p:stCondLst>
                                    <p:cond delay="0"/>
                                  </p:stCondLst>
                                  <p:childTnLst>
                                    <p:animMotion origin="layout" path="M 0.00065 0.00347 L 0.00065 0.0037 C -0.00352 0.00532 -0.00781 0.00671 -0.01185 0.00902 C -0.01302 0.00972 -0.01367 0.01273 -0.01498 0.01273 C -0.01888 0.01273 -0.02266 0.01041 -0.02643 0.00902 C -0.02956 0.00139 -0.03555 -0.00741 -0.0306 -0.01875 C -0.0293 -0.02153 -0.02643 -0.01991 -0.02435 -0.0206 C -0.00222 -0.01667 0.00495 -0.01135 0.02877 -0.02986 C 0.03281 -0.03287 0.03437 -0.04213 0.03711 -0.04838 C 0.03568 -0.0507 0.03463 -0.05764 0.03294 -0.05579 C 0.02656 -0.04861 0.02877 -0.02014 0.02982 -0.0132 C 0.03086 -0.00556 0.0345 -0.00185 0.03711 0.00347 C 0.04075 0.01111 0.04062 0.0125 0.04336 0.02199 C 0.04297 0.02893 0.04401 0.04305 0.03919 0.04791 C 0.03633 0.05092 0.03294 0.05162 0.02982 0.0537 C 0.02812 0.05324 0.01953 0.05115 0.01732 0.04977 C 0.01588 0.04907 0.01458 0.04745 0.01315 0.04606 C 0.0125 0.04421 0.01094 0.04282 0.01107 0.04051 C 0.01159 0.03217 0.01393 0.02453 0.01523 0.01643 C 0.01562 0.01412 0.01588 0.01157 0.01627 0.00902 C 0.01523 -0.0051 0.0181 -0.02223 0.01315 -0.03357 C 0.00872 -0.04398 -0.00078 -0.0419 -0.00768 -0.04653 C -0.01016 -0.04815 -0.0125 -0.05023 -0.01498 -0.05209 C -0.0194 -0.03033 -0.02253 -0.02593 -0.01602 -0.00023 C -0.01537 0.00277 -0.01263 0.00115 -0.01081 0.00162 C -0.00768 0.00254 -0.00456 0.00301 -0.00143 0.00347 C 0.00325 0.00555 0.00482 0.00555 0.00898 0.01273 C 0.01081 0.01597 0.01172 0.02014 0.01315 0.02384 C 0.01068 0.03125 0.00846 0.03912 0.00586 0.04606 C 0.00508 0.04838 0.00416 0.05162 0.00273 0.05162 C -0.00052 0.05231 -0.00352 0.0493 -0.00664 0.04791 C -0.01419 0.0368 -0.01589 0.04074 -0.00768 0.02384 C -0.00534 0.01898 -0.00235 0.01481 0.00065 0.01088 C 0.00338 0.0074 0.00755 0.0044 0.01107 0.00347 C 0.01445 0.00277 0.01797 0.00254 0.02148 0.00162 C 0.02357 0.00115 0.02565 0.00046 0.02773 -0.00023 C 0.02734 -0.0081 0.02747 -0.01621 0.02669 -0.02431 C 0.02643 -0.02639 0.02591 -0.02986 0.02461 -0.02986 C 0.01198 -0.02824 -0.0112 -0.01713 -0.02435 -0.01135 C -0.02539 -0.0125 -0.02682 -0.01297 -0.02748 -0.01505 C -0.03034 -0.02315 -0.03034 -0.03426 -0.02748 -0.04283 C -0.02357 -0.05417 -0.02071 -0.05371 -0.01498 -0.05579 C -0.01042 -0.0544 -0.00573 -0.05463 -0.00143 -0.05209 C -0.00026 -0.05139 0.00013 -0.04838 0.00065 -0.04653 C 0.00221 -0.04098 0.00338 -0.03542 0.00482 -0.02986 C 2.08333E-6 -0.00741 0.00195 -0.00533 -0.00873 0.00717 C -0.0099 0.00879 -0.01146 0.00856 -0.01289 0.00902 C -0.01797 0.01481 -0.02435 0.01782 -0.02435 0.03125 L -0.02123 0.0368 C -0.01914 0.03565 -0.00091 0.02754 0.00482 0.02014 C 0.00781 0.01643 0.01041 0.0118 0.01315 0.00717 C 0.01601 0.00254 0.01823 -0.00371 0.02148 -0.00764 C 0.03554 -0.02361 0.04765 -0.0294 0.06315 -0.03912 C 0.07057 -0.03473 0.0694 -0.0375 0.05898 -0.0132 C 0.05651 -0.00718 0.05286 -0.00301 0.04961 0.00162 C 0.0487 0.00324 0.04752 0.0044 0.04648 0.00532 C 0.03958 0.01203 0.03919 0.01203 0.03294 0.01643 C 0.02877 0.01227 0.02435 0.00879 0.02044 0.00347 C 0.01706 -0.00093 0.01484 -0.01065 0.01315 -0.0169 C 0.01276 -0.02269 0.01562 -0.05996 0.00273 -0.05394 C -0.00417 -0.05047 -0.01602 -0.03542 -0.01602 -0.03519 C -0.01732 -0.03241 -0.02084 -0.02477 -0.02123 -0.0206 C -0.02266 -0.00463 -0.02071 0.00625 -0.02435 0.02014 C -0.02539 0.0243 -0.02656 0.0287 -0.02852 0.03125 C -0.02995 0.03333 -0.03203 0.03264 -0.03373 0.0331 C -0.0375 0.02639 -0.04167 0.02014 -0.04518 0.01273 C -0.05391 -0.00486 -0.04961 0.00208 -0.05768 -0.00949 C -0.06068 -0.02246 -0.06198 -0.02431 -0.05873 -0.04283 C -0.05821 -0.0456 -0.05599 -0.04653 -0.05456 -0.04838 C -0.04675 -0.04283 -0.04896 -0.04607 -0.04206 -0.02986 C -0.0388 -0.02199 -0.03268 -0.00579 -0.03268 -0.00556 C -0.03229 -0.00324 -0.03229 -0.0007 -0.03164 0.00162 C -0.0293 0.01065 -0.02682 0.01805 -0.02227 0.02384 C -0.02136 0.025 -0.02018 0.02523 -0.01914 0.02569 C -0.01302 0.02477 -0.00677 0.02986 -0.00456 0.01828 C -0.00391 0.01481 -0.00391 0.01088 -0.00352 0.00717 C -0.00456 0.00046 -0.00495 -0.00672 -0.00664 -0.0132 C -0.00742 -0.01621 -0.00951 -0.01806 -0.01081 -0.0206 C -0.02578 -0.04977 -0.01042 -0.02176 -0.02539 -0.04838 C -0.02682 -0.05625 -0.02878 -0.06019 -0.01914 -0.0632 C -0.01576 -0.06412 -0.00807 -0.04537 -0.00768 -0.04468 C -0.00547 -0.04051 -0.00274 -0.03727 -0.00039 -0.03357 C 0.00065 -0.03172 0.0013 -0.02871 0.00273 -0.02801 C 0.00742 -0.02547 0.0125 -0.02547 0.01732 -0.02431 C 0.02148 -0.02477 0.02591 -0.02361 0.02982 -0.02616 C 0.03125 -0.02709 0.03203 -0.03079 0.0319 -0.03357 C 0.03138 -0.04607 0.02799 -0.05162 0.02461 -0.06135 C 0.02357 -0.06435 0.02252 -0.06736 0.02148 -0.0706 C 0.02318 -0.07292 0.02461 -0.07917 0.02669 -0.07801 C 0.03021 -0.07593 0.03151 -0.06783 0.03398 -0.0632 C 0.03672 -0.0581 0.03958 -0.05324 0.04232 -0.04838 C 0.04466 -0.03148 0.04453 -0.04121 0.03294 -0.0169 C 0.02838 -0.00718 0.02526 -0.00232 0.01836 0.00162 C 0.01601 0.00301 0.01354 0.00301 0.01107 0.00347 C 0.00924 0.00277 0.00325 -0.00301 0.00065 0.00162 C -0.00117 0.00486 -0.00209 0.00902 -0.00352 0.01273 C -0.00287 0.01713 -0.00248 0.02176 -0.00143 0.02569 C 0.00065 0.03402 0.00612 0.04305 -0.00039 0.03125 " pathEditMode="relative" rAng="0" ptsTypes="AAAAAAAAAAAAAAAAAAAAAAAAAAAAAAAAAAAAAAAAAAAAAAAAAAAAAAAAAAAAAAAAAAAAAAAAAAAAAAAAAAAAAAAAAAAAAAAAAA">
                                      <p:cBhvr>
                                        <p:cTn id="26" dur="2000" fill="hold"/>
                                        <p:tgtEl>
                                          <p:spTgt spid="37"/>
                                        </p:tgtEl>
                                        <p:attrNameLst>
                                          <p:attrName>ppt_x</p:attrName>
                                          <p:attrName>ppt_y</p:attrName>
                                        </p:attrNameLst>
                                      </p:cBhvr>
                                      <p:rCtr x="286" y="-1574"/>
                                    </p:animMotion>
                                  </p:childTnLst>
                                </p:cTn>
                              </p:par>
                              <p:par>
                                <p:cTn id="27" presetID="0" presetClass="path" presetSubtype="0" autoRev="1" fill="remove" grpId="0" nodeType="withEffect">
                                  <p:stCondLst>
                                    <p:cond delay="0"/>
                                  </p:stCondLst>
                                  <p:childTnLst>
                                    <p:animMotion origin="layout" path="M 0.07018 0.14769 L 0.07005 0.14769 C 0.07071 0.14005 0.07162 0.13241 0.07175 0.12501 C 0.07188 0.12269 0.07045 0.12061 0.07097 0.11852 C 0.0724 0.11204 0.075 0.10649 0.07709 0.1007 C 0.08216 0.09839 0.08893 0.09144 0.0931 0.10371 C 0.09414 0.10695 0.09219 0.11112 0.0918 0.11482 C 0.0819 0.15024 0.07643 0.16019 0.07761 0.20626 C 0.07774 0.21413 0.08216 0.21991 0.08438 0.22686 C 0.08607 0.22524 0.09011 0.22593 0.08985 0.22246 C 0.08828 0.2095 0.07253 0.20278 0.06849 0.20209 C 0.0642 0.20116 0.06094 0.20579 0.05716 0.20811 C 0.05183 0.21158 0.05117 0.21089 0.04518 0.21204 C 0.04167 0.2088 0.03386 0.20556 0.03308 0.19584 C 0.03255 0.18982 0.03334 0.18403 0.03347 0.17801 C 0.03425 0.17547 0.03841 0.16204 0.03998 0.1588 C 0.04089 0.15672 0.04219 0.1551 0.04336 0.15325 C 0.04453 0.15278 0.04584 0.1507 0.04701 0.15163 C 0.0513 0.15556 0.05443 0.16227 0.05821 0.16737 C 0.05925 0.16876 0.06055 0.17014 0.06172 0.17176 C 0.06953 0.17501 0.07748 0.18589 0.08516 0.18172 C 0.09232 0.17801 0.09453 0.16158 0.09948 0.15186 C 0.10117 0.14839 0.10313 0.14514 0.10495 0.14167 C 0.09518 0.12663 0.09401 0.11968 0.07813 0.1213 C 0.0763 0.1213 0.07617 0.12639 0.07526 0.1294 C 0.0737 0.13426 0.0724 0.13913 0.07097 0.14422 C 0.06823 0.15139 0.06771 0.15394 0.06237 0.15834 C 0.06003 0.16019 0.05755 0.16019 0.05508 0.16112 C 0.05209 0.1544 0.0487 0.14792 0.04597 0.14121 C 0.04505 0.13889 0.04375 0.13635 0.04414 0.1338 C 0.04505 0.12825 0.04766 0.12431 0.04948 0.11968 C 0.05808 0.11112 0.05664 0.10695 0.0625 0.12663 C 0.0642 0.13218 0.06537 0.13866 0.06641 0.14514 C 0.06719 0.15093 0.06732 0.1588 0.06654 0.16505 C 0.06563 0.17084 0.06446 0.17686 0.0638 0.18288 C 0.06328 0.18658 0.06289 0.19028 0.0625 0.19399 C 0.0668 0.19607 0.07097 0.19931 0.07552 0.20093 C 0.0767 0.20116 0.07865 0.20163 0.07917 0.19931 C 0.08282 0.17778 0.08529 0.13542 0.08698 0.11158 C 0.08789 0.11019 0.08867 0.10811 0.08998 0.10764 C 0.09532 0.10579 0.10117 0.10973 0.10469 0.1176 C 0.10925 0.12825 0.10795 0.13288 0.1069 0.14306 C 0.10456 0.15001 0.103 0.15788 0.10013 0.16413 C 0.09935 0.16575 0.09766 0.16551 0.09649 0.16551 C 0.09297 0.16621 0.08972 0.16621 0.0862 0.16667 C 0.07617 0.15047 0.07435 0.15301 0.07162 0.13079 C 0.07123 0.12825 0.07188 0.1257 0.07214 0.12315 C 0.07097 0.11274 0.07162 0.10116 0.06459 0.0963 L 0.06055 0.09954 C 0.06042 0.10325 0.05821 0.13658 0.06003 0.14862 C 0.06081 0.15487 0.06237 0.16089 0.0638 0.16714 C 0.06524 0.17362 0.06771 0.1794 0.06862 0.18635 C 0.07201 0.21528 0.07071 0.23751 0.07018 0.26667 C 0.06524 0.27755 0.06706 0.27639 0.05808 0.25047 C 0.05586 0.24422 0.05495 0.23658 0.05365 0.22964 C 0.05313 0.22755 0.053 0.22524 0.05287 0.22315 C 0.05183 0.20926 0.05196 0.20857 0.05183 0.19676 C 0.0556 0.19121 0.05899 0.18519 0.06315 0.18056 C 0.06667 0.17663 0.07253 0.17639 0.07643 0.1757 C 0.07969 0.17709 0.09818 0.19538 0.09961 0.17176 C 0.10026 0.15903 0.09662 0.13403 0.09649 0.1338 C 0.09558 0.13079 0.09271 0.12223 0.09076 0.12014 C 0.08282 0.11204 0.07643 0.11135 0.07045 0.10024 C 0.06862 0.097 0.0668 0.09352 0.06615 0.08936 C 0.0655 0.08612 0.06667 0.08311 0.06706 0.0801 C 0.07188 0.07616 0.0767 0.07153 0.08177 0.06829 C 0.09414 0.06019 0.08893 0.06482 0.09792 0.05556 C 0.10586 0.05533 0.10729 0.05371 0.11589 0.06575 C 0.11706 0.0676 0.1168 0.07153 0.11719 0.07477 C 0.11159 0.08565 0.11407 0.08311 0.103 0.08866 C 0.09779 0.09144 0.08698 0.09561 0.08698 0.09561 C 0.08555 0.09538 0.08425 0.09445 0.08282 0.09468 C 0.07722 0.09538 0.0724 0.097 0.06771 0.10232 C 0.0668 0.10348 0.06628 0.10533 0.06563 0.10695 C 0.06393 0.11737 0.05899 0.12593 0.06433 0.1338 C 0.06589 0.13612 0.06797 0.13751 0.06979 0.13936 C 0.0737 0.14005 0.07761 0.14214 0.08164 0.14167 C 0.08347 0.14144 0.08516 0.13866 0.08698 0.13727 C 0.10768 0.12292 0.0875 0.13843 0.10677 0.12315 C 0.11146 0.12362 0.1142 0.12176 0.11237 0.13866 C 0.11159 0.14468 0.09896 0.1507 0.09857 0.15116 C 0.09558 0.15325 0.09284 0.15672 0.09011 0.15926 C 0.08867 0.16042 0.08685 0.16042 0.08607 0.16251 C 0.08295 0.16922 0.08112 0.17778 0.07891 0.18542 C 0.07761 0.19237 0.07539 0.19931 0.07539 0.20672 C 0.07526 0.2095 0.07696 0.21204 0.07852 0.21274 C 0.08529 0.21644 0.08933 0.21274 0.09571 0.21065 C 0.09766 0.20996 0.09961 0.2095 0.1017 0.2088 C 0.10222 0.21251 0.10508 0.21714 0.10365 0.22014 C 0.1013 0.22524 0.09662 0.22454 0.09336 0.22686 C 0.08959 0.22964 0.08607 0.23264 0.08255 0.23542 C 0.07279 0.23334 0.078 0.23658 0.0694 0.20857 C 0.06589 0.19746 0.06446 0.19051 0.06485 0.17778 C 0.06498 0.17339 0.06589 0.16922 0.06654 0.16505 C 0.06758 0.16227 0.07266 0.1544 0.07123 0.14839 C 0.07018 0.14422 0.06836 0.14121 0.06693 0.13751 C 0.06433 0.13704 0.06172 0.13589 0.05938 0.13635 C 0.05417 0.13681 0.04753 0.1426 0.05599 0.13612 " pathEditMode="fixed" rAng="6660000" ptsTypes="AAAAAAAAAAAAAAAAAAAAAAAAAAAAAAAAAAAAAAAAAAAAAAAAAAAAAAAAAAAAAAAAAAAAAAAAAAAAAAAAAAAAAAAAAAAAAAAAAA">
                                      <p:cBhvr>
                                        <p:cTn id="28" dur="2000" fill="hold"/>
                                        <p:tgtEl>
                                          <p:spTgt spid="62"/>
                                        </p:tgtEl>
                                        <p:attrNameLst>
                                          <p:attrName>ppt_x</p:attrName>
                                          <p:attrName>ppt_y</p:attrName>
                                        </p:attrNameLst>
                                      </p:cBhvr>
                                      <p:rCtr x="729" y="1042"/>
                                    </p:animMotion>
                                  </p:childTnLst>
                                </p:cTn>
                              </p:par>
                              <p:par>
                                <p:cTn id="29" presetID="0" presetClass="path" presetSubtype="0" autoRev="1" fill="remove" grpId="0" nodeType="withEffect">
                                  <p:stCondLst>
                                    <p:cond delay="0"/>
                                  </p:stCondLst>
                                  <p:childTnLst>
                                    <p:animMotion origin="layout" path="M -0.00899 -0.02315 L -0.00873 -0.02315 C -0.01159 -0.01736 -0.01485 -0.01157 -0.01706 -0.00579 C -0.01758 -0.00393 -0.01706 -0.00092 -0.0181 0.00046 C -0.02123 0.00463 -0.02552 0.00741 -0.02865 0.00949 C -0.03373 0.00718 -0.04141 0.00671 -0.04128 -0.00764 C -0.04128 -0.01111 -0.0388 -0.01296 -0.03711 -0.01551 C -0.01836 -0.03611 -0.01081 -0.03958 0.00195 -0.07986 C 0.00429 -0.08657 0.0026 -0.09583 0.00247 -0.10347 C 0.00065 -0.10393 -0.00274 -0.1081 -0.00326 -0.10509 C -0.00573 -0.09282 0.00521 -0.07199 0.00885 -0.06782 C 0.01198 -0.06273 0.01601 -0.06366 0.02005 -0.0625 C 0.02539 -0.05995 0.02591 -0.05903 0.03112 -0.05417 C 0.03333 -0.04815 0.0388 -0.03796 0.03659 -0.02893 C 0.03568 -0.02361 0.0332 -0.01944 0.03151 -0.01458 C 0.02982 -0.01319 0.02213 -0.00532 0.02018 -0.00417 C 0.01862 -0.00324 0.01693 -0.00301 0.01549 -0.00254 C 0.01445 -0.00347 0.01263 -0.00278 0.01198 -0.00486 C 0.00937 -0.01227 0.00898 -0.02106 0.00703 -0.02847 C 0.00677 -0.03102 0.00612 -0.03333 0.00547 -0.03565 C -0.00013 -0.04583 -0.00365 -0.0625 -0.01133 -0.06643 C -0.01862 -0.06967 -0.02539 -0.05787 -0.03281 -0.05417 C -0.0349 -0.05347 -0.03776 -0.05231 -0.0405 -0.05116 C -0.03633 -0.02893 -0.03724 -0.02222 -0.02344 -0.00879 C -0.02227 -0.00648 -0.02057 -0.01065 -0.01888 -0.01227 C -0.01615 -0.01504 -0.01341 -0.01782 -0.01055 -0.02106 C -0.00612 -0.0243 -0.00495 -0.02616 0.00091 -0.025 C 0.00325 -0.02407 0.00573 -0.02222 0.00781 -0.0206 C 0.00833 -0.01204 0.00924 -0.00324 0.0095 0.00509 C 0.00963 0.0081 0.01002 0.01134 0.00898 0.01296 C 0.00664 0.01667 0.00312 0.01759 2.08333E-6 0.02014 C -0.00938 0.01921 -0.00977 0.02454 -0.00873 0.00185 C -0.0086 -0.0044 -0.00755 -0.01088 -0.00638 -0.01759 C -0.00547 -0.02315 -0.00326 -0.02986 -0.00065 -0.03449 C 0.00182 -0.03866 0.00456 -0.04259 0.00703 -0.04699 C 0.00833 -0.0493 0.00976 -0.05208 0.0112 -0.05486 C 0.00859 -0.06111 0.00586 -0.06759 0.0026 -0.07384 C 0.00169 -0.07523 0.00013 -0.07731 -0.00091 -0.07592 C -0.01068 -0.06065 -0.02552 -0.02685 -0.03386 -0.00856 C -0.03529 -0.0081 -0.03659 -0.00694 -0.03763 -0.00787 C -0.04284 -0.01157 -0.04675 -0.02014 -0.04714 -0.03009 C -0.04805 -0.04305 -0.04518 -0.04629 -0.0418 -0.0537 C -0.0375 -0.05787 -0.03399 -0.06273 -0.02956 -0.06528 C -0.02826 -0.06643 -0.02696 -0.06412 -0.02591 -0.06319 C -0.02279 -0.06018 -0.02005 -0.05717 -0.01693 -0.05463 C -0.01328 -0.03148 -0.0112 -0.03148 -0.01524 -0.01018 C -0.0155 -0.00787 -0.01693 -0.00625 -0.01771 -0.00463 C -0.01979 0.00533 -0.02409 0.01505 -0.01966 0.02593 L -0.01511 0.02685 C -0.0138 0.02338 -0.00209 -0.00231 -0.00026 -0.01435 C 0.0013 -0.0206 0.00182 -0.02708 0.00234 -0.03356 C 0.00299 -0.04051 0.00273 -0.04792 0.00377 -0.05417 C 0.00963 -0.08241 0.01732 -0.09977 0.02643 -0.12407 C 0.03372 -0.12824 0.03216 -0.12963 0.03216 -0.09954 C 0.03177 -0.09143 0.03034 -0.08426 0.02929 -0.07708 C 0.02929 -0.07477 0.02864 -0.07245 0.02812 -0.0706 C 0.02474 -0.05787 0.02461 -0.05787 0.02109 -0.04722 C 0.01666 -0.04653 0.01185 -0.04444 0.00703 -0.04467 C 0.00273 -0.04421 -0.00235 -0.04977 -0.00599 -0.05301 C -0.00807 -0.05717 -0.01849 -0.08981 -0.02696 -0.07129 C -0.03086 -0.06157 -0.03555 -0.03657 -0.03529 -0.03634 C -0.03568 -0.03264 -0.03568 -0.02315 -0.03451 -0.01898 C -0.03034 -0.00486 -0.02487 0.00139 -0.02331 0.0169 C -0.02292 0.0213 -0.02227 0.02593 -0.02279 0.03009 C -0.02331 0.03333 -0.025 0.03472 -0.0263 0.03704 C -0.03177 0.03565 -0.03737 0.03542 -0.04245 0.0331 C -0.05547 0.02824 -0.04987 0.0294 -0.05977 0.02824 C -0.06667 0.02176 -0.06823 0.02153 -0.07188 0.00301 C -0.0724 0.00023 -0.07123 -0.00278 -0.07071 -0.00579 C -0.0625 -0.00949 -0.06537 -0.00972 -0.05417 -0.0044 C -0.04922 -0.00116 -0.03867 0.00509 -0.03867 0.00509 C -0.0375 0.00671 -0.03698 0.0088 -0.03568 0.00996 C -0.03047 0.01458 -0.02578 0.01759 -0.02031 0.01759 C -0.01927 0.01759 -0.01836 0.01667 -0.01719 0.01574 C -0.0125 0.00833 -0.00599 0.00579 -0.00821 -0.00602 C -0.00899 -0.00926 -0.01003 -0.0125 -0.01107 -0.01574 C -0.01406 -0.02014 -0.0168 -0.02546 -0.02044 -0.0287 C -0.02201 -0.03055 -0.02461 -0.0294 -0.02656 -0.03009 C -0.04792 -0.03773 -0.02656 -0.03125 -0.04714 -0.03704 C -0.05104 -0.04167 -0.05404 -0.04236 -0.04727 -0.05555 C -0.04479 -0.05972 -0.03229 -0.05347 -0.03203 -0.05301 C -0.02904 -0.05185 -0.02539 -0.05208 -0.02227 -0.05162 C -0.02071 -0.05139 -0.01927 -0.04954 -0.01797 -0.05069 C -0.01328 -0.0537 -0.00912 -0.05926 -0.00508 -0.06319 C -0.00169 -0.06829 0.00221 -0.07245 0.00403 -0.07801 C 0.00534 -0.08079 0.00469 -0.08449 0.00364 -0.08657 C -0.0013 -0.09583 -0.0056 -0.09676 -0.01159 -0.10069 C -0.01354 -0.10208 -0.0155 -0.10324 -0.01732 -0.10486 C -0.01693 -0.10856 -0.01784 -0.11481 -0.01589 -0.11597 C -0.01237 -0.11805 -0.0086 -0.11296 -0.00521 -0.11204 C -0.0013 -0.11088 0.00299 -0.11042 0.00664 -0.10903 C 0.01432 -0.09815 0.01094 -0.10579 0.00989 -0.07384 C 0.00963 -0.06134 0.00846 -0.05417 0.00456 -0.04375 C 0.00312 -0.03981 0.00117 -0.0375 -0.00065 -0.03449 C -0.00235 -0.0331 -0.00938 -0.03102 -0.00951 -0.02477 C -0.0099 -0.02014 -0.00938 -0.01597 -0.00938 -0.01134 C -0.00729 -0.00833 -0.00508 -0.00555 -0.00313 -0.00324 C 0.00156 0.00093 0.00859 0.00255 -0.00052 0.00023 " pathEditMode="relative" rAng="19380000" ptsTypes="AAAAAAAAAAAAAAAAAAAAAAAAAAAAAAAAAAAAAAAAAAAAAAAAAAAAAAAAAAAAAAAAAAAAAAAAAAAAAAAAAAAAAAAAAAAAAAAAAA">
                                      <p:cBhvr>
                                        <p:cTn id="30" dur="2000" fill="hold"/>
                                        <p:tgtEl>
                                          <p:spTgt spid="65"/>
                                        </p:tgtEl>
                                        <p:attrNameLst>
                                          <p:attrName>ppt_x</p:attrName>
                                          <p:attrName>ppt_y</p:attrName>
                                        </p:attrNameLst>
                                      </p:cBhvr>
                                      <p:rCtr x="-299" y="-1574"/>
                                    </p:animMotion>
                                  </p:childTnLst>
                                </p:cTn>
                              </p:par>
                              <p:par>
                                <p:cTn id="31" presetID="0" presetClass="path" presetSubtype="0" autoRev="1" fill="remove" grpId="0" nodeType="withEffect">
                                  <p:stCondLst>
                                    <p:cond delay="0"/>
                                  </p:stCondLst>
                                  <p:childTnLst>
                                    <p:animMotion origin="layout" path="M -0.00065 -0.00116 L -0.00078 -0.00092 C -0.00117 -0.00879 -0.00143 -0.01666 -0.00221 -0.02407 C -0.00247 -0.02616 -0.00404 -0.02824 -0.00391 -0.02986 C -0.00339 -0.0368 -0.00169 -0.04329 -0.00039 -0.04977 C 0.00417 -0.0544 0.0099 -0.06389 0.01563 -0.0537 C 0.01693 -0.05069 0.01576 -0.04676 0.01589 -0.04236 C 0.01094 -0.0037 0.00716 0.0081 0.01458 0.05185 C 0.01576 0.05996 0.0207 0.06389 0.02383 0.06945 C 0.02539 0.06713 0.0293 0.06621 0.02852 0.06296 C 0.02539 0.05023 0.00911 0.05116 0.00508 0.05232 C 0.00078 0.05324 -0.00182 0.05903 -0.00508 0.0625 C -0.00977 0.06852 -0.01055 0.06759 -0.01615 0.07176 C -0.02005 0.07037 -0.02799 0.07037 -0.03008 0.06134 C -0.03151 0.05533 -0.0306 0.05 -0.03151 0.04421 C -0.03177 0.04121 -0.02956 0.02616 -0.02852 0.02246 C -0.02799 0.02014 -0.02682 0.01806 -0.02591 0.01505 C -0.02487 0.01482 -0.02383 0.01204 -0.02253 0.01204 C -0.01797 0.01459 -0.01406 0.01968 -0.00964 0.02292 C -0.00833 0.02384 -0.00703 0.02454 -0.0056 0.0257 C 0.00234 0.02546 0.01159 0.03264 0.01849 0.02523 C 0.02487 0.01875 0.02487 0.00116 0.02826 -0.00995 C 0.02956 -0.01412 0.03099 -0.01782 0.03229 -0.02199 C 0.0207 -0.0331 0.01862 -0.03866 0.00352 -0.03079 C 0.00169 -0.0294 0.00234 -0.02454 0.00182 -0.02129 C 0.00091 -0.01643 0.00026 -0.01041 -0.00039 -0.00486 C -0.00208 0.00301 -0.00234 0.00579 -0.00677 0.01227 C -0.00885 0.01505 -0.01133 0.01621 -0.01354 0.01829 C -0.01732 0.01296 -0.02148 0.0081 -0.025 0.00278 C -0.02591 0.00116 -0.02799 -0.00092 -0.02773 -0.00347 C -0.02773 -0.00926 -0.02565 -0.01412 -0.02461 -0.01944 C -0.01745 -0.03148 -0.0194 -0.03495 -0.01094 -0.01852 C -0.00859 -0.01366 -0.00664 -0.00787 -0.00482 -0.00208 C -0.00312 0.00301 -0.00195 0.01088 -0.00195 0.01713 C -0.00195 0.02315 -0.00221 0.0294 -0.00208 0.03565 C -0.00208 0.03889 -0.00195 0.04329 -0.00182 0.04699 C 0.0026 0.04722 0.00664 0.04838 0.01172 0.04815 C 0.01289 0.04792 0.01484 0.04746 0.0151 0.04514 C 0.01576 0.02269 0.01237 -0.01967 0.01068 -0.04352 C 0.01146 -0.04583 0.01185 -0.04768 0.01315 -0.04861 C 0.01797 -0.05254 0.02422 -0.05139 0.02865 -0.04537 C 0.03451 -0.03704 0.03385 -0.03194 0.03438 -0.02153 C 0.03307 -0.01366 0.03268 -0.00602 0.0306 0.00185 C 0.03021 0.00324 0.02839 0.00417 0.02734 0.00486 C 0.02396 0.00695 0.0207 0.00834 0.01745 0.01019 C 0.00547 -0.00069 0.00417 0.00209 -0.00156 -0.01829 C -0.00234 -0.0206 -0.00195 -0.02315 -0.00208 -0.02592 C -0.00469 -0.03541 -0.0056 -0.04722 -0.01315 -0.04884 L -0.01654 -0.04398 C -0.01615 -0.04004 -0.01393 -0.00694 -0.01042 0.00394 C -0.00872 0.00972 -0.00651 0.01505 -0.00417 0.02037 C -0.00195 0.0257 0.00169 0.03079 0.00299 0.03681 C 0.01029 0.06366 0.01198 0.08565 0.01549 0.11412 C 0.01224 0.12685 0.01393 0.12477 0.00156 0.10371 C -0.00143 0.09861 -0.00339 0.09167 -0.0056 0.08542 C -0.00638 0.08357 -0.0069 0.08125 -0.00729 0.0794 C -0.01016 0.06644 -0.01016 0.06574 -0.01185 0.05417 C -0.00898 0.04722 -0.00651 0.03982 -0.00299 0.03287 C -0.00013 0.02824 0.00534 0.02546 0.00924 0.02338 C 0.0125 0.02338 0.03294 0.03287 0.03112 0.00949 C 0.03008 -0.00324 0.02318 -0.02592 0.02305 -0.02592 C 0.02161 -0.02916 0.01771 -0.03565 0.01549 -0.0375 C 0.00677 -0.04143 0.00039 -0.03889 -0.0069 -0.04745 C -0.00911 -0.04977 -0.01146 -0.05231 -0.01263 -0.05602 C -0.01354 -0.05879 -0.01289 -0.0625 -0.01302 -0.06551 C -0.00872 -0.07129 -0.00482 -0.07778 -0.00026 -0.08287 C 0.01068 -0.09653 0.00625 -0.08981 0.01367 -0.10254 C 0.02135 -0.10625 0.02253 -0.10833 0.03242 -0.1 C 0.03398 -0.09907 0.03424 -0.09514 0.03503 -0.09236 C 0.03099 -0.07916 0.03307 -0.08333 0.02318 -0.07245 C 0.01836 -0.06782 0.00859 -0.05903 0.00846 -0.05903 C 0.00716 -0.05856 0.00573 -0.05879 0.0043 -0.0581 C -0.00104 -0.05532 -0.00547 -0.05116 -0.00924 -0.04421 C -0.01003 -0.04259 -0.01029 -0.04074 -0.01068 -0.03889 C -0.01081 -0.02801 -0.01445 -0.01759 -0.0082 -0.01227 C -0.00638 -0.01065 -0.00417 -0.01018 -0.00221 -0.00903 C 0.00169 -0.01065 0.00573 -0.00995 0.00951 -0.01204 C 0.01133 -0.01319 0.01263 -0.01713 0.01419 -0.01852 C 0.03229 -0.04143 0.01484 -0.01829 0.03151 -0.04097 C 0.03607 -0.04236 0.03854 -0.04537 0.03906 -0.02801 C 0.03906 -0.02199 0.02773 -0.01065 0.02695 -0.01018 C 0.02461 -0.00671 0.02253 -0.00231 0.02018 0.00139 C 0.01901 0.00301 0.01732 0.00324 0.01667 0.00625 C 0.01471 0.01412 0.01406 0.02315 0.01289 0.03148 C 0.01263 0.03889 0.01146 0.04653 0.01237 0.05324 C 0.01276 0.05648 0.01471 0.05834 0.01628 0.05834 C 0.02331 0.05903 0.02682 0.05371 0.03268 0.04884 C 0.03451 0.04746 0.0362 0.04607 0.03815 0.04445 C 0.03932 0.04722 0.04258 0.05116 0.04167 0.05463 C 0.0401 0.06065 0.03542 0.06181 0.03255 0.06574 C 0.0293 0.06991 0.0263 0.07408 0.02357 0.07871 C 0.01354 0.08009 0.01901 0.08171 0.00677 0.05834 C 0.00195 0.04908 -0.00039 0.04283 -0.00169 0.02963 C -0.00221 0.02593 -0.00195 0.02153 -0.00195 0.01713 C -0.0013 0.01412 0.00273 0.00417 0.00039 -0.00139 C -0.00117 -0.00463 -0.00339 -0.00671 -0.00534 -0.00972 C -0.00781 -0.00903 -0.01042 -0.00903 -0.01276 -0.00764 C -0.01771 -0.00555 -0.02344 0.00347 -0.01602 -0.00648 " pathEditMode="relative" rAng="5820000" ptsTypes="AAAAAAAAAAAAAAAAAAAAAAAAAAAAAAAAAAAAAAAAAAAAAAAAAAAAAAAAAAAAAAAAAAAAAAAAAAAAAAAAAAAAAAAAAAAAAAAAAA">
                                      <p:cBhvr>
                                        <p:cTn id="32" dur="2000" fill="hold"/>
                                        <p:tgtEl>
                                          <p:spTgt spid="66"/>
                                        </p:tgtEl>
                                        <p:attrNameLst>
                                          <p:attrName>ppt_x</p:attrName>
                                          <p:attrName>ppt_y</p:attrName>
                                        </p:attrNameLst>
                                      </p:cBhvr>
                                      <p:rCtr x="885" y="694"/>
                                    </p:animMotion>
                                  </p:childTnLst>
                                </p:cTn>
                              </p:par>
                              <p:par>
                                <p:cTn id="33" presetID="0" presetClass="path" presetSubtype="0" autoRev="1" fill="remove" grpId="0" nodeType="withEffect">
                                  <p:stCondLst>
                                    <p:cond delay="0"/>
                                  </p:stCondLst>
                                  <p:childTnLst>
                                    <p:animMotion origin="layout" path="M 0.05599 0.1426 L 0.05586 0.14283 C 0.05169 0.14167 0.04739 0.14051 0.0431 0.14074 C 0.04193 0.14051 0.04075 0.14306 0.03945 0.14236 C 0.03581 0.14005 0.03268 0.13565 0.02943 0.13218 C 0.02773 0.12315 0.0237 0.11135 0.03047 0.10348 C 0.03216 0.10162 0.0345 0.10486 0.03672 0.10533 C 0.05703 0.12153 0.06276 0.13079 0.08867 0.12732 C 0.09297 0.12686 0.09609 0.11898 0.09987 0.11459 C 0.09896 0.11158 0.09922 0.1044 0.09726 0.1051 C 0.0901 0.10834 0.08685 0.13635 0.08659 0.14375 C 0.0862 0.15162 0.08893 0.15695 0.09036 0.16366 C 0.09245 0.17315 0.09206 0.17431 0.09297 0.18473 C 0.0914 0.19098 0.08971 0.2051 0.08424 0.20695 C 0.08099 0.20787 0.07773 0.20672 0.07422 0.20672 C 0.07278 0.20556 0.0651 0.19838 0.06341 0.19607 C 0.06211 0.19422 0.06107 0.19236 0.06002 0.19005 C 0.05963 0.18797 0.05846 0.18588 0.05898 0.18357 C 0.06107 0.17616 0.06471 0.17014 0.06732 0.1632 C 0.0681 0.16135 0.06888 0.15903 0.06966 0.15695 C 0.07135 0.14306 0.07721 0.12848 0.07461 0.11482 C 0.07213 0.10232 0.06289 0.09885 0.05729 0.09051 C 0.05534 0.0875 0.05338 0.08426 0.05143 0.08079 C 0.04323 0.09908 0.03945 0.10116 0.04101 0.1294 C 0.04088 0.13264 0.04388 0.13241 0.04544 0.13426 C 0.04831 0.13681 0.05104 0.13889 0.05403 0.14144 C 0.05807 0.14584 0.0595 0.14676 0.06224 0.15625 C 0.06328 0.16042 0.06341 0.16482 0.06406 0.16898 C 0.06028 0.17477 0.05677 0.18079 0.05325 0.18565 C 0.05195 0.18773 0.05052 0.19005 0.04909 0.18936 C 0.04596 0.1882 0.04362 0.18334 0.04088 0.18033 C 0.03581 0.16551 0.03346 0.16829 0.0444 0.15695 C 0.04739 0.15371 0.05104 0.15162 0.05469 0.14908 C 0.05781 0.14792 0.06237 0.14746 0.06575 0.14861 C 0.06914 0.14977 0.07265 0.15162 0.07604 0.15278 C 0.07799 0.15371 0.08021 0.15394 0.08229 0.15486 C 0.0832 0.14699 0.08489 0.13959 0.08568 0.13148 C 0.08581 0.1294 0.08594 0.12547 0.08476 0.125 C 0.07252 0.11922 0.04857 0.11621 0.03502 0.11412 C 0.03424 0.1125 0.0332 0.11111 0.03281 0.1088 C 0.03151 0.09954 0.03359 0.08889 0.03789 0.08264 C 0.04375 0.07361 0.04635 0.07616 0.05208 0.07755 C 0.05612 0.08148 0.06055 0.08403 0.06419 0.08889 C 0.0651 0.09028 0.06497 0.09329 0.0651 0.09537 C 0.06562 0.10139 0.06562 0.10741 0.06614 0.11343 C 0.05729 0.13195 0.05885 0.13496 0.04635 0.14074 C 0.04505 0.14144 0.04362 0.14051 0.04219 0.14005 C 0.03633 0.1426 0.02969 0.14167 0.02721 0.1544 L 0.0293 0.16158 C 0.03138 0.16158 0.05013 0.16412 0.0569 0.16088 C 0.06042 0.15903 0.06367 0.15602 0.06706 0.15324 C 0.0707 0.1507 0.07383 0.14607 0.07773 0.14398 C 0.09388 0.13727 0.10638 0.13866 0.12278 0.13843 C 0.12903 0.14699 0.12838 0.14398 0.11419 0.16042 C 0.11068 0.16482 0.10638 0.16667 0.1026 0.16922 C 0.10143 0.17014 0.10026 0.17061 0.09896 0.17084 C 0.09114 0.17315 0.09088 0.17292 0.08411 0.17361 C 0.08099 0.16713 0.07734 0.16135 0.07461 0.15417 C 0.07226 0.14769 0.072 0.13727 0.07148 0.13056 C 0.07213 0.12454 0.08177 0.09121 0.06849 0.08959 C 0.06133 0.08889 0.04739 0.09607 0.04739 0.09653 C 0.0457 0.09838 0.04088 0.10324 0.03971 0.10718 C 0.03568 0.12153 0.03528 0.13287 0.0293 0.14398 C 0.02747 0.14723 0.02565 0.15047 0.02331 0.15209 C 0.02161 0.15324 0.01979 0.15116 0.0181 0.15023 C 0.01562 0.14213 0.01289 0.13357 0.01094 0.12454 C 0.00599 0.10324 0.00872 0.11227 0.00325 0.0963 C 0.00273 0.08264 0.00182 0.07986 0.00833 0.06459 C 0.00924 0.06204 0.01159 0.0625 0.01341 0.06181 C 0.01966 0.0713 0.0181 0.0669 0.02161 0.08658 C 0.02331 0.09561 0.02604 0.11482 0.02604 0.11505 C 0.02604 0.11713 0.02552 0.11968 0.02578 0.12199 C 0.0263 0.13218 0.02747 0.14051 0.0306 0.14861 C 0.03125 0.15023 0.03229 0.15116 0.0332 0.15209 C 0.03919 0.15463 0.04414 0.1632 0.04831 0.15371 C 0.04961 0.1507 0.05026 0.14699 0.0513 0.14375 C 0.05156 0.13681 0.05247 0.12963 0.05208 0.12269 C 0.05195 0.11922 0.05026 0.11644 0.04948 0.1132 C 0.04075 0.07709 0.05026 0.1125 0.04088 0.07848 C 0.04101 0.07014 0.03984 0.06528 0.04948 0.06806 C 0.05286 0.06922 0.05664 0.09144 0.0569 0.09236 C 0.0582 0.09746 0.06015 0.10209 0.06172 0.10695 C 0.0625 0.10949 0.06263 0.1125 0.06367 0.11412 C 0.06758 0.11945 0.07239 0.12223 0.07682 0.1257 C 0.08086 0.12778 0.08476 0.13172 0.08893 0.13148 C 0.09049 0.13148 0.09193 0.12848 0.09219 0.1257 C 0.09414 0.11366 0.09193 0.10625 0.09049 0.09514 C 0.0901 0.09167 0.08958 0.0882 0.08932 0.08449 C 0.09127 0.08334 0.09375 0.07824 0.09557 0.08079 C 0.09844 0.08473 0.09818 0.09306 0.09974 0.09885 C 0.1013 0.10533 0.10312 0.11158 0.10482 0.1176 C 0.1039 0.13496 0.10573 0.12547 0.09023 0.14213 C 0.08411 0.14838 0.08034 0.15116 0.07305 0.15116 C 0.07057 0.15116 0.06823 0.14954 0.06575 0.14861 C 0.06419 0.14676 0.05963 0.13773 0.05638 0.14074 C 0.05403 0.14283 0.05234 0.1463 0.05039 0.14885 C 0.05013 0.15348 0.04961 0.15811 0.05 0.16204 C 0.05039 0.17153 0.0539 0.18287 0.04987 0.16829 " pathEditMode="fixed" rAng="1140000" ptsTypes="AAAAAAAAAAAAAAAAAAAAAAAAAAAAAAAAAAAAAAAAAAAAAAAAAAAAAAAAAAAAAAAAAAAAAAAAAAAAAAAAAAAAAAAAAAAAAAAAAA">
                                      <p:cBhvr>
                                        <p:cTn id="34" dur="2000" fill="hold"/>
                                        <p:tgtEl>
                                          <p:spTgt spid="67"/>
                                        </p:tgtEl>
                                        <p:attrNameLst>
                                          <p:attrName>ppt_x</p:attrName>
                                          <p:attrName>ppt_y</p:attrName>
                                        </p:attrNameLst>
                                      </p:cBhvr>
                                      <p:rCtr x="560" y="-1343"/>
                                    </p:animMotion>
                                  </p:childTnLst>
                                </p:cTn>
                              </p:par>
                              <p:par>
                                <p:cTn id="35" presetID="0" presetClass="path" presetSubtype="0" autoRev="1" fill="remove" grpId="0" nodeType="withEffect">
                                  <p:stCondLst>
                                    <p:cond delay="0"/>
                                  </p:stCondLst>
                                  <p:childTnLst>
                                    <p:animMotion origin="layout" path="M -0.07096 0.11666 L -0.07109 0.11666 C -0.07044 0.10902 -0.06953 0.10139 -0.0694 0.09398 C -0.06927 0.09166 -0.0707 0.08958 -0.07018 0.0875 C -0.06875 0.08102 -0.06614 0.07546 -0.06406 0.06967 C -0.05898 0.06736 -0.05221 0.06041 -0.04805 0.07268 C -0.047 0.07592 -0.04896 0.08009 -0.04935 0.08379 C -0.05924 0.11921 -0.06471 0.12916 -0.06367 0.17523 C -0.06341 0.1831 -0.05898 0.18889 -0.05677 0.19583 C -0.05508 0.19421 -0.05104 0.1949 -0.0513 0.1912 C -0.05286 0.17847 -0.06862 0.17176 -0.07265 0.17106 C -0.07695 0.17014 -0.08021 0.17477 -0.08398 0.17708 C -0.08932 0.18055 -0.08997 0.17986 -0.09596 0.18102 C -0.09948 0.17777 -0.10729 0.17453 -0.10807 0.16481 C -0.10859 0.15879 -0.10781 0.15301 -0.10768 0.14699 C -0.1069 0.14444 -0.10273 0.13102 -0.10117 0.12777 C -0.10026 0.12569 -0.09896 0.12407 -0.09779 0.12222 C -0.09661 0.12176 -0.09531 0.11967 -0.09414 0.1206 C -0.08984 0.12453 -0.08672 0.13125 -0.08294 0.13634 C -0.0819 0.13773 -0.0806 0.13912 -0.07943 0.14074 C -0.07161 0.14398 -0.06367 0.15486 -0.05599 0.15069 C -0.04883 0.14699 -0.04661 0.13055 -0.04167 0.12083 C -0.03997 0.11736 -0.03802 0.11412 -0.0362 0.11065 C -0.04596 0.0956 -0.04713 0.08865 -0.06302 0.09027 C -0.06484 0.09027 -0.06497 0.09537 -0.06588 0.09838 C -0.06745 0.10324 -0.06875 0.1081 -0.07018 0.11319 C -0.07292 0.12037 -0.07344 0.12291 -0.07877 0.12731 C -0.08112 0.12916 -0.08359 0.12916 -0.08607 0.13009 C -0.08906 0.12338 -0.09245 0.1169 -0.09518 0.11018 C -0.09609 0.10787 -0.09739 0.10532 -0.097 0.10277 C -0.09609 0.09722 -0.09349 0.09328 -0.09167 0.08865 C -0.08307 0.08009 -0.0845 0.07592 -0.07864 0.0956 C -0.07695 0.10115 -0.07578 0.10764 -0.07474 0.11412 C -0.07396 0.1199 -0.07383 0.12777 -0.07461 0.13402 C -0.07552 0.13981 -0.07669 0.14583 -0.07734 0.15185 C -0.07786 0.15555 -0.07825 0.15926 -0.07864 0.16296 C -0.07435 0.16481 -0.07018 0.16828 -0.06562 0.1699 C -0.06445 0.17014 -0.0625 0.1706 -0.06198 0.16828 C -0.05833 0.14676 -0.05586 0.1044 -0.05417 0.08055 C -0.05325 0.07916 -0.05247 0.07708 -0.05117 0.07662 C -0.04583 0.07477 -0.03997 0.0787 -0.03646 0.08657 C -0.0319 0.09722 -0.0332 0.10185 -0.03424 0.11203 C -0.03659 0.11898 -0.03815 0.12685 -0.04101 0.1331 C -0.0418 0.13472 -0.04349 0.13449 -0.04466 0.13449 C -0.04818 0.13518 -0.05143 0.13518 -0.05495 0.13588 C -0.06497 0.11944 -0.0668 0.12199 -0.06953 0.09977 C -0.06992 0.09722 -0.06927 0.09467 -0.06901 0.09213 C -0.07018 0.08171 -0.06953 0.07014 -0.07656 0.06527 L -0.0806 0.06852 C -0.08073 0.07222 -0.08281 0.10555 -0.08112 0.11759 C -0.08047 0.12384 -0.07877 0.12986 -0.07734 0.13611 C -0.07591 0.14259 -0.07344 0.14838 -0.07252 0.15532 C -0.06914 0.18426 -0.07044 0.20648 -0.07096 0.23565 C -0.07591 0.24652 -0.07409 0.24537 -0.08307 0.21944 C -0.08529 0.21319 -0.0862 0.20555 -0.0875 0.19861 C -0.08802 0.19652 -0.08815 0.19421 -0.08828 0.19213 C -0.08932 0.17824 -0.08919 0.17754 -0.08932 0.16574 C -0.08555 0.16018 -0.08216 0.15416 -0.07799 0.14953 C -0.07448 0.1456 -0.06862 0.14537 -0.06471 0.14467 C -0.06146 0.14583 -0.04297 0.16435 -0.04154 0.14074 C -0.04088 0.12801 -0.04453 0.10301 -0.04466 0.10277 C -0.04557 0.09977 -0.04844 0.0912 -0.05039 0.08912 C -0.05833 0.08102 -0.06471 0.08032 -0.0707 0.06921 C -0.07252 0.06597 -0.07435 0.0625 -0.075 0.05833 C -0.07565 0.05509 -0.07448 0.05208 -0.07409 0.04907 C -0.06927 0.04514 -0.06445 0.04051 -0.05937 0.03727 C -0.047 0.02916 -0.05221 0.03379 -0.04323 0.02453 C -0.03529 0.0243 -0.03385 0.02268 -0.02526 0.03472 C -0.02409 0.03657 -0.02435 0.04051 -0.02396 0.04375 C -0.02956 0.05463 -0.02708 0.05208 -0.03828 0.05764 C -0.04336 0.06041 -0.05417 0.06458 -0.0543 0.06458 C -0.0556 0.06435 -0.0569 0.06342 -0.05833 0.06365 C -0.06393 0.06435 -0.06875 0.06597 -0.07344 0.07129 C -0.07435 0.07245 -0.07487 0.0743 -0.07552 0.07592 C -0.07721 0.08634 -0.08216 0.0949 -0.07682 0.10277 C -0.07526 0.10509 -0.07318 0.10648 -0.07135 0.10833 C -0.06745 0.10902 -0.06354 0.11111 -0.0595 0.11065 C -0.05768 0.11041 -0.05599 0.10764 -0.05417 0.10625 C -0.03346 0.0919 -0.05364 0.1074 -0.03437 0.09213 C -0.02969 0.09259 -0.02695 0.09074 -0.02877 0.10764 C -0.02956 0.11365 -0.04219 0.11967 -0.04258 0.12014 C -0.04557 0.12222 -0.04831 0.12569 -0.05104 0.12824 C -0.05247 0.1294 -0.0543 0.12963 -0.05508 0.13148 C -0.0582 0.13819 -0.06002 0.14676 -0.06224 0.1544 C -0.06354 0.16134 -0.06575 0.16828 -0.06575 0.17569 C -0.06588 0.17847 -0.06419 0.18102 -0.06263 0.18171 C -0.05586 0.18541 -0.05182 0.18171 -0.04544 0.17963 C -0.04349 0.17893 -0.04154 0.17847 -0.03945 0.17777 C -0.03893 0.18148 -0.03607 0.18611 -0.0375 0.18912 C -0.03984 0.19421 -0.04453 0.19352 -0.04779 0.19583 C -0.05156 0.19861 -0.05508 0.20162 -0.05859 0.2044 C -0.06836 0.20231 -0.06315 0.20555 -0.07174 0.17754 C -0.07526 0.16643 -0.07669 0.15949 -0.0763 0.14676 C -0.07617 0.14236 -0.07526 0.13819 -0.07461 0.13402 C -0.07357 0.13125 -0.06849 0.12338 -0.06992 0.11736 C -0.07096 0.11319 -0.07279 0.11018 -0.07422 0.10648 C -0.07682 0.10602 -0.07943 0.10486 -0.08177 0.10532 C -0.08698 0.10578 -0.09362 0.11157 -0.08515 0.10509 " pathEditMode="fixed" rAng="6660000" ptsTypes="AAAAAAAAAAAAAAAAAAAAAAAAAAAAAAAAAAAAAAAAAAAAAAAAAAAAAAAAAAAAAAAAAAAAAAAAAAAAAAAAAAAAAAAAAAAAAAAAAA">
                                      <p:cBhvr>
                                        <p:cTn id="36" dur="2000" fill="hold"/>
                                        <p:tgtEl>
                                          <p:spTgt spid="68"/>
                                        </p:tgtEl>
                                        <p:attrNameLst>
                                          <p:attrName>ppt_x</p:attrName>
                                          <p:attrName>ppt_y</p:attrName>
                                        </p:attrNameLst>
                                      </p:cBhvr>
                                      <p:rCtr x="729" y="1042"/>
                                    </p:animMotion>
                                  </p:childTnLst>
                                </p:cTn>
                              </p:par>
                              <p:par>
                                <p:cTn id="37" presetID="0" presetClass="path" presetSubtype="0" autoRev="1" fill="remove" grpId="0" nodeType="withEffect">
                                  <p:stCondLst>
                                    <p:cond delay="0"/>
                                  </p:stCondLst>
                                  <p:childTnLst>
                                    <p:animMotion origin="layout" path="M 0.07995 -0.21666 L 0.07969 -0.21643 C 0.0763 -0.22083 0.07266 -0.22477 0.06862 -0.22754 C 0.06758 -0.22847 0.06576 -0.22708 0.06498 -0.2287 C 0.06211 -0.23356 0.06016 -0.23981 0.05795 -0.2449 C 0.0586 -0.25463 0.05768 -0.26852 0.06563 -0.2706 C 0.06758 -0.27106 0.06901 -0.26666 0.07084 -0.26458 C 0.08568 -0.23518 0.0888 -0.22245 0.11341 -0.20694 C 0.11732 -0.2044 0.12201 -0.20926 0.12643 -0.21018 C 0.12617 -0.21342 0.12826 -0.22014 0.12604 -0.22083 C 0.11888 -0.22315 0.10964 -0.20023 0.10768 -0.19328 C 0.10534 -0.1868 0.10677 -0.17986 0.10664 -0.17245 C 0.10638 -0.16227 0.10573 -0.16157 0.10404 -0.15162 C 0.1013 -0.14699 0.09649 -0.13495 0.09102 -0.13727 C 0.08802 -0.13889 0.08503 -0.14213 0.08203 -0.14467 C 0.08099 -0.14676 0.07552 -0.15926 0.07448 -0.16227 C 0.0737 -0.16481 0.07331 -0.16759 0.07279 -0.17037 C 0.07292 -0.17245 0.0724 -0.17523 0.07331 -0.17685 C 0.07696 -0.1824 0.08151 -0.18495 0.08568 -0.18935 C 0.08672 -0.19074 0.08802 -0.19213 0.0892 -0.19375 C 0.09388 -0.20509 0.10261 -0.21412 0.10313 -0.22824 C 0.10391 -0.2419 0.09623 -0.25162 0.09297 -0.26296 C 0.09206 -0.26736 0.09076 -0.27199 0.08985 -0.27639 C 0.07826 -0.26551 0.07448 -0.26643 0.0694 -0.23958 C 0.06849 -0.23657 0.0711 -0.23472 0.07214 -0.23171 C 0.07422 -0.22731 0.0763 -0.22384 0.07826 -0.21898 C 0.08125 -0.21227 0.08229 -0.21018 0.08242 -0.19977 C 0.08268 -0.19537 0.08164 -0.19097 0.08138 -0.18657 C 0.07656 -0.18403 0.07201 -0.18102 0.06771 -0.17916 C 0.06589 -0.17824 0.06406 -0.17731 0.06302 -0.17916 C 0.06029 -0.18217 0.05951 -0.18842 0.05742 -0.19282 C 0.05625 -0.21041 0.05339 -0.20926 0.06615 -0.21203 C 0.06953 -0.21273 0.07344 -0.2118 0.07722 -0.21157 C 0.08021 -0.21041 0.08451 -0.2074 0.08737 -0.20393 C 0.09024 -0.20092 0.0931 -0.19629 0.0961 -0.19305 C 0.09753 -0.19074 0.09961 -0.18889 0.10104 -0.18634 C 0.10378 -0.19282 0.10703 -0.19815 0.10977 -0.20555 C 0.11029 -0.20717 0.11133 -0.21088 0.11029 -0.2118 C 0.10026 -0.22592 0.07904 -0.24606 0.06719 -0.25764 C 0.06706 -0.25972 0.06641 -0.26203 0.06641 -0.26412 C 0.06732 -0.27384 0.07175 -0.28171 0.07709 -0.28426 C 0.08464 -0.28865 0.08646 -0.28449 0.09128 -0.27893 C 0.09401 -0.27222 0.0974 -0.2669 0.09974 -0.25972 C 0.10026 -0.25787 0.09948 -0.25509 0.09896 -0.25324 C 0.09831 -0.24745 0.09688 -0.24166 0.0961 -0.23611 C 0.0836 -0.22523 0.08412 -0.22153 0.07162 -0.22546 C 0.06992 -0.22569 0.06888 -0.22778 0.06771 -0.22893 C 0.06198 -0.23078 0.05599 -0.23611 0.05104 -0.22662 L 0.0513 -0.21852 C 0.05313 -0.21713 0.06966 -0.20162 0.07643 -0.19953 C 0.08034 -0.19861 0.08412 -0.19907 0.0875 -0.19861 C 0.09154 -0.19861 0.09558 -0.20046 0.09961 -0.19977 C 0.11589 -0.19398 0.12696 -0.18356 0.14193 -0.17199 C 0.14571 -0.15972 0.14584 -0.16296 0.12917 -0.15833 C 0.12474 -0.15671 0.12045 -0.15787 0.11641 -0.15879 C 0.11498 -0.15879 0.1138 -0.15879 0.11276 -0.15972 C 0.10508 -0.16319 0.10469 -0.16365 0.09844 -0.16782 C 0.09701 -0.17592 0.09518 -0.18403 0.0944 -0.19259 C 0.09362 -0.20023 0.09597 -0.20995 0.09675 -0.2162 C 0.09896 -0.22153 0.11537 -0.24514 0.10352 -0.25602 C 0.09701 -0.26203 0.08268 -0.26528 0.08268 -0.26481 C 0.0806 -0.26435 0.07526 -0.26365 0.07318 -0.26065 C 0.06615 -0.25069 0.06328 -0.24051 0.05521 -0.23495 C 0.05274 -0.2331 0.05052 -0.23148 0.04805 -0.23171 C 0.04597 -0.23171 0.04505 -0.23518 0.04375 -0.23703 C 0.04323 -0.24606 0.04258 -0.25602 0.0431 -0.26574 C 0.04336 -0.28865 0.04375 -0.27847 0.04232 -0.29699 C 0.04505 -0.30995 0.04492 -0.31319 0.0543 -0.32245 C 0.05586 -0.32407 0.05768 -0.32176 0.05951 -0.32153 C 0.06289 -0.3081 0.06276 -0.31342 0.06133 -0.29282 C 0.06081 -0.2831 0.05886 -0.26365 0.05899 -0.26342 C 0.05847 -0.26134 0.05729 -0.25949 0.05716 -0.25764 C 0.05534 -0.24768 0.0543 -0.23912 0.05508 -0.22963 C 0.05534 -0.22754 0.05612 -0.22615 0.0569 -0.2243 C 0.06198 -0.21782 0.0642 -0.20625 0.07045 -0.21203 C 0.07227 -0.21389 0.0737 -0.2169 0.07552 -0.21898 C 0.07722 -0.225 0.07956 -0.23078 0.08086 -0.2375 C 0.08164 -0.24097 0.08073 -0.24467 0.08073 -0.24815 C 0.08099 -0.28727 0.08164 -0.24838 0.08073 -0.28611 C 0.08295 -0.29398 0.08281 -0.29884 0.09102 -0.28935 C 0.09388 -0.28588 0.09206 -0.26273 0.09232 -0.2618 C 0.09219 -0.25625 0.0931 -0.25046 0.09336 -0.2449 C 0.09349 -0.2419 0.09297 -0.23958 0.09349 -0.2368 C 0.09584 -0.2294 0.09974 -0.22338 0.103 -0.2169 C 0.10599 -0.21227 0.10886 -0.20578 0.1125 -0.20278 C 0.1138 -0.20185 0.11589 -0.20347 0.11693 -0.20602 C 0.12136 -0.21528 0.1211 -0.22361 0.12227 -0.23518 C 0.12266 -0.23842 0.12305 -0.2419 0.12357 -0.24583 C 0.12565 -0.24537 0.12917 -0.24791 0.13034 -0.24444 C 0.13203 -0.23889 0.12982 -0.23102 0.12982 -0.225 C 0.12995 -0.21782 0.13021 -0.21111 0.13021 -0.20416 C 0.12539 -0.18865 0.1293 -0.19629 0.11133 -0.19236 C 0.10443 -0.19097 0.10026 -0.19143 0.09362 -0.19653 C 0.09141 -0.19838 0.08959 -0.20115 0.08737 -0.20393 C 0.08659 -0.20717 0.08451 -0.21852 0.08086 -0.21828 C 0.07813 -0.21782 0.07591 -0.21597 0.07357 -0.21528 C 0.07214 -0.21088 0.07058 -0.20717 0.07018 -0.20324 C 0.06823 -0.19421 0.06888 -0.18125 0.06836 -0.19745 " pathEditMode="fixed" rAng="2580000" ptsTypes="AAAAAAAAAAAAAAAAAAAAAAAAAAAAAAAAAAAAAAAAAAAAAAAAAAAAAAAAAAAAAAAAAAAAAAAAAAAAAAAAAAAAAAAAAAAAAAAAAA">
                                      <p:cBhvr>
                                        <p:cTn id="38" dur="2000" fill="hold"/>
                                        <p:tgtEl>
                                          <p:spTgt spid="69"/>
                                        </p:tgtEl>
                                        <p:attrNameLst>
                                          <p:attrName>ppt_x</p:attrName>
                                          <p:attrName>ppt_y</p:attrName>
                                        </p:attrNameLst>
                                      </p:cBhvr>
                                      <p:rCtr x="820" y="-810"/>
                                    </p:animMotion>
                                  </p:childTnLst>
                                </p:cTn>
                              </p:par>
                              <p:par>
                                <p:cTn id="39" presetID="0" presetClass="path" presetSubtype="0" autoRev="1" fill="remove" grpId="0" nodeType="withEffect">
                                  <p:stCondLst>
                                    <p:cond delay="0"/>
                                  </p:stCondLst>
                                  <p:childTnLst>
                                    <p:animMotion origin="layout" path="M -0.09101 0.11158 L -0.09088 0.11158 C -0.08932 0.11875 -0.08763 0.1257 -0.08515 0.13195 C -0.0845 0.1338 -0.08268 0.13426 -0.08242 0.13658 C -0.08151 0.14329 -0.0819 0.1507 -0.0819 0.15695 C -0.08529 0.16436 -0.0888 0.17662 -0.09609 0.17061 C -0.09792 0.16899 -0.09765 0.16389 -0.09857 0.16019 C -0.10182 0.1213 -0.10039 0.10764 -0.11575 0.07037 C -0.1181 0.06436 -0.12357 0.06366 -0.1276 0.05996 C -0.12851 0.06297 -0.13216 0.06644 -0.13073 0.06922 C -0.12539 0.07848 -0.11055 0.06852 -0.10664 0.06482 C -0.10273 0.06158 -0.10182 0.05417 -0.09922 0.04838 C -0.09583 0.04028 -0.09505 0.04028 -0.09062 0.0338 C -0.08685 0.03264 -0.07904 0.02755 -0.07526 0.03473 C -0.07331 0.03912 -0.07187 0.04468 -0.07018 0.05 C -0.06992 0.05278 -0.06927 0.06852 -0.0694 0.072 C -0.06953 0.075 -0.07018 0.07755 -0.07044 0.08033 C -0.07148 0.08195 -0.07174 0.08496 -0.07305 0.08519 C -0.07773 0.08612 -0.08242 0.0838 -0.08711 0.08334 C -0.08854 0.08334 -0.08997 0.08334 -0.0914 0.08357 C -0.09896 0.0882 -0.10898 0.08704 -0.11406 0.09815 C -0.11875 0.1088 -0.11549 0.12454 -0.11654 0.13727 C -0.11719 0.14167 -0.11745 0.14653 -0.11823 0.15116 C -0.10495 0.15394 -0.10208 0.15834 -0.08945 0.14098 C -0.08776 0.13936 -0.08958 0.13519 -0.08945 0.13172 C -0.08958 0.12616 -0.09023 0.1213 -0.09049 0.11528 C -0.09062 0.10672 -0.09088 0.10394 -0.08776 0.09514 C -0.08659 0.09121 -0.08437 0.08866 -0.08294 0.08542 C -0.07799 0.08797 -0.07318 0.09005 -0.06914 0.09283 C -0.06732 0.09375 -0.06549 0.09468 -0.06523 0.09746 C -0.06393 0.10255 -0.06523 0.10857 -0.06497 0.11412 C -0.0694 0.1301 -0.0668 0.13172 -0.07825 0.12153 C -0.08112 0.11875 -0.08411 0.11412 -0.08737 0.10996 C -0.08945 0.10625 -0.09206 0.09931 -0.09336 0.09352 C -0.09466 0.0882 -0.09557 0.08149 -0.097 0.07593 C -0.09739 0.07269 -0.09857 0.06899 -0.09909 0.06551 C -0.10325 0.06806 -0.10781 0.06945 -0.11224 0.07269 C -0.11315 0.07362 -0.1151 0.0757 -0.11471 0.07755 C -0.11094 0.09908 -0.09961 0.13704 -0.09349 0.15811 C -0.09388 0.16019 -0.09414 0.16274 -0.09479 0.16436 C -0.09857 0.17153 -0.10469 0.17362 -0.11002 0.17061 C -0.11758 0.16667 -0.11784 0.16158 -0.11992 0.15186 C -0.12018 0.14375 -0.12135 0.13565 -0.12096 0.12755 C -0.12083 0.12547 -0.11927 0.12408 -0.11836 0.12269 C -0.11601 0.11899 -0.11289 0.11551 -0.11042 0.11181 C -0.09674 0.11505 -0.09609 0.11135 -0.08685 0.12686 C -0.08568 0.12894 -0.08542 0.13172 -0.08489 0.1338 C -0.0806 0.14121 -0.07747 0.15162 -0.07031 0.14862 L -0.06784 0.14167 C -0.06888 0.13866 -0.07786 0.10903 -0.08281 0.10093 C -0.08568 0.0963 -0.08893 0.09283 -0.0918 0.08912 C -0.09492 0.08519 -0.09883 0.08264 -0.10208 0.07801 C -0.11367 0.05718 -0.11953 0.0375 -0.12838 0.0132 C -0.1276 -0.00092 -0.12877 0.00162 -0.11354 0.01436 C -0.10937 0.01713 -0.10625 0.02269 -0.10299 0.02709 C -0.10208 0.02871 -0.10104 0.02987 -0.10026 0.03172 C -0.09505 0.04213 -0.09492 0.04283 -0.09114 0.05301 C -0.09245 0.06088 -0.09336 0.06922 -0.09544 0.07732 C -0.09739 0.08426 -0.10221 0.09028 -0.10495 0.09445 C -0.10833 0.09676 -0.12943 0.1 -0.12292 0.12084 C -0.11953 0.13218 -0.10885 0.14931 -0.10846 0.14885 C -0.10664 0.15047 -0.10195 0.15533 -0.09922 0.15487 C -0.09023 0.15325 -0.08463 0.14792 -0.07617 0.15116 C -0.0737 0.15232 -0.07135 0.15301 -0.06927 0.15579 C -0.06771 0.15787 -0.06797 0.16181 -0.06745 0.16459 C -0.06979 0.17246 -0.07265 0.18125 -0.07591 0.18889 C -0.08333 0.20764 -0.08047 0.19885 -0.08529 0.21551 C -0.0914 0.22362 -0.09245 0.22639 -0.10299 0.22477 C -0.10482 0.22454 -0.1056 0.22084 -0.10703 0.21852 C -0.10586 0.2044 -0.10716 0.20903 -0.09948 0.19329 C -0.09609 0.18565 -0.08841 0.1713 -0.08828 0.1713 C -0.08724 0.17014 -0.08581 0.16945 -0.08502 0.16829 C -0.08034 0.16181 -0.07682 0.15556 -0.07461 0.147 C -0.07422 0.14514 -0.07435 0.14306 -0.07435 0.14075 C -0.07656 0.13056 -0.07487 0.11852 -0.08164 0.11713 C -0.08372 0.1169 -0.08607 0.11783 -0.08802 0.11783 C -0.0914 0.1213 -0.09531 0.12362 -0.09844 0.12825 C -0.10026 0.1301 -0.10052 0.13403 -0.10156 0.13681 C -0.11419 0.16922 -0.10234 0.13612 -0.11354 0.16829 C -0.11784 0.17269 -0.11927 0.17686 -0.12305 0.16088 C -0.12435 0.1551 -0.11575 0.13797 -0.11549 0.13681 C -0.11367 0.13195 -0.1125 0.12662 -0.11107 0.12176 C -0.11029 0.11922 -0.10898 0.11783 -0.10872 0.11505 C -0.1082 0.10625 -0.1095 0.09746 -0.11015 0.08912 C -0.11146 0.08195 -0.11146 0.07385 -0.1138 0.0676 C -0.11458 0.06575 -0.1168 0.06482 -0.11823 0.06598 C -0.125 0.06945 -0.12734 0.07662 -0.1319 0.08496 C -0.13333 0.08704 -0.13476 0.08959 -0.13659 0.09213 C -0.13789 0.09005 -0.14167 0.08866 -0.14154 0.0845 C -0.14114 0.07825 -0.13698 0.07408 -0.13502 0.06875 C -0.13281 0.06297 -0.13099 0.05695 -0.12877 0.05116 C -0.12005 0.04352 -0.12565 0.04561 -0.10937 0.06019 C -0.10325 0.06598 -0.09987 0.07061 -0.09596 0.08125 C -0.09466 0.08496 -0.09414 0.08936 -0.09336 0.09352 C -0.09349 0.09723 -0.09544 0.10857 -0.09232 0.11204 C -0.08984 0.11436 -0.0875 0.11505 -0.08529 0.1169 C -0.08268 0.11459 -0.08021 0.1132 -0.07877 0.11042 C -0.07422 0.10463 -0.07083 0.09329 -0.07552 0.10718 " pathEditMode="fixed" rAng="15420000" ptsTypes="AAAAAAAAAAAAAAAAAAAAAAAAAAAAAAAAAAAAAAAAAAAAAAAAAAAAAAAAAAAAAAAAAAAAAAAAAAAAAAAAAAAAAAAAAAAAAAAAAA">
                                      <p:cBhvr>
                                        <p:cTn id="40" dur="2000" fill="hold"/>
                                        <p:tgtEl>
                                          <p:spTgt spid="70"/>
                                        </p:tgtEl>
                                        <p:attrNameLst>
                                          <p:attrName>ppt_x</p:attrName>
                                          <p:attrName>ppt_y</p:attrName>
                                        </p:attrNameLst>
                                      </p:cBhvr>
                                      <p:rCtr x="-938" y="-139"/>
                                    </p:animMotion>
                                  </p:childTnLst>
                                </p:cTn>
                              </p:par>
                              <p:par>
                                <p:cTn id="41" presetID="0" presetClass="path" presetSubtype="0" autoRev="1" fill="remove" grpId="0" nodeType="withEffect">
                                  <p:stCondLst>
                                    <p:cond delay="0"/>
                                  </p:stCondLst>
                                  <p:childTnLst>
                                    <p:animMotion origin="layout" path="M -0.09193 -0.20903 L -0.0918 -0.20903 C -0.09023 -0.20185 -0.08854 -0.19491 -0.08607 -0.18866 C -0.08542 -0.1868 -0.08359 -0.18634 -0.08333 -0.18403 C -0.08242 -0.17731 -0.08281 -0.16991 -0.08281 -0.16366 C -0.0862 -0.15625 -0.08971 -0.14398 -0.097 -0.15 C -0.09883 -0.15162 -0.09857 -0.15671 -0.09948 -0.16042 C -0.10273 -0.1993 -0.1013 -0.21296 -0.11667 -0.25023 C -0.11901 -0.25625 -0.12448 -0.25694 -0.12851 -0.26065 C -0.12943 -0.25764 -0.13307 -0.25417 -0.13164 -0.25139 C -0.1263 -0.24213 -0.11146 -0.25208 -0.10755 -0.25579 C -0.10365 -0.25903 -0.10273 -0.26643 -0.10013 -0.27222 C -0.09674 -0.28032 -0.09596 -0.28032 -0.09154 -0.2868 C -0.08776 -0.28796 -0.07995 -0.29305 -0.07617 -0.28588 C -0.07422 -0.28148 -0.07279 -0.27592 -0.07109 -0.2706 C -0.07083 -0.26782 -0.07018 -0.25208 -0.07031 -0.24861 C -0.07044 -0.2456 -0.07109 -0.24305 -0.07135 -0.24028 C -0.0724 -0.23866 -0.07266 -0.23565 -0.07396 -0.23542 C -0.07865 -0.23449 -0.08333 -0.2368 -0.08802 -0.23727 C -0.08945 -0.23727 -0.09088 -0.23727 -0.09232 -0.23704 C -0.09987 -0.23241 -0.1099 -0.23356 -0.11497 -0.22245 C -0.11966 -0.2118 -0.11641 -0.19606 -0.11745 -0.18333 C -0.1181 -0.17893 -0.11836 -0.17407 -0.11914 -0.16944 C -0.10586 -0.16667 -0.10299 -0.16227 -0.09036 -0.17963 C -0.08867 -0.18125 -0.09049 -0.18542 -0.09036 -0.18889 C -0.09049 -0.19444 -0.09115 -0.1993 -0.09141 -0.20532 C -0.09154 -0.21389 -0.0918 -0.21667 -0.08867 -0.22546 C -0.0875 -0.2294 -0.08529 -0.23194 -0.08385 -0.23518 C -0.07891 -0.23264 -0.07409 -0.23055 -0.07005 -0.22778 C -0.06823 -0.22685 -0.06641 -0.22592 -0.06615 -0.22315 C -0.06484 -0.21805 -0.06615 -0.21204 -0.06588 -0.20648 C -0.07031 -0.19051 -0.06771 -0.18889 -0.07917 -0.19907 C -0.08203 -0.20185 -0.08503 -0.20648 -0.08828 -0.21065 C -0.09036 -0.21435 -0.09297 -0.22129 -0.09427 -0.22708 C -0.09557 -0.23241 -0.09648 -0.23912 -0.09792 -0.24467 C -0.09831 -0.24792 -0.09948 -0.25162 -0.1 -0.25509 C -0.10417 -0.25254 -0.10872 -0.25116 -0.11315 -0.24792 C -0.11406 -0.24699 -0.11601 -0.24491 -0.11562 -0.24305 C -0.11185 -0.22153 -0.10052 -0.18356 -0.0944 -0.1625 C -0.09479 -0.16042 -0.09505 -0.15787 -0.0957 -0.15625 C -0.09948 -0.14907 -0.1056 -0.14699 -0.11094 -0.15 C -0.11849 -0.15393 -0.11875 -0.15903 -0.12083 -0.16875 C -0.12109 -0.17685 -0.12226 -0.18495 -0.12187 -0.19305 C -0.12174 -0.19514 -0.12018 -0.19653 -0.11927 -0.19768 C -0.11693 -0.20162 -0.1138 -0.20509 -0.11133 -0.20879 C -0.09766 -0.20555 -0.097 -0.20926 -0.08776 -0.19375 C -0.08659 -0.19167 -0.08633 -0.18889 -0.08581 -0.1868 C -0.08151 -0.1794 -0.07838 -0.16898 -0.07122 -0.17199 L -0.06875 -0.17893 C -0.06979 -0.18194 -0.07878 -0.21157 -0.08372 -0.21967 C -0.08659 -0.2243 -0.08984 -0.22778 -0.09271 -0.23148 C -0.09583 -0.23542 -0.09974 -0.23796 -0.10299 -0.24259 C -0.11458 -0.26342 -0.12044 -0.2831 -0.1293 -0.30741 C -0.12851 -0.32153 -0.12969 -0.31898 -0.11445 -0.30625 C -0.11029 -0.30347 -0.10716 -0.29792 -0.10391 -0.29352 C -0.10299 -0.2919 -0.10195 -0.29074 -0.10117 -0.28889 C -0.09596 -0.27847 -0.09583 -0.27778 -0.09206 -0.26759 C -0.09336 -0.25972 -0.09427 -0.25139 -0.09635 -0.24329 C -0.09831 -0.23634 -0.10312 -0.23032 -0.10586 -0.22616 C -0.10924 -0.22384 -0.13034 -0.2206 -0.12383 -0.19977 C -0.12044 -0.18842 -0.10976 -0.17129 -0.10937 -0.17176 C -0.10755 -0.17014 -0.10286 -0.16528 -0.10013 -0.16574 C -0.09115 -0.16736 -0.08555 -0.17268 -0.07708 -0.16944 C -0.07461 -0.16829 -0.07226 -0.16759 -0.07018 -0.16481 C -0.06862 -0.16273 -0.06888 -0.15879 -0.06836 -0.15602 C -0.0707 -0.14815 -0.07357 -0.13935 -0.07682 -0.13171 C -0.08424 -0.11296 -0.08138 -0.12176 -0.0862 -0.10509 C -0.09232 -0.09699 -0.09336 -0.09421 -0.10391 -0.09583 C -0.10573 -0.09606 -0.10651 -0.09977 -0.10794 -0.10208 C -0.10677 -0.1162 -0.10807 -0.11157 -0.10039 -0.12731 C -0.097 -0.13495 -0.08932 -0.1493 -0.08919 -0.1493 C -0.08815 -0.15046 -0.08672 -0.15116 -0.08594 -0.15231 C -0.08125 -0.15879 -0.07773 -0.16504 -0.07552 -0.17361 C -0.07513 -0.17546 -0.07526 -0.17754 -0.07526 -0.17986 C -0.07747 -0.19004 -0.07578 -0.20208 -0.08255 -0.20347 C -0.08463 -0.2037 -0.08698 -0.20278 -0.08893 -0.20278 C -0.09232 -0.1993 -0.09622 -0.19699 -0.09935 -0.19236 C -0.10117 -0.19051 -0.10143 -0.18657 -0.10247 -0.18379 C -0.1151 -0.15139 -0.10325 -0.18449 -0.11445 -0.15231 C -0.11875 -0.14792 -0.12018 -0.14375 -0.12396 -0.15972 C -0.12526 -0.16551 -0.11667 -0.18264 -0.11641 -0.18379 C -0.11458 -0.18866 -0.11341 -0.19398 -0.11198 -0.19884 C -0.1112 -0.20139 -0.1099 -0.20278 -0.10963 -0.20555 C -0.10911 -0.21435 -0.11042 -0.22315 -0.11107 -0.23148 C -0.11237 -0.23866 -0.11237 -0.24676 -0.11471 -0.25301 C -0.11549 -0.25486 -0.11771 -0.25579 -0.11914 -0.25463 C -0.12591 -0.25116 -0.12825 -0.24398 -0.13281 -0.23565 C -0.13424 -0.23356 -0.13568 -0.23102 -0.1375 -0.22847 C -0.1388 -0.23055 -0.14258 -0.23194 -0.14245 -0.23611 C -0.14206 -0.24236 -0.13789 -0.24653 -0.13594 -0.25185 C -0.13372 -0.25764 -0.1319 -0.26366 -0.12969 -0.26944 C -0.12096 -0.27708 -0.12656 -0.275 -0.11029 -0.26042 C -0.10417 -0.25463 -0.10078 -0.25 -0.09687 -0.23935 C -0.09557 -0.23565 -0.09505 -0.23125 -0.09427 -0.22708 C -0.0944 -0.22338 -0.09635 -0.21204 -0.09323 -0.20856 C -0.09075 -0.20625 -0.08841 -0.20555 -0.0862 -0.2037 C -0.08359 -0.20602 -0.08112 -0.20741 -0.07969 -0.21018 C -0.07513 -0.21597 -0.07174 -0.22731 -0.07643 -0.21342 " pathEditMode="fixed" rAng="15420000" ptsTypes="AAAAAAAAAAAAAAAAAAAAAAAAAAAAAAAAAAAAAAAAAAAAAAAAAAAAAAAAAAAAAAAAAAAAAAAAAAAAAAAAAAAAAAAAAAAAAAAAAA">
                                      <p:cBhvr>
                                        <p:cTn id="42" dur="2000" fill="hold"/>
                                        <p:tgtEl>
                                          <p:spTgt spid="71"/>
                                        </p:tgtEl>
                                        <p:attrNameLst>
                                          <p:attrName>ppt_x</p:attrName>
                                          <p:attrName>ppt_y</p:attrName>
                                        </p:attrNameLst>
                                      </p:cBhvr>
                                      <p:rCtr x="-938"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37" grpId="0" animBg="1"/>
      <p:bldP spid="62" grpId="0" animBg="1"/>
      <p:bldP spid="65" grpId="0" animBg="1"/>
      <p:bldP spid="66" grpId="0" animBg="1"/>
      <p:bldP spid="67" grpId="0" animBg="1"/>
      <p:bldP spid="68" grpId="0" animBg="1"/>
      <p:bldP spid="69" grpId="0" animBg="1"/>
      <p:bldP spid="70" grpId="0" animBg="1"/>
      <p:bldP spid="7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875E-010F-1792-3B57-BDEE4675E90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5BDAF9-B0E7-0546-6D8E-1669009A8766}"/>
              </a:ext>
            </a:extLst>
          </p:cNvPr>
          <p:cNvSpPr>
            <a:spLocks noGrp="1"/>
          </p:cNvSpPr>
          <p:nvPr>
            <p:ph idx="1"/>
          </p:nvPr>
        </p:nvSpPr>
        <p:spPr>
          <a:xfrm>
            <a:off x="1070043" y="2091446"/>
            <a:ext cx="5544766" cy="4208553"/>
          </a:xfrm>
        </p:spPr>
        <p:txBody>
          <a:bodyPr/>
          <a:lstStyle/>
          <a:p>
            <a:pPr>
              <a:lnSpc>
                <a:spcPct val="107000"/>
              </a:lnSpc>
              <a:spcAft>
                <a:spcPts val="600"/>
              </a:spcAft>
            </a:pPr>
            <a:r>
              <a:rPr lang="cy-GB" sz="4000" b="1">
                <a:effectLst/>
                <a:latin typeface="Century Gothic" panose="020B0502020202020204" pitchFamily="34" charset="0"/>
                <a:ea typeface="Century Gothic"/>
                <a:cs typeface="Arial" panose="020B0604020202020204" pitchFamily="34" charset="0"/>
              </a:rPr>
              <a:t>ANGHYWIR</a:t>
            </a:r>
          </a:p>
          <a:p>
            <a:pPr>
              <a:lnSpc>
                <a:spcPct val="107000"/>
              </a:lnSpc>
              <a:spcAft>
                <a:spcPts val="600"/>
              </a:spcAft>
            </a:pPr>
            <a:r>
              <a:rPr lang="cy-GB" sz="2000">
                <a:effectLst/>
                <a:ea typeface=""/>
              </a:rPr>
              <a:t>Mae lliw haearn yn un o briodweddau’r trefniant o gatïonau ac electronau. </a:t>
            </a:r>
          </a:p>
          <a:p>
            <a:pPr>
              <a:lnSpc>
                <a:spcPct val="107000"/>
              </a:lnSpc>
              <a:spcAft>
                <a:spcPts val="600"/>
              </a:spcAft>
            </a:pPr>
            <a:r>
              <a:rPr lang="cy-GB" sz="2000" b="1">
                <a:effectLst/>
                <a:ea typeface=""/>
              </a:rPr>
              <a:t>Ni fyddai gan un atom liw.</a:t>
            </a:r>
          </a:p>
        </p:txBody>
      </p:sp>
      <p:pic>
        <p:nvPicPr>
          <p:cNvPr id="4" name="Picture 2" descr="Offer metel ac offerynnau mesur mewn llwydwyn.">
            <a:extLst>
              <a:ext uri="{FF2B5EF4-FFF2-40B4-BE49-F238E27FC236}">
                <a16:creationId xmlns:a16="http://schemas.microsoft.com/office/drawing/2014/main" id="{3EF94771-603C-0A2D-2742-18C4073EB5C7}"/>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rot="5400000">
            <a:off x="5896793" y="2391174"/>
            <a:ext cx="4495324" cy="3895872"/>
          </a:xfrm>
          <a:prstGeom prst="rect">
            <a:avLst/>
          </a:prstGeom>
          <a:noFill/>
          <a:extLst>
            <a:ext uri="{909E8E84-426E-40DD-AFC4-6F175D3DCCD1}">
              <a14:hiddenFill xmlns:a14="http://schemas.microsoft.com/office/drawing/2010/main">
                <a:solidFill>
                  <a:srgbClr val="FFFFFF"/>
                </a:solidFill>
              </a14:hiddenFill>
            </a:ext>
          </a:extLst>
        </p:spPr>
      </p:pic>
      <p:sp>
        <p:nvSpPr>
          <p:cNvPr id="5" name="Vertical Title 1">
            <a:extLst>
              <a:ext uri="{FF2B5EF4-FFF2-40B4-BE49-F238E27FC236}">
                <a16:creationId xmlns:a16="http://schemas.microsoft.com/office/drawing/2014/main" id="{7E967683-0F41-66E5-A2F5-0B700A79376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Atebion</a:t>
            </a:r>
          </a:p>
        </p:txBody>
      </p:sp>
      <p:sp>
        <p:nvSpPr>
          <p:cNvPr id="7" name="TextBox 6">
            <a:extLst>
              <a:ext uri="{FF2B5EF4-FFF2-40B4-BE49-F238E27FC236}">
                <a16:creationId xmlns:a16="http://schemas.microsoft.com/office/drawing/2014/main" id="{8CE86760-79D9-6548-FE41-2F098434F120}"/>
              </a:ext>
            </a:extLst>
          </p:cNvPr>
          <p:cNvSpPr txBox="1"/>
          <p:nvPr/>
        </p:nvSpPr>
        <p:spPr>
          <a:xfrm>
            <a:off x="539999" y="694788"/>
            <a:ext cx="10221295" cy="954107"/>
          </a:xfrm>
          <a:prstGeom prst="rect">
            <a:avLst/>
          </a:prstGeom>
          <a:noFill/>
        </p:spPr>
        <p:txBody>
          <a:bodyPr wrap="square">
            <a:spAutoFit/>
          </a:bodyPr>
          <a:lstStyle/>
          <a:p>
            <a:pPr marL="457200" lvl="0" indent="-457200">
              <a:spcAft>
                <a:spcPts val="600"/>
              </a:spcAft>
              <a:buClr>
                <a:srgbClr val="C8102E"/>
              </a:buClr>
              <a:buSzPct val="110000"/>
              <a:buFont typeface="+mj-lt"/>
              <a:buAutoNum type="arabicPeriod" startAt="10"/>
              <a:tabLst>
                <a:tab pos="270510" algn="ctr"/>
                <a:tab pos="540385" algn="ctr"/>
              </a:tabLst>
            </a:pPr>
            <a:r>
              <a:rPr lang="cy-GB" sz="2800">
                <a:solidFill>
                  <a:srgbClr val="000000"/>
                </a:solidFill>
                <a:latin typeface="Century Gothic" panose="020B0502020202020204" pitchFamily="34" charset="0"/>
                <a:ea typeface="Century Gothic"/>
                <a:cs typeface="Arial" panose="020B0604020202020204" pitchFamily="34" charset="0"/>
              </a:rPr>
              <a:t> Mae haearn yn fetel llwyd ariannaidd oherwydd bod atomau haearn yn llwyd ariannaidd.</a:t>
            </a:r>
          </a:p>
        </p:txBody>
      </p:sp>
      <p:sp>
        <p:nvSpPr>
          <p:cNvPr id="8" name="TextBox 7">
            <a:extLst>
              <a:ext uri="{FF2B5EF4-FFF2-40B4-BE49-F238E27FC236}">
                <a16:creationId xmlns:a16="http://schemas.microsoft.com/office/drawing/2014/main" id="{9A78E95A-168D-28AB-FA11-6E5F4AC1503B}"/>
              </a:ext>
            </a:extLst>
          </p:cNvPr>
          <p:cNvSpPr txBox="1"/>
          <p:nvPr/>
        </p:nvSpPr>
        <p:spPr>
          <a:xfrm rot="16200000">
            <a:off x="8461977" y="4648579"/>
            <a:ext cx="3568606" cy="307777"/>
          </a:xfrm>
          <a:prstGeom prst="rect">
            <a:avLst/>
          </a:prstGeom>
          <a:noFill/>
        </p:spPr>
        <p:txBody>
          <a:bodyPr wrap="none" rtlCol="0">
            <a:spAutoFit/>
          </a:bodyPr>
          <a:lstStyle/>
          <a:p>
            <a:r>
              <a:rPr lang="cy-GB" sz="1400">
                <a:latin typeface="Century Gothic" panose="020B0502020202020204" pitchFamily="34" charset="0"/>
              </a:rPr>
              <a:t>Ffynhonnell: © Shutterstock/Trifonenkolvan</a:t>
            </a:r>
          </a:p>
        </p:txBody>
      </p:sp>
    </p:spTree>
    <p:extLst>
      <p:ext uri="{BB962C8B-B14F-4D97-AF65-F5344CB8AC3E}">
        <p14:creationId xmlns:p14="http://schemas.microsoft.com/office/powerpoint/2010/main" val="2699640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94DF5491-C51B-5546-8D63-8BD341C64B0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Cyflwyniad</a:t>
            </a:r>
          </a:p>
        </p:txBody>
      </p:sp>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p:txBody>
          <a:bodyPr/>
          <a:lstStyle/>
          <a:p>
            <a:r>
              <a:rPr lang="cy-GB"/>
              <a:t>Amcanion dysgu</a:t>
            </a:r>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260000"/>
            <a:ext cx="5940000" cy="5040000"/>
          </a:xfrm>
        </p:spPr>
        <p:txBody>
          <a:bodyPr/>
          <a:lstStyle/>
          <a:p>
            <a:pPr marL="457200" indent="-457200">
              <a:buClr>
                <a:srgbClr val="C8102E"/>
              </a:buClr>
              <a:buFont typeface="+mj-lt"/>
              <a:buAutoNum type="arabicPeriod"/>
            </a:pPr>
            <a:r>
              <a:rPr lang="cy-GB" dirty="0"/>
              <a:t>Disgrifio’r bondio mewn haearn.</a:t>
            </a:r>
          </a:p>
          <a:p>
            <a:pPr marL="457200" indent="-457200">
              <a:buClr>
                <a:srgbClr val="C8102E"/>
              </a:buClr>
              <a:buFont typeface="+mj-lt"/>
              <a:buAutoNum type="arabicPeriod"/>
            </a:pPr>
            <a:r>
              <a:rPr lang="cy-GB" dirty="0"/>
              <a:t>Egluro priodweddau haearn drwy ddefnyddio syniadau am fondio.</a:t>
            </a:r>
          </a:p>
        </p:txBody>
      </p:sp>
      <p:pic>
        <p:nvPicPr>
          <p:cNvPr id="4" name="Picture 2" descr="Offer metel ac offerynnau mesur mewn llwydwyn.">
            <a:extLst>
              <a:ext uri="{FF2B5EF4-FFF2-40B4-BE49-F238E27FC236}">
                <a16:creationId xmlns:a16="http://schemas.microsoft.com/office/drawing/2014/main" id="{FF947153-D397-70E9-1AA1-AA144A63C45A}"/>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p:blipFill>
        <p:spPr bwMode="auto">
          <a:xfrm rot="5400000">
            <a:off x="5590397" y="1427630"/>
            <a:ext cx="6056466" cy="40027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1407C76-4642-C15A-97FD-DC3A7CFE19C1}"/>
              </a:ext>
            </a:extLst>
          </p:cNvPr>
          <p:cNvSpPr txBox="1"/>
          <p:nvPr/>
        </p:nvSpPr>
        <p:spPr>
          <a:xfrm rot="16200000">
            <a:off x="8934818" y="4590178"/>
            <a:ext cx="3568606" cy="307777"/>
          </a:xfrm>
          <a:prstGeom prst="rect">
            <a:avLst/>
          </a:prstGeom>
          <a:noFill/>
        </p:spPr>
        <p:txBody>
          <a:bodyPr wrap="none" rtlCol="0">
            <a:spAutoFit/>
          </a:bodyPr>
          <a:lstStyle/>
          <a:p>
            <a:r>
              <a:rPr lang="cy-GB" sz="1400">
                <a:latin typeface="Century Gothic" panose="020B0502020202020204" pitchFamily="34" charset="0"/>
              </a:rPr>
              <a:t>Ffynhonnell: © Shutterstock/Trifonenkolvan</a:t>
            </a:r>
          </a:p>
        </p:txBody>
      </p:sp>
    </p:spTree>
    <p:extLst>
      <p:ext uri="{BB962C8B-B14F-4D97-AF65-F5344CB8AC3E}">
        <p14:creationId xmlns:p14="http://schemas.microsoft.com/office/powerpoint/2010/main" val="3708121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EE1DF-35AA-3E78-6CF9-B86E984844F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219361B-91C1-E305-D6CC-60781B7BCCBC}"/>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rot="279110">
            <a:off x="6678304" y="461463"/>
            <a:ext cx="4021817" cy="5687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0" name="Picture 2" descr="Hoelen haear.">
            <a:extLst>
              <a:ext uri="{FF2B5EF4-FFF2-40B4-BE49-F238E27FC236}">
                <a16:creationId xmlns:a16="http://schemas.microsoft.com/office/drawing/2014/main" id="{259A75BB-C88F-4329-F624-4A38D921F3E1}"/>
              </a:ext>
            </a:extLst>
          </p:cNvPr>
          <p:cNvPicPr>
            <a:picLocks noChangeAspect="1" noChangeArrowheads="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221466" y="1538970"/>
            <a:ext cx="3086675" cy="20399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BAC61B-FCF5-9983-F521-2AE561912DF7}"/>
              </a:ext>
            </a:extLst>
          </p:cNvPr>
          <p:cNvSpPr>
            <a:spLocks noGrp="1"/>
          </p:cNvSpPr>
          <p:nvPr>
            <p:ph type="title"/>
          </p:nvPr>
        </p:nvSpPr>
        <p:spPr/>
        <p:txBody>
          <a:bodyPr/>
          <a:lstStyle/>
          <a:p>
            <a:r>
              <a:rPr lang="cy-GB"/>
              <a:t>Y bondio mewn haearn</a:t>
            </a:r>
          </a:p>
        </p:txBody>
      </p:sp>
      <p:sp>
        <p:nvSpPr>
          <p:cNvPr id="5" name="Vertical Title 1">
            <a:extLst>
              <a:ext uri="{FF2B5EF4-FFF2-40B4-BE49-F238E27FC236}">
                <a16:creationId xmlns:a16="http://schemas.microsoft.com/office/drawing/2014/main" id="{BD40FE83-2303-228D-C7D4-5F70DCE549E8}"/>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1</a:t>
            </a:r>
          </a:p>
        </p:txBody>
      </p:sp>
      <p:sp>
        <p:nvSpPr>
          <p:cNvPr id="7" name="Arrow: Bent 6" descr="Saeth yn pwyntio at y golofn 'Ateb y grŵp' ar y daflen waith.">
            <a:extLst>
              <a:ext uri="{FF2B5EF4-FFF2-40B4-BE49-F238E27FC236}">
                <a16:creationId xmlns:a16="http://schemas.microsoft.com/office/drawing/2014/main" id="{8EA0B7A8-2397-1E26-0FF3-29A21EA68B6C}"/>
              </a:ext>
            </a:extLst>
          </p:cNvPr>
          <p:cNvSpPr/>
          <p:nvPr/>
        </p:nvSpPr>
        <p:spPr>
          <a:xfrm rot="5610053" flipH="1">
            <a:off x="8948390" y="4672660"/>
            <a:ext cx="608969" cy="684046"/>
          </a:xfrm>
          <a:prstGeom prst="bentArrow">
            <a:avLst>
              <a:gd name="adj1" fmla="val 31268"/>
              <a:gd name="adj2" fmla="val 29181"/>
              <a:gd name="adj3" fmla="val 25000"/>
              <a:gd name="adj4" fmla="val 75000"/>
            </a:avLst>
          </a:prstGeom>
          <a:solidFill>
            <a:srgbClr val="ED7D31"/>
          </a:solidFill>
          <a:ln>
            <a:solidFill>
              <a:srgbClr val="F5E0C2"/>
            </a:solid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
        <p:nvSpPr>
          <p:cNvPr id="3" name="Content Placeholder 2">
            <a:extLst>
              <a:ext uri="{FF2B5EF4-FFF2-40B4-BE49-F238E27FC236}">
                <a16:creationId xmlns:a16="http://schemas.microsoft.com/office/drawing/2014/main" id="{AC163E82-8043-D2CB-3D6F-DFD490358306}"/>
              </a:ext>
            </a:extLst>
          </p:cNvPr>
          <p:cNvSpPr>
            <a:spLocks noGrp="1"/>
          </p:cNvSpPr>
          <p:nvPr>
            <p:ph idx="1"/>
          </p:nvPr>
        </p:nvSpPr>
        <p:spPr>
          <a:xfrm>
            <a:off x="527026" y="1260000"/>
            <a:ext cx="5940000" cy="5040000"/>
          </a:xfrm>
        </p:spPr>
        <p:txBody>
          <a:bodyPr/>
          <a:lstStyle/>
          <a:p>
            <a:r>
              <a:rPr lang="cy-GB" dirty="0"/>
              <a:t>Byddwch yn cael gwrthrych wedi’i wneud o </a:t>
            </a:r>
            <a:r>
              <a:rPr lang="cy-GB" b="1" dirty="0"/>
              <a:t>haearn</a:t>
            </a:r>
            <a:r>
              <a:rPr lang="cy-GB" dirty="0"/>
              <a:t>. </a:t>
            </a:r>
            <a:br>
              <a:rPr lang="cy-GB" dirty="0"/>
            </a:br>
            <a:br>
              <a:rPr lang="cy-GB" dirty="0"/>
            </a:br>
            <a:br>
              <a:rPr lang="cy-GB" dirty="0"/>
            </a:br>
            <a:endParaRPr lang="cy-GB" dirty="0"/>
          </a:p>
          <a:p>
            <a:r>
              <a:rPr lang="cy-GB" dirty="0"/>
              <a:t>Gan weithio </a:t>
            </a:r>
            <a:r>
              <a:rPr lang="cy-GB" b="1" dirty="0"/>
              <a:t>ar eich pen eich hun:</a:t>
            </a:r>
          </a:p>
          <a:p>
            <a:pPr marL="342900" indent="-342900">
              <a:buClr>
                <a:srgbClr val="C8102E"/>
              </a:buClr>
              <a:buFont typeface="Arial" panose="020B0604020202020204" pitchFamily="34" charset="0"/>
              <a:buChar char="•"/>
            </a:pPr>
            <a:r>
              <a:rPr lang="cy-GB" dirty="0"/>
              <a:t>Edrychwch ar eich gwrthrych a’i deimlo.</a:t>
            </a:r>
          </a:p>
          <a:p>
            <a:pPr marL="342900" indent="-342900">
              <a:buClr>
                <a:srgbClr val="C8102E"/>
              </a:buClr>
              <a:buFont typeface="Arial" panose="020B0604020202020204" pitchFamily="34" charset="0"/>
              <a:buChar char="•"/>
            </a:pPr>
            <a:r>
              <a:rPr lang="cy-GB" dirty="0"/>
              <a:t>Darllenwch bob datganiad yn ofalus.</a:t>
            </a:r>
          </a:p>
          <a:p>
            <a:pPr marL="342900" indent="-342900">
              <a:buClr>
                <a:srgbClr val="C8102E"/>
              </a:buClr>
              <a:buFont typeface="Arial" panose="020B0604020202020204" pitchFamily="34" charset="0"/>
              <a:buChar char="•"/>
            </a:pPr>
            <a:r>
              <a:rPr lang="cy-GB" dirty="0"/>
              <a:t>Ysgrifennwch yn y tabl a ydych chi’n meddwl ei fod yn </a:t>
            </a:r>
            <a:r>
              <a:rPr lang="cy-GB" b="1" dirty="0"/>
              <a:t>gywir</a:t>
            </a:r>
            <a:r>
              <a:rPr lang="cy-GB" dirty="0"/>
              <a:t> neu’n </a:t>
            </a:r>
            <a:r>
              <a:rPr lang="cy-GB" b="1" dirty="0"/>
              <a:t>anghywir</a:t>
            </a:r>
            <a:r>
              <a:rPr lang="cy-GB" dirty="0"/>
              <a:t>.</a:t>
            </a:r>
          </a:p>
        </p:txBody>
      </p:sp>
    </p:spTree>
    <p:extLst>
      <p:ext uri="{BB962C8B-B14F-4D97-AF65-F5344CB8AC3E}">
        <p14:creationId xmlns:p14="http://schemas.microsoft.com/office/powerpoint/2010/main" val="3050642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35224-A8A8-2E45-84A9-F49EACE9109C}"/>
              </a:ext>
            </a:extLst>
          </p:cNvPr>
          <p:cNvSpPr>
            <a:spLocks noGrp="1"/>
          </p:cNvSpPr>
          <p:nvPr>
            <p:ph type="title"/>
          </p:nvPr>
        </p:nvSpPr>
        <p:spPr/>
        <p:txBody>
          <a:bodyPr/>
          <a:lstStyle/>
          <a:p>
            <a:r>
              <a:rPr lang="cy-GB"/>
              <a:t>Nawr, mewn grwpiau o 3:</a:t>
            </a:r>
          </a:p>
        </p:txBody>
      </p:sp>
      <p:sp>
        <p:nvSpPr>
          <p:cNvPr id="3" name="Content Placeholder 2">
            <a:extLst>
              <a:ext uri="{FF2B5EF4-FFF2-40B4-BE49-F238E27FC236}">
                <a16:creationId xmlns:a16="http://schemas.microsoft.com/office/drawing/2014/main" id="{044BF228-D223-1941-AD30-403DC2926113}"/>
              </a:ext>
            </a:extLst>
          </p:cNvPr>
          <p:cNvSpPr>
            <a:spLocks noGrp="1"/>
          </p:cNvSpPr>
          <p:nvPr>
            <p:ph idx="1"/>
          </p:nvPr>
        </p:nvSpPr>
        <p:spPr>
          <a:xfrm>
            <a:off x="540000" y="1260000"/>
            <a:ext cx="5223363" cy="5040000"/>
          </a:xfrm>
        </p:spPr>
        <p:txBody>
          <a:bodyPr/>
          <a:lstStyle/>
          <a:p>
            <a:r>
              <a:rPr lang="cy-GB"/>
              <a:t>Edrychwch ar bob cwestiwn yn ei dro.</a:t>
            </a:r>
          </a:p>
          <a:p>
            <a:r>
              <a:rPr lang="cy-GB"/>
              <a:t>Trafodwch eich atebion, a’ch syniadau.</a:t>
            </a:r>
          </a:p>
          <a:p>
            <a:r>
              <a:rPr lang="cy-GB"/>
              <a:t>Penderfynwch ar </a:t>
            </a:r>
            <a:r>
              <a:rPr lang="cy-GB" b="1"/>
              <a:t>ateb y grŵp</a:t>
            </a:r>
            <a:r>
              <a:rPr lang="cy-GB"/>
              <a:t> a chofnodwch hyn yn y tabl.</a:t>
            </a:r>
          </a:p>
          <a:p>
            <a:r>
              <a:rPr lang="cy-GB"/>
              <a:t>Byddwch yn barod i rannu eich syniadau a sut gallent fod wedi newid!</a:t>
            </a:r>
          </a:p>
        </p:txBody>
      </p:sp>
      <p:sp>
        <p:nvSpPr>
          <p:cNvPr id="4" name="Vertical Title 1">
            <a:extLst>
              <a:ext uri="{FF2B5EF4-FFF2-40B4-BE49-F238E27FC236}">
                <a16:creationId xmlns:a16="http://schemas.microsoft.com/office/drawing/2014/main" id="{FEE63CE5-8A72-4242-81BD-5FB3FC7CB19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2</a:t>
            </a:r>
          </a:p>
        </p:txBody>
      </p:sp>
      <p:pic>
        <p:nvPicPr>
          <p:cNvPr id="6" name="Picture 5">
            <a:extLst>
              <a:ext uri="{FF2B5EF4-FFF2-40B4-BE49-F238E27FC236}">
                <a16:creationId xmlns:a16="http://schemas.microsoft.com/office/drawing/2014/main" id="{526CF156-2CE4-1653-DBD1-14AB165A859A}"/>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rot="279110">
            <a:off x="6490239" y="461463"/>
            <a:ext cx="4021817" cy="5687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Arrow: Bent 4" descr="Saeth yn pwyntio at y golofn 'Ateb y grŵp' ar y daflen waith.">
            <a:extLst>
              <a:ext uri="{FF2B5EF4-FFF2-40B4-BE49-F238E27FC236}">
                <a16:creationId xmlns:a16="http://schemas.microsoft.com/office/drawing/2014/main" id="{36322C83-7E19-E5FB-709D-9C6FA8F967BF}"/>
              </a:ext>
            </a:extLst>
          </p:cNvPr>
          <p:cNvSpPr/>
          <p:nvPr/>
        </p:nvSpPr>
        <p:spPr>
          <a:xfrm rot="8137045">
            <a:off x="9975990" y="2033833"/>
            <a:ext cx="608969" cy="684046"/>
          </a:xfrm>
          <a:prstGeom prst="bentArrow">
            <a:avLst>
              <a:gd name="adj1" fmla="val 31268"/>
              <a:gd name="adj2" fmla="val 29181"/>
              <a:gd name="adj3" fmla="val 25000"/>
              <a:gd name="adj4" fmla="val 75000"/>
            </a:avLst>
          </a:prstGeom>
          <a:solidFill>
            <a:srgbClr val="ED7D31"/>
          </a:solidFill>
          <a:ln>
            <a:solidFill>
              <a:srgbClr val="F5E0C2"/>
            </a:solid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148474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951CC-0A05-664C-BD94-1187A6671623}"/>
              </a:ext>
            </a:extLst>
          </p:cNvPr>
          <p:cNvSpPr>
            <a:spLocks noGrp="1"/>
          </p:cNvSpPr>
          <p:nvPr>
            <p:ph type="title"/>
          </p:nvPr>
        </p:nvSpPr>
        <p:spPr/>
        <p:txBody>
          <a:bodyPr/>
          <a:lstStyle/>
          <a:p>
            <a:r>
              <a:rPr lang="cy-GB"/>
              <a:t>Y bondio mewn haearn</a:t>
            </a:r>
          </a:p>
        </p:txBody>
      </p:sp>
      <p:sp>
        <p:nvSpPr>
          <p:cNvPr id="3" name="Content Placeholder 2">
            <a:extLst>
              <a:ext uri="{FF2B5EF4-FFF2-40B4-BE49-F238E27FC236}">
                <a16:creationId xmlns:a16="http://schemas.microsoft.com/office/drawing/2014/main" id="{9F19ED3F-1B17-3346-8390-710E541F5538}"/>
              </a:ext>
            </a:extLst>
          </p:cNvPr>
          <p:cNvSpPr>
            <a:spLocks noGrp="1"/>
          </p:cNvSpPr>
          <p:nvPr>
            <p:ph idx="1"/>
          </p:nvPr>
        </p:nvSpPr>
        <p:spPr>
          <a:xfrm>
            <a:off x="540000" y="1260000"/>
            <a:ext cx="4444376" cy="5040000"/>
          </a:xfrm>
        </p:spPr>
        <p:txBody>
          <a:bodyPr/>
          <a:lstStyle/>
          <a:p>
            <a:r>
              <a:rPr lang="cy-GB" dirty="0"/>
              <a:t>Ar eich bwrdd gwyn bach, tynnwch lun i gynrychioli’r bondio mewn haearn.</a:t>
            </a:r>
          </a:p>
          <a:p>
            <a:r>
              <a:rPr lang="cy-GB" dirty="0"/>
              <a:t>Byddwch yn barod i rannu </a:t>
            </a:r>
            <a:br>
              <a:rPr lang="cy-GB" dirty="0"/>
            </a:br>
            <a:r>
              <a:rPr lang="cy-GB" dirty="0"/>
              <a:t>eich syniadau!</a:t>
            </a:r>
          </a:p>
        </p:txBody>
      </p:sp>
      <p:sp>
        <p:nvSpPr>
          <p:cNvPr id="6" name="Vertical Title 1">
            <a:extLst>
              <a:ext uri="{FF2B5EF4-FFF2-40B4-BE49-F238E27FC236}">
                <a16:creationId xmlns:a16="http://schemas.microsoft.com/office/drawing/2014/main" id="{A41F9482-3B9C-E144-8DBE-2790A6299F6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3</a:t>
            </a:r>
          </a:p>
        </p:txBody>
      </p:sp>
      <p:pic>
        <p:nvPicPr>
          <p:cNvPr id="1026" name="Picture 2" descr="Bwrdd gwyn gyda llaw yn dal pen bwrdd gwyn du - barod i ysgrifennu.">
            <a:extLst>
              <a:ext uri="{FF2B5EF4-FFF2-40B4-BE49-F238E27FC236}">
                <a16:creationId xmlns:a16="http://schemas.microsoft.com/office/drawing/2014/main" id="{2047FF05-96F9-53D3-7F07-8AD8D2415C66}"/>
              </a:ext>
            </a:extLst>
          </p:cNvPr>
          <p:cNvPicPr>
            <a:picLocks noChangeAspect="1" noChangeArrowheads="1"/>
          </p:cNvPicPr>
          <p:nvPr/>
        </p:nvPicPr>
        <p:blipFill>
          <a:blip r:embed="rId3" cstate="hqprint">
            <a:extLst>
              <a:ext uri="{28A0092B-C50C-407E-A947-70E740481C1C}">
                <a14:useLocalDpi xmlns:a14="http://schemas.microsoft.com/office/drawing/2010/main"/>
              </a:ext>
            </a:extLst>
          </a:blip>
          <a:srcRect/>
          <a:stretch/>
        </p:blipFill>
        <p:spPr bwMode="auto">
          <a:xfrm>
            <a:off x="5557349" y="1410967"/>
            <a:ext cx="5062651" cy="38468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559A0AA-0737-E86C-F3CE-1C94FC4B80B5}"/>
              </a:ext>
            </a:extLst>
          </p:cNvPr>
          <p:cNvSpPr txBox="1"/>
          <p:nvPr/>
        </p:nvSpPr>
        <p:spPr>
          <a:xfrm rot="16200000">
            <a:off x="9191564" y="3521587"/>
            <a:ext cx="3164649" cy="307777"/>
          </a:xfrm>
          <a:prstGeom prst="rect">
            <a:avLst/>
          </a:prstGeom>
          <a:noFill/>
        </p:spPr>
        <p:txBody>
          <a:bodyPr wrap="none" rtlCol="0">
            <a:spAutoFit/>
          </a:bodyPr>
          <a:lstStyle/>
          <a:p>
            <a:r>
              <a:rPr lang="cy-GB" sz="1400">
                <a:latin typeface="Century Gothic" panose="020B0502020202020204" pitchFamily="34" charset="0"/>
              </a:rPr>
              <a:t>Ffynhonnell: © Shutterstock/Frangofoto</a:t>
            </a:r>
          </a:p>
        </p:txBody>
      </p:sp>
    </p:spTree>
    <p:extLst>
      <p:ext uri="{BB962C8B-B14F-4D97-AF65-F5344CB8AC3E}">
        <p14:creationId xmlns:p14="http://schemas.microsoft.com/office/powerpoint/2010/main" val="3188391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1A4E4-9BDF-03CF-9D02-AD318288AB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4B413A-9940-30D5-DEC4-F031308FEC59}"/>
              </a:ext>
            </a:extLst>
          </p:cNvPr>
          <p:cNvSpPr>
            <a:spLocks noGrp="1"/>
          </p:cNvSpPr>
          <p:nvPr>
            <p:ph type="title"/>
          </p:nvPr>
        </p:nvSpPr>
        <p:spPr/>
        <p:txBody>
          <a:bodyPr/>
          <a:lstStyle/>
          <a:p>
            <a:r>
              <a:rPr lang="cy-GB"/>
              <a:t>Adeiledd metelau</a:t>
            </a:r>
          </a:p>
        </p:txBody>
      </p:sp>
      <p:sp>
        <p:nvSpPr>
          <p:cNvPr id="5" name="Vertical Title 1">
            <a:extLst>
              <a:ext uri="{FF2B5EF4-FFF2-40B4-BE49-F238E27FC236}">
                <a16:creationId xmlns:a16="http://schemas.microsoft.com/office/drawing/2014/main" id="{F0A123CF-DB04-1861-F4D8-0054C0A08D5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3</a:t>
            </a:r>
          </a:p>
        </p:txBody>
      </p:sp>
      <p:pic>
        <p:nvPicPr>
          <p:cNvPr id="7" name="Picture 6"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a:extLst>
              <a:ext uri="{FF2B5EF4-FFF2-40B4-BE49-F238E27FC236}">
                <a16:creationId xmlns:a16="http://schemas.microsoft.com/office/drawing/2014/main" id="{FE0D8554-68B4-5549-8077-D76ECF37F0A4}"/>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7622558" y="418582"/>
            <a:ext cx="2584569" cy="2490914"/>
          </a:xfrm>
          <a:prstGeom prst="rect">
            <a:avLst/>
          </a:prstGeom>
        </p:spPr>
      </p:pic>
      <p:pic>
        <p:nvPicPr>
          <p:cNvPr id="11" name="Picture 10" descr="Diagram sy’n cynnwys 9 cylch gwyn, pob un ag arwydd positif yn y canol. Mae’r cylchoedd wedi’u trefnu mewn grid sgwâr, 3 wrth 3. Nid yw’r cylchoedd yn cyffwrdd â’i gilydd. O amgylch y cylchoedd mae’r cefndir wedi ei gysgodi, nid oes ymyl bendant i’r cysgod.">
            <a:extLst>
              <a:ext uri="{FF2B5EF4-FFF2-40B4-BE49-F238E27FC236}">
                <a16:creationId xmlns:a16="http://schemas.microsoft.com/office/drawing/2014/main" id="{6CC35FDF-93C8-BE64-266F-AA6D6034F4B5}"/>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723303" y="3538138"/>
            <a:ext cx="2542441" cy="2566655"/>
          </a:xfrm>
          <a:prstGeom prst="rect">
            <a:avLst/>
          </a:prstGeom>
        </p:spPr>
      </p:pic>
      <p:sp>
        <p:nvSpPr>
          <p:cNvPr id="3" name="Content Placeholder 2">
            <a:extLst>
              <a:ext uri="{FF2B5EF4-FFF2-40B4-BE49-F238E27FC236}">
                <a16:creationId xmlns:a16="http://schemas.microsoft.com/office/drawing/2014/main" id="{5BAE9975-7641-5B4F-0168-C45B90EF3B0C}"/>
              </a:ext>
            </a:extLst>
          </p:cNvPr>
          <p:cNvSpPr>
            <a:spLocks noGrp="1"/>
          </p:cNvSpPr>
          <p:nvPr>
            <p:ph idx="1"/>
          </p:nvPr>
        </p:nvSpPr>
        <p:spPr>
          <a:xfrm>
            <a:off x="539999" y="1260000"/>
            <a:ext cx="5771153" cy="5040000"/>
          </a:xfrm>
        </p:spPr>
        <p:txBody>
          <a:bodyPr/>
          <a:lstStyle/>
          <a:p>
            <a:pPr lvl="0">
              <a:lnSpc>
                <a:spcPct val="107000"/>
              </a:lnSpc>
              <a:spcAft>
                <a:spcPts val="600"/>
              </a:spcAft>
              <a:buClr>
                <a:srgbClr val="C00000"/>
              </a:buClr>
            </a:pPr>
            <a:r>
              <a:rPr lang="cy-GB" sz="2400">
                <a:effectLst/>
                <a:latin typeface="Century Gothic" panose="020B0502020202020204" pitchFamily="34" charset="0"/>
                <a:ea typeface="Century Gothic"/>
                <a:cs typeface="Symbol" panose="05050102010706020507" pitchFamily="18" charset="2"/>
              </a:rPr>
              <a:t>Ydy eich diagram chi yn edrych fel un o’r ddau fodel hyn?</a:t>
            </a:r>
          </a:p>
          <a:p>
            <a:pPr lvl="0">
              <a:lnSpc>
                <a:spcPct val="107000"/>
              </a:lnSpc>
              <a:spcAft>
                <a:spcPts val="600"/>
              </a:spcAft>
              <a:buClr>
                <a:srgbClr val="C00000"/>
              </a:buClr>
            </a:pPr>
            <a:br>
              <a:rPr lang="cy-GB" sz="1800">
                <a:effectLst/>
                <a:latin typeface="Century Gothic" panose="020B0502020202020204" pitchFamily="34" charset="0"/>
                <a:ea typeface="Century Gothic"/>
                <a:cs typeface="Symbol" panose="05050102010706020507" pitchFamily="18" charset="2"/>
              </a:rPr>
            </a:br>
            <a:r>
              <a:rPr lang="cy-GB" sz="1800">
                <a:effectLst/>
                <a:latin typeface="Century Gothic" panose="020B0502020202020204" pitchFamily="34" charset="0"/>
                <a:ea typeface="Century Gothic"/>
                <a:cs typeface="Symbol" panose="05050102010706020507" pitchFamily="18" charset="2"/>
              </a:rPr>
              <a:t>Prif nodweddion:</a:t>
            </a:r>
          </a:p>
          <a:p>
            <a:pPr marL="342900" lvl="0" indent="-342900">
              <a:lnSpc>
                <a:spcPct val="107000"/>
              </a:lnSpc>
              <a:spcAft>
                <a:spcPts val="600"/>
              </a:spcAft>
              <a:buClr>
                <a:srgbClr val="C00000"/>
              </a:buClr>
              <a:buFont typeface="Symbol" panose="05050102010706020507" pitchFamily="18" charset="2"/>
              <a:buChar char=""/>
            </a:pPr>
            <a:r>
              <a:rPr lang="cy-GB" sz="1800">
                <a:effectLst/>
                <a:latin typeface="Century Gothic" panose="020B0502020202020204" pitchFamily="34" charset="0"/>
                <a:ea typeface="Century Gothic"/>
                <a:cs typeface="Symbol" panose="05050102010706020507" pitchFamily="18" charset="2"/>
              </a:rPr>
              <a:t>Mae electronau’r plisgyn allanol yn cael eu dadleoli ac maent yn rhydd i symud drwy’r ddellten enfawr o ïonau positif.</a:t>
            </a:r>
          </a:p>
          <a:p>
            <a:pPr marL="342900" lvl="0" indent="-342900">
              <a:lnSpc>
                <a:spcPct val="107000"/>
              </a:lnSpc>
              <a:spcAft>
                <a:spcPts val="600"/>
              </a:spcAft>
              <a:buClr>
                <a:srgbClr val="C00000"/>
              </a:buClr>
              <a:buFont typeface="Symbol" panose="05050102010706020507" pitchFamily="18" charset="2"/>
              <a:buChar char=""/>
            </a:pPr>
            <a:r>
              <a:rPr lang="cy-GB" sz="1800">
                <a:effectLst/>
                <a:latin typeface="Century Gothic" panose="020B0502020202020204" pitchFamily="34" charset="0"/>
                <a:ea typeface="Century Gothic"/>
                <a:cs typeface="Symbol" panose="05050102010706020507" pitchFamily="18" charset="2"/>
              </a:rPr>
              <a:t>Weithiau bydd yr electronau’n cael eu dangos ar ffurf ‘cwmwl’ ac maent yn cael eu galw yn ‘fôr o electronau dadleoledig’ (model B).</a:t>
            </a:r>
          </a:p>
          <a:p>
            <a:pPr marL="342900" lvl="0" indent="-342900">
              <a:lnSpc>
                <a:spcPct val="107000"/>
              </a:lnSpc>
              <a:spcAft>
                <a:spcPts val="600"/>
              </a:spcAft>
              <a:buClr>
                <a:srgbClr val="C00000"/>
              </a:buClr>
              <a:buFont typeface="Symbol" panose="05050102010706020507" pitchFamily="18" charset="2"/>
              <a:buChar char=""/>
            </a:pPr>
            <a:r>
              <a:rPr lang="cy-GB" sz="1800"/>
              <a:t>Mae’r modelau hyn yn gallu egluro priodweddau ffisegol metelau: dargludo trydan a gwres, ymledu wrth wresogi, hydrin a hydwyth.</a:t>
            </a:r>
          </a:p>
          <a:p>
            <a:pPr algn="l">
              <a:spcAft>
                <a:spcPts val="600"/>
              </a:spcAft>
            </a:pPr>
            <a:r>
              <a:rPr lang="cy-GB" sz="1800">
                <a:effectLst/>
                <a:latin typeface="Arial" panose="020B0604020202020204" pitchFamily="34" charset="0"/>
                <a:ea typeface="Arial"/>
              </a:rPr>
              <a:t> </a:t>
            </a:r>
          </a:p>
        </p:txBody>
      </p:sp>
      <p:sp>
        <p:nvSpPr>
          <p:cNvPr id="4" name="TextBox 3">
            <a:extLst>
              <a:ext uri="{FF2B5EF4-FFF2-40B4-BE49-F238E27FC236}">
                <a16:creationId xmlns:a16="http://schemas.microsoft.com/office/drawing/2014/main" id="{2C8E62D4-F4C9-F5D5-3460-A76446B03B1D}"/>
              </a:ext>
            </a:extLst>
          </p:cNvPr>
          <p:cNvSpPr txBox="1"/>
          <p:nvPr/>
        </p:nvSpPr>
        <p:spPr>
          <a:xfrm>
            <a:off x="7853361" y="2912417"/>
            <a:ext cx="2282327" cy="369332"/>
          </a:xfrm>
          <a:prstGeom prst="rect">
            <a:avLst/>
          </a:prstGeom>
          <a:noFill/>
        </p:spPr>
        <p:txBody>
          <a:bodyPr wrap="square" rtlCol="0">
            <a:spAutoFit/>
          </a:bodyPr>
          <a:lstStyle/>
          <a:p>
            <a:pPr algn="ctr"/>
            <a:r>
              <a:rPr lang="cy-GB" b="1" dirty="0">
                <a:solidFill>
                  <a:srgbClr val="C8102E"/>
                </a:solidFill>
                <a:latin typeface="Century Gothic" panose="020B0502020202020204" pitchFamily="34" charset="0"/>
              </a:rPr>
              <a:t>Model A</a:t>
            </a:r>
          </a:p>
        </p:txBody>
      </p:sp>
      <p:sp>
        <p:nvSpPr>
          <p:cNvPr id="6" name="TextBox 5">
            <a:extLst>
              <a:ext uri="{FF2B5EF4-FFF2-40B4-BE49-F238E27FC236}">
                <a16:creationId xmlns:a16="http://schemas.microsoft.com/office/drawing/2014/main" id="{085C80F6-DF4C-852D-4A01-04A93EED21D6}"/>
              </a:ext>
            </a:extLst>
          </p:cNvPr>
          <p:cNvSpPr txBox="1"/>
          <p:nvPr/>
        </p:nvSpPr>
        <p:spPr>
          <a:xfrm>
            <a:off x="7924800" y="6104793"/>
            <a:ext cx="2282327" cy="369332"/>
          </a:xfrm>
          <a:prstGeom prst="rect">
            <a:avLst/>
          </a:prstGeom>
          <a:noFill/>
        </p:spPr>
        <p:txBody>
          <a:bodyPr wrap="square" rtlCol="0">
            <a:spAutoFit/>
          </a:bodyPr>
          <a:lstStyle/>
          <a:p>
            <a:pPr algn="ctr"/>
            <a:r>
              <a:rPr lang="cy-GB" b="1">
                <a:solidFill>
                  <a:srgbClr val="C8102E"/>
                </a:solidFill>
                <a:latin typeface="Century Gothic" panose="020B0502020202020204" pitchFamily="34" charset="0"/>
              </a:rPr>
              <a:t>Model B</a:t>
            </a:r>
          </a:p>
        </p:txBody>
      </p:sp>
    </p:spTree>
    <p:extLst>
      <p:ext uri="{BB962C8B-B14F-4D97-AF65-F5344CB8AC3E}">
        <p14:creationId xmlns:p14="http://schemas.microsoft.com/office/powerpoint/2010/main" val="1844078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2BD9F-3A64-EBC6-B508-0032B1E856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714DF-CAC4-E6B9-06FF-514A95794C46}"/>
              </a:ext>
            </a:extLst>
          </p:cNvPr>
          <p:cNvSpPr>
            <a:spLocks noGrp="1"/>
          </p:cNvSpPr>
          <p:nvPr>
            <p:ph type="title"/>
          </p:nvPr>
        </p:nvSpPr>
        <p:spPr/>
        <p:txBody>
          <a:bodyPr/>
          <a:lstStyle/>
          <a:p>
            <a:r>
              <a:rPr lang="cy-GB"/>
              <a:t>Dargludo trydan a gwres</a:t>
            </a:r>
          </a:p>
        </p:txBody>
      </p:sp>
      <p:sp>
        <p:nvSpPr>
          <p:cNvPr id="13" name="Content Placeholder 12">
            <a:extLst>
              <a:ext uri="{FF2B5EF4-FFF2-40B4-BE49-F238E27FC236}">
                <a16:creationId xmlns:a16="http://schemas.microsoft.com/office/drawing/2014/main" id="{9019C669-6BB9-17F2-48A1-4B8EB8F1423D}"/>
              </a:ext>
            </a:extLst>
          </p:cNvPr>
          <p:cNvSpPr>
            <a:spLocks noGrp="1"/>
          </p:cNvSpPr>
          <p:nvPr>
            <p:ph idx="1"/>
          </p:nvPr>
        </p:nvSpPr>
        <p:spPr>
          <a:xfrm>
            <a:off x="3890598" y="1260000"/>
            <a:ext cx="6729402" cy="5040000"/>
          </a:xfrm>
        </p:spPr>
        <p:txBody>
          <a:bodyPr/>
          <a:lstStyle/>
          <a:p>
            <a:r>
              <a:rPr lang="cy-GB" dirty="0"/>
              <a:t>Bondio metelig yw’r grym atyniad rhwng ïonau metel positif a môr o electronau dadleoledig negatif.</a:t>
            </a:r>
          </a:p>
          <a:p>
            <a:r>
              <a:rPr lang="cy-GB" dirty="0"/>
              <a:t>Mae electronau dadleoledig yn rhydd i symud. Mae’r symudiad hwn yn gallu trosglwyddo egni yn gyflym drwy fetel sy’n golygu bod metelau </a:t>
            </a:r>
            <a:br>
              <a:rPr lang="cy-GB" dirty="0"/>
            </a:br>
            <a:r>
              <a:rPr lang="cy-GB" dirty="0"/>
              <a:t>yn dargludo trydan yn dda. </a:t>
            </a:r>
          </a:p>
          <a:p>
            <a:endParaRPr lang="en-GB" dirty="0"/>
          </a:p>
          <a:p>
            <a:pPr>
              <a:buClr>
                <a:srgbClr val="C32233"/>
              </a:buClr>
            </a:pPr>
            <a:r>
              <a:rPr lang="cy-GB" dirty="0"/>
              <a:t>Gwyliwch yr animeiddiad byr hwn gan Franklychemistry sy’n dangos pam mae metelau’n gallu dargludo cerrynt trydanol.</a:t>
            </a:r>
            <a:r>
              <a:rPr lang="cy-GB" b="0" i="0" dirty="0">
                <a:effectLst/>
              </a:rPr>
              <a:t> </a:t>
            </a:r>
            <a:r>
              <a:rPr lang="cy-GB" dirty="0">
                <a:hlinkClick r:id="rId3"/>
              </a:rPr>
              <a:t>https://youtu.be/wP-ELN5nC74</a:t>
            </a:r>
          </a:p>
          <a:p>
            <a:pPr>
              <a:buClr>
                <a:srgbClr val="C8102E"/>
              </a:buClr>
            </a:pPr>
            <a:endParaRPr lang="en-GB" dirty="0"/>
          </a:p>
        </p:txBody>
      </p:sp>
      <p:sp>
        <p:nvSpPr>
          <p:cNvPr id="14" name="Vertical Title 1">
            <a:extLst>
              <a:ext uri="{FF2B5EF4-FFF2-40B4-BE49-F238E27FC236}">
                <a16:creationId xmlns:a16="http://schemas.microsoft.com/office/drawing/2014/main" id="{709CDD73-9900-5C80-77D9-34AEF16FCBC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3</a:t>
            </a:r>
          </a:p>
        </p:txBody>
      </p:sp>
      <p:grpSp>
        <p:nvGrpSpPr>
          <p:cNvPr id="3" name="Group 2"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Mae saethau'n pwyntio i ffwrdd o'r cylchoedd coch tywyll mewn cyfeiriadau ar hap i ddangos symudiad yr electronau.">
            <a:extLst>
              <a:ext uri="{FF2B5EF4-FFF2-40B4-BE49-F238E27FC236}">
                <a16:creationId xmlns:a16="http://schemas.microsoft.com/office/drawing/2014/main" id="{FFCA44AD-D0E2-0755-F27A-12C2F68BA547}"/>
              </a:ext>
            </a:extLst>
          </p:cNvPr>
          <p:cNvGrpSpPr/>
          <p:nvPr/>
        </p:nvGrpSpPr>
        <p:grpSpPr>
          <a:xfrm>
            <a:off x="656044" y="2171524"/>
            <a:ext cx="2743583" cy="2514951"/>
            <a:chOff x="1375342" y="3165374"/>
            <a:chExt cx="2743583" cy="2514951"/>
          </a:xfrm>
        </p:grpSpPr>
        <p:pic>
          <p:nvPicPr>
            <p:cNvPr id="4" name="Picture 3" descr="Diagram o fodel bondio metelig sy’n cynnwys 9 cylch oren golau, pob un ag arwydd positif yn y canol. Mae’r cylchoedd wedi’u trefnu mewn grid sgwâr, 3 wrth 3. Nid yw’r cylchoedd yn cyffwrdd â’i gilydd. Rhwng y cylchoedd oren golau mae naw cylch bach coch tywyll gydag arwydd negatif arnynt. Nid yw’r rhain wedi’u trefnu mewn patrwm unffurf ac nid ydynt yn cyffwrdd â’i gilydd na’r cylchoedd oren golau. Mae saethau'n pwyntio i ffwrdd o'r cylchoedd coch tywyll mewn cyfeiriadau ar hap i ddangos symudiad yr electronau.">
              <a:extLst>
                <a:ext uri="{FF2B5EF4-FFF2-40B4-BE49-F238E27FC236}">
                  <a16:creationId xmlns:a16="http://schemas.microsoft.com/office/drawing/2014/main" id="{F3A1A9C4-E668-DA87-C96F-1FD713FB14D3}"/>
                </a:ext>
              </a:extLst>
            </p:cNvPr>
            <p:cNvPicPr>
              <a:picLocks noChangeAspect="1"/>
            </p:cNvPicPr>
            <p:nvPr/>
          </p:nvPicPr>
          <p:blipFill>
            <a:blip r:embed="rId4"/>
            <a:stretch>
              <a:fillRect/>
            </a:stretch>
          </p:blipFill>
          <p:spPr>
            <a:xfrm>
              <a:off x="1375342" y="3165374"/>
              <a:ext cx="2743583" cy="2514951"/>
            </a:xfrm>
            <a:prstGeom prst="rect">
              <a:avLst/>
            </a:prstGeom>
          </p:spPr>
        </p:pic>
        <p:cxnSp>
          <p:nvCxnSpPr>
            <p:cNvPr id="5" name="Straight Arrow Connector 4">
              <a:extLst>
                <a:ext uri="{FF2B5EF4-FFF2-40B4-BE49-F238E27FC236}">
                  <a16:creationId xmlns:a16="http://schemas.microsoft.com/office/drawing/2014/main" id="{07833DF7-A96F-A1C6-D51D-25BB19A8A2B5}"/>
                </a:ext>
                <a:ext uri="{C183D7F6-B498-43B3-948B-1728B52AA6E4}">
                  <adec:decorative xmlns:adec="http://schemas.microsoft.com/office/drawing/2017/decorative" val="1"/>
                </a:ext>
              </a:extLst>
            </p:cNvPr>
            <p:cNvCxnSpPr>
              <a:cxnSpLocks/>
            </p:cNvCxnSpPr>
            <p:nvPr/>
          </p:nvCxnSpPr>
          <p:spPr>
            <a:xfrm flipV="1">
              <a:off x="3100970" y="3321420"/>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84A998A5-48E1-D9CA-DA33-3F02B46C8B4D}"/>
                </a:ext>
                <a:ext uri="{C183D7F6-B498-43B3-948B-1728B52AA6E4}">
                  <adec:decorative xmlns:adec="http://schemas.microsoft.com/office/drawing/2017/decorative" val="1"/>
                </a:ext>
              </a:extLst>
            </p:cNvPr>
            <p:cNvCxnSpPr>
              <a:cxnSpLocks/>
            </p:cNvCxnSpPr>
            <p:nvPr/>
          </p:nvCxnSpPr>
          <p:spPr>
            <a:xfrm>
              <a:off x="2420629" y="5262280"/>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29C5EC82-1308-A484-9BE3-E6C1F8F35D64}"/>
                </a:ext>
                <a:ext uri="{C183D7F6-B498-43B3-948B-1728B52AA6E4}">
                  <adec:decorative xmlns:adec="http://schemas.microsoft.com/office/drawing/2017/decorative" val="1"/>
                </a:ext>
              </a:extLst>
            </p:cNvPr>
            <p:cNvCxnSpPr>
              <a:cxnSpLocks/>
            </p:cNvCxnSpPr>
            <p:nvPr/>
          </p:nvCxnSpPr>
          <p:spPr>
            <a:xfrm flipV="1">
              <a:off x="3687316" y="4930585"/>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9A3CE5F7-1425-8D58-C1EA-5FED077DA739}"/>
                </a:ext>
                <a:ext uri="{C183D7F6-B498-43B3-948B-1728B52AA6E4}">
                  <adec:decorative xmlns:adec="http://schemas.microsoft.com/office/drawing/2017/decorative" val="1"/>
                </a:ext>
              </a:extLst>
            </p:cNvPr>
            <p:cNvCxnSpPr>
              <a:cxnSpLocks/>
            </p:cNvCxnSpPr>
            <p:nvPr/>
          </p:nvCxnSpPr>
          <p:spPr>
            <a:xfrm flipH="1" flipV="1">
              <a:off x="2338970" y="3582776"/>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3C6449-C701-6B80-666C-C37DC00772D9}"/>
                </a:ext>
                <a:ext uri="{C183D7F6-B498-43B3-948B-1728B52AA6E4}">
                  <adec:decorative xmlns:adec="http://schemas.microsoft.com/office/drawing/2017/decorative" val="1"/>
                </a:ext>
              </a:extLst>
            </p:cNvPr>
            <p:cNvCxnSpPr>
              <a:cxnSpLocks/>
            </p:cNvCxnSpPr>
            <p:nvPr/>
          </p:nvCxnSpPr>
          <p:spPr>
            <a:xfrm flipH="1" flipV="1">
              <a:off x="1738336" y="4395954"/>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3BE7B1B9-F97A-27FB-29AC-8894D611BEBC}"/>
                </a:ext>
                <a:ext uri="{C183D7F6-B498-43B3-948B-1728B52AA6E4}">
                  <adec:decorative xmlns:adec="http://schemas.microsoft.com/office/drawing/2017/decorative" val="1"/>
                </a:ext>
              </a:extLst>
            </p:cNvPr>
            <p:cNvCxnSpPr>
              <a:cxnSpLocks/>
            </p:cNvCxnSpPr>
            <p:nvPr/>
          </p:nvCxnSpPr>
          <p:spPr>
            <a:xfrm flipV="1">
              <a:off x="2497672" y="4647111"/>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4266096F-A8E5-855F-DB8D-134E0F3B9197}"/>
                </a:ext>
                <a:ext uri="{C183D7F6-B498-43B3-948B-1728B52AA6E4}">
                  <adec:decorative xmlns:adec="http://schemas.microsoft.com/office/drawing/2017/decorative" val="1"/>
                </a:ext>
              </a:extLst>
            </p:cNvPr>
            <p:cNvCxnSpPr>
              <a:cxnSpLocks/>
            </p:cNvCxnSpPr>
            <p:nvPr/>
          </p:nvCxnSpPr>
          <p:spPr>
            <a:xfrm>
              <a:off x="1962453" y="4052336"/>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F0023D32-B185-F547-AFF1-8BF8F73D5AEA}"/>
                </a:ext>
                <a:ext uri="{C183D7F6-B498-43B3-948B-1728B52AA6E4}">
                  <adec:decorative xmlns:adec="http://schemas.microsoft.com/office/drawing/2017/decorative" val="1"/>
                </a:ext>
              </a:extLst>
            </p:cNvPr>
            <p:cNvCxnSpPr>
              <a:cxnSpLocks/>
            </p:cNvCxnSpPr>
            <p:nvPr/>
          </p:nvCxnSpPr>
          <p:spPr>
            <a:xfrm>
              <a:off x="3235440" y="4733654"/>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DCA3DEF3-AC9F-DF4A-873C-BBD471CEDA99}"/>
                </a:ext>
                <a:ext uri="{C183D7F6-B498-43B3-948B-1728B52AA6E4}">
                  <adec:decorative xmlns:adec="http://schemas.microsoft.com/office/drawing/2017/decorative" val="1"/>
                </a:ext>
              </a:extLst>
            </p:cNvPr>
            <p:cNvCxnSpPr>
              <a:cxnSpLocks/>
            </p:cNvCxnSpPr>
            <p:nvPr/>
          </p:nvCxnSpPr>
          <p:spPr>
            <a:xfrm flipH="1">
              <a:off x="3006485" y="4132727"/>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213453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E47B8-1C7A-36CF-FB0B-87478DB84A0D}"/>
            </a:ext>
          </a:extLst>
        </p:cNvPr>
        <p:cNvGrpSpPr/>
        <p:nvPr/>
      </p:nvGrpSpPr>
      <p:grpSpPr>
        <a:xfrm>
          <a:off x="0" y="0"/>
          <a:ext cx="0" cy="0"/>
          <a:chOff x="0" y="0"/>
          <a:chExt cx="0" cy="0"/>
        </a:xfrm>
      </p:grpSpPr>
      <p:sp>
        <p:nvSpPr>
          <p:cNvPr id="35" name="Rectangle: Rounded Corners 34" descr="Diagram animeiddiedig sy’n cynnwys 9 cylch gwyn, pob un ag arwydd positif yn y canol. Mae’r cylchoedd wedi’u trefnu mewn grid sgwâr, 3 wrth 3. Nid yw’r cylchoedd yn cyffwrdd â’i gilydd. O amgylch y cylchoedd mae’r cefndir wedi ei gysgodi, nid oes ymyl bendant i’r cysgod. Mae'r cylchoedd gwyn wedi'u hanimeiddio i dirgrynu o amgylch eu safle. Mae'r symudiadau dirgryniad yn bach.">
            <a:extLst>
              <a:ext uri="{FF2B5EF4-FFF2-40B4-BE49-F238E27FC236}">
                <a16:creationId xmlns:a16="http://schemas.microsoft.com/office/drawing/2014/main" id="{DE7018DB-F5B3-AD79-FBFC-1462F8326BB6}"/>
              </a:ext>
            </a:extLst>
          </p:cNvPr>
          <p:cNvSpPr/>
          <p:nvPr/>
        </p:nvSpPr>
        <p:spPr>
          <a:xfrm>
            <a:off x="889894" y="2590036"/>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7060AD1F-91A1-B3C9-7D56-F4EF867E1542}"/>
              </a:ext>
            </a:extLst>
          </p:cNvPr>
          <p:cNvSpPr>
            <a:spLocks noGrp="1"/>
          </p:cNvSpPr>
          <p:nvPr>
            <p:ph type="title"/>
          </p:nvPr>
        </p:nvSpPr>
        <p:spPr/>
        <p:txBody>
          <a:bodyPr/>
          <a:lstStyle/>
          <a:p>
            <a:r>
              <a:rPr lang="cy-GB"/>
              <a:t>Ehangu ar wresogi</a:t>
            </a:r>
          </a:p>
        </p:txBody>
      </p:sp>
      <p:sp>
        <p:nvSpPr>
          <p:cNvPr id="16" name="Oval 15">
            <a:extLst>
              <a:ext uri="{FF2B5EF4-FFF2-40B4-BE49-F238E27FC236}">
                <a16:creationId xmlns:a16="http://schemas.microsoft.com/office/drawing/2014/main" id="{201AD3A9-02AD-851E-9CD4-881CF1C305DE}"/>
              </a:ext>
            </a:extLst>
          </p:cNvPr>
          <p:cNvSpPr/>
          <p:nvPr/>
        </p:nvSpPr>
        <p:spPr>
          <a:xfrm>
            <a:off x="114182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7" name="Oval 16">
            <a:extLst>
              <a:ext uri="{FF2B5EF4-FFF2-40B4-BE49-F238E27FC236}">
                <a16:creationId xmlns:a16="http://schemas.microsoft.com/office/drawing/2014/main" id="{721B765B-216D-3B5C-F456-0BA2AE81481F}"/>
              </a:ext>
            </a:extLst>
          </p:cNvPr>
          <p:cNvSpPr/>
          <p:nvPr/>
        </p:nvSpPr>
        <p:spPr>
          <a:xfrm>
            <a:off x="2145488"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8" name="Oval 17">
            <a:extLst>
              <a:ext uri="{FF2B5EF4-FFF2-40B4-BE49-F238E27FC236}">
                <a16:creationId xmlns:a16="http://schemas.microsoft.com/office/drawing/2014/main" id="{9440EE4E-BB91-7EBE-E306-59EAB426DC24}"/>
              </a:ext>
            </a:extLst>
          </p:cNvPr>
          <p:cNvSpPr/>
          <p:nvPr/>
        </p:nvSpPr>
        <p:spPr>
          <a:xfrm>
            <a:off x="314915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9" name="Oval 18">
            <a:extLst>
              <a:ext uri="{FF2B5EF4-FFF2-40B4-BE49-F238E27FC236}">
                <a16:creationId xmlns:a16="http://schemas.microsoft.com/office/drawing/2014/main" id="{3D5EDA3C-1209-90BC-FA51-CE154D15DF76}"/>
              </a:ext>
            </a:extLst>
          </p:cNvPr>
          <p:cNvSpPr/>
          <p:nvPr/>
        </p:nvSpPr>
        <p:spPr>
          <a:xfrm>
            <a:off x="114182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0" name="Oval 19">
            <a:extLst>
              <a:ext uri="{FF2B5EF4-FFF2-40B4-BE49-F238E27FC236}">
                <a16:creationId xmlns:a16="http://schemas.microsoft.com/office/drawing/2014/main" id="{C524233A-6792-3C68-2DEB-B6B1F864FD67}"/>
              </a:ext>
            </a:extLst>
          </p:cNvPr>
          <p:cNvSpPr/>
          <p:nvPr/>
        </p:nvSpPr>
        <p:spPr>
          <a:xfrm>
            <a:off x="2145488"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1" name="Oval 20">
            <a:extLst>
              <a:ext uri="{FF2B5EF4-FFF2-40B4-BE49-F238E27FC236}">
                <a16:creationId xmlns:a16="http://schemas.microsoft.com/office/drawing/2014/main" id="{9C6697CA-A7D8-368D-FB5F-73C79DA1C6D4}"/>
              </a:ext>
            </a:extLst>
          </p:cNvPr>
          <p:cNvSpPr/>
          <p:nvPr/>
        </p:nvSpPr>
        <p:spPr>
          <a:xfrm>
            <a:off x="314915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2" name="Oval 21">
            <a:extLst>
              <a:ext uri="{FF2B5EF4-FFF2-40B4-BE49-F238E27FC236}">
                <a16:creationId xmlns:a16="http://schemas.microsoft.com/office/drawing/2014/main" id="{8DF9822C-2344-1DDE-0DE3-91C654E66F2A}"/>
              </a:ext>
            </a:extLst>
          </p:cNvPr>
          <p:cNvSpPr/>
          <p:nvPr/>
        </p:nvSpPr>
        <p:spPr>
          <a:xfrm>
            <a:off x="114182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3" name="Oval 22">
            <a:extLst>
              <a:ext uri="{FF2B5EF4-FFF2-40B4-BE49-F238E27FC236}">
                <a16:creationId xmlns:a16="http://schemas.microsoft.com/office/drawing/2014/main" id="{6533EF76-6394-346E-EF09-F752E4BAA02E}"/>
              </a:ext>
            </a:extLst>
          </p:cNvPr>
          <p:cNvSpPr/>
          <p:nvPr/>
        </p:nvSpPr>
        <p:spPr>
          <a:xfrm>
            <a:off x="2145488"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4" name="Oval 23">
            <a:extLst>
              <a:ext uri="{FF2B5EF4-FFF2-40B4-BE49-F238E27FC236}">
                <a16:creationId xmlns:a16="http://schemas.microsoft.com/office/drawing/2014/main" id="{E85086D9-9CAF-04D9-A838-71EE6D279D56}"/>
              </a:ext>
            </a:extLst>
          </p:cNvPr>
          <p:cNvSpPr/>
          <p:nvPr/>
        </p:nvSpPr>
        <p:spPr>
          <a:xfrm>
            <a:off x="314915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6" name="Rectangle: Rounded Corners 35" descr="Diagram animeiddiedig sy’n cynnwys 9 cylch gwyn, pob un ag arwydd positif yn y canol. Mae’r cylchoedd wedi’u trefnu mewn grid sgwâr, 3 wrth 3. Nid yw’r cylchoedd yn cyffwrdd â’i gilydd. O amgylch y cylchoedd mae’r cefndir wedi ei gysgodi, nid oes ymyl bendant i’r cysgod. Mae'r cylchoedd gwyn wedi'u hanimeiddio i dirgrynu o amgylch eu safle. Mae'r symudiadau dirgryniad yn mawr.">
            <a:extLst>
              <a:ext uri="{FF2B5EF4-FFF2-40B4-BE49-F238E27FC236}">
                <a16:creationId xmlns:a16="http://schemas.microsoft.com/office/drawing/2014/main" id="{01355CCD-09EB-8E04-6460-E8B331E796DB}"/>
              </a:ext>
            </a:extLst>
          </p:cNvPr>
          <p:cNvSpPr/>
          <p:nvPr/>
        </p:nvSpPr>
        <p:spPr>
          <a:xfrm>
            <a:off x="6683743" y="2514329"/>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E28821DF-EAD5-E8AA-38BA-6FF5B8B49AC7}"/>
              </a:ext>
            </a:extLst>
          </p:cNvPr>
          <p:cNvSpPr/>
          <p:nvPr/>
        </p:nvSpPr>
        <p:spPr>
          <a:xfrm>
            <a:off x="704149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2" name="Oval 61">
            <a:extLst>
              <a:ext uri="{FF2B5EF4-FFF2-40B4-BE49-F238E27FC236}">
                <a16:creationId xmlns:a16="http://schemas.microsoft.com/office/drawing/2014/main" id="{D2E4059A-0251-5C9C-83CF-0DA385B2EE6E}"/>
              </a:ext>
            </a:extLst>
          </p:cNvPr>
          <p:cNvSpPr/>
          <p:nvPr/>
        </p:nvSpPr>
        <p:spPr>
          <a:xfrm>
            <a:off x="806651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5" name="Oval 64">
            <a:extLst>
              <a:ext uri="{FF2B5EF4-FFF2-40B4-BE49-F238E27FC236}">
                <a16:creationId xmlns:a16="http://schemas.microsoft.com/office/drawing/2014/main" id="{9DE7D65A-0BE4-525A-D4D3-524DEB0D490D}"/>
              </a:ext>
            </a:extLst>
          </p:cNvPr>
          <p:cNvSpPr/>
          <p:nvPr/>
        </p:nvSpPr>
        <p:spPr>
          <a:xfrm>
            <a:off x="704149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6" name="Oval 65">
            <a:extLst>
              <a:ext uri="{FF2B5EF4-FFF2-40B4-BE49-F238E27FC236}">
                <a16:creationId xmlns:a16="http://schemas.microsoft.com/office/drawing/2014/main" id="{B302857E-5BC1-6E3A-95FB-4B035F1496B5}"/>
              </a:ext>
            </a:extLst>
          </p:cNvPr>
          <p:cNvSpPr/>
          <p:nvPr/>
        </p:nvSpPr>
        <p:spPr>
          <a:xfrm>
            <a:off x="7057999" y="433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7" name="Oval 66">
            <a:extLst>
              <a:ext uri="{FF2B5EF4-FFF2-40B4-BE49-F238E27FC236}">
                <a16:creationId xmlns:a16="http://schemas.microsoft.com/office/drawing/2014/main" id="{6C333B42-E2E5-DDE3-2CE4-02820FF51468}"/>
              </a:ext>
            </a:extLst>
          </p:cNvPr>
          <p:cNvSpPr/>
          <p:nvPr/>
        </p:nvSpPr>
        <p:spPr>
          <a:xfrm>
            <a:off x="806651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8" name="Oval 67">
            <a:extLst>
              <a:ext uri="{FF2B5EF4-FFF2-40B4-BE49-F238E27FC236}">
                <a16:creationId xmlns:a16="http://schemas.microsoft.com/office/drawing/2014/main" id="{62A6AF6F-C0B7-87F2-E544-C08BCAF93B7B}"/>
              </a:ext>
            </a:extLst>
          </p:cNvPr>
          <p:cNvSpPr/>
          <p:nvPr/>
        </p:nvSpPr>
        <p:spPr>
          <a:xfrm>
            <a:off x="904882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9" name="Oval 68">
            <a:extLst>
              <a:ext uri="{FF2B5EF4-FFF2-40B4-BE49-F238E27FC236}">
                <a16:creationId xmlns:a16="http://schemas.microsoft.com/office/drawing/2014/main" id="{79AC5B18-AC88-E0F2-80C6-5C891E70CE57}"/>
              </a:ext>
            </a:extLst>
          </p:cNvPr>
          <p:cNvSpPr/>
          <p:nvPr/>
        </p:nvSpPr>
        <p:spPr>
          <a:xfrm>
            <a:off x="8066517" y="4352969"/>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0" name="Oval 69">
            <a:extLst>
              <a:ext uri="{FF2B5EF4-FFF2-40B4-BE49-F238E27FC236}">
                <a16:creationId xmlns:a16="http://schemas.microsoft.com/office/drawing/2014/main" id="{257441E2-825B-62CF-C564-3E620687509B}"/>
              </a:ext>
            </a:extLst>
          </p:cNvPr>
          <p:cNvSpPr/>
          <p:nvPr/>
        </p:nvSpPr>
        <p:spPr>
          <a:xfrm>
            <a:off x="9048827" y="3594655"/>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1" name="Oval 70">
            <a:extLst>
              <a:ext uri="{FF2B5EF4-FFF2-40B4-BE49-F238E27FC236}">
                <a16:creationId xmlns:a16="http://schemas.microsoft.com/office/drawing/2014/main" id="{78BCE979-D55B-40ED-CE6E-78F9C8150EC9}"/>
              </a:ext>
            </a:extLst>
          </p:cNvPr>
          <p:cNvSpPr/>
          <p:nvPr/>
        </p:nvSpPr>
        <p:spPr>
          <a:xfrm>
            <a:off x="9044465" y="4319596"/>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2" name="TextBox 71">
            <a:extLst>
              <a:ext uri="{FF2B5EF4-FFF2-40B4-BE49-F238E27FC236}">
                <a16:creationId xmlns:a16="http://schemas.microsoft.com/office/drawing/2014/main" id="{E2DBAEF7-E719-D103-C1C9-32188C04F816}"/>
              </a:ext>
            </a:extLst>
          </p:cNvPr>
          <p:cNvSpPr txBox="1"/>
          <p:nvPr/>
        </p:nvSpPr>
        <p:spPr>
          <a:xfrm>
            <a:off x="889894" y="1452007"/>
            <a:ext cx="3378208" cy="707886"/>
          </a:xfrm>
          <a:prstGeom prst="rect">
            <a:avLst/>
          </a:prstGeom>
          <a:noFill/>
        </p:spPr>
        <p:txBody>
          <a:bodyPr wrap="square" rtlCol="0">
            <a:spAutoFit/>
          </a:bodyPr>
          <a:lstStyle/>
          <a:p>
            <a:r>
              <a:rPr lang="cy-GB" sz="2000" dirty="0">
                <a:latin typeface="Century Gothic" panose="020B0502020202020204" pitchFamily="34" charset="0"/>
              </a:rPr>
              <a:t>Ar dymheredd is, mae gronynnau’n dirgrynu llai.</a:t>
            </a:r>
          </a:p>
        </p:txBody>
      </p:sp>
      <p:sp>
        <p:nvSpPr>
          <p:cNvPr id="73" name="TextBox 72">
            <a:extLst>
              <a:ext uri="{FF2B5EF4-FFF2-40B4-BE49-F238E27FC236}">
                <a16:creationId xmlns:a16="http://schemas.microsoft.com/office/drawing/2014/main" id="{FF254DEE-9713-1092-22F0-E9333617E5F4}"/>
              </a:ext>
            </a:extLst>
          </p:cNvPr>
          <p:cNvSpPr txBox="1"/>
          <p:nvPr/>
        </p:nvSpPr>
        <p:spPr>
          <a:xfrm>
            <a:off x="6713936" y="1359460"/>
            <a:ext cx="4287064" cy="1323439"/>
          </a:xfrm>
          <a:prstGeom prst="rect">
            <a:avLst/>
          </a:prstGeom>
          <a:noFill/>
        </p:spPr>
        <p:txBody>
          <a:bodyPr wrap="square" rtlCol="0">
            <a:spAutoFit/>
          </a:bodyPr>
          <a:lstStyle/>
          <a:p>
            <a:r>
              <a:rPr lang="cy-GB" sz="2000" dirty="0">
                <a:latin typeface="Century Gothic" panose="020B0502020202020204" pitchFamily="34" charset="0"/>
              </a:rPr>
              <a:t>Ar dymheredd uwch, mae gronynnau’n dirgrynu’n fwy egnïol, ac mae eu cyfaint </a:t>
            </a:r>
            <a:br>
              <a:rPr lang="cy-GB" sz="2000" dirty="0">
                <a:latin typeface="Century Gothic" panose="020B0502020202020204" pitchFamily="34" charset="0"/>
              </a:rPr>
            </a:br>
            <a:r>
              <a:rPr lang="cy-GB" sz="2000" dirty="0">
                <a:latin typeface="Century Gothic" panose="020B0502020202020204" pitchFamily="34" charset="0"/>
              </a:rPr>
              <a:t>yn ymledu.</a:t>
            </a:r>
          </a:p>
        </p:txBody>
      </p:sp>
      <p:cxnSp>
        <p:nvCxnSpPr>
          <p:cNvPr id="98" name="Straight Arrow Connector 97" descr="A red arrow pointing from the animation with smaller vibrations towards the animation with larger vibrations.">
            <a:extLst>
              <a:ext uri="{FF2B5EF4-FFF2-40B4-BE49-F238E27FC236}">
                <a16:creationId xmlns:a16="http://schemas.microsoft.com/office/drawing/2014/main" id="{E48C884D-346A-DC35-DD1A-D2D046BAFC39}"/>
              </a:ext>
            </a:extLst>
          </p:cNvPr>
          <p:cNvCxnSpPr>
            <a:cxnSpLocks/>
          </p:cNvCxnSpPr>
          <p:nvPr/>
        </p:nvCxnSpPr>
        <p:spPr>
          <a:xfrm>
            <a:off x="4159624" y="3789478"/>
            <a:ext cx="2524119" cy="0"/>
          </a:xfrm>
          <a:prstGeom prst="straightConnector1">
            <a:avLst/>
          </a:prstGeom>
          <a:ln w="76200">
            <a:solidFill>
              <a:srgbClr val="C32233"/>
            </a:solidFill>
            <a:tailEnd type="triangle"/>
          </a:ln>
        </p:spPr>
        <p:style>
          <a:lnRef idx="1">
            <a:schemeClr val="accent1"/>
          </a:lnRef>
          <a:fillRef idx="0">
            <a:schemeClr val="accent1"/>
          </a:fillRef>
          <a:effectRef idx="0">
            <a:schemeClr val="accent1"/>
          </a:effectRef>
          <a:fontRef idx="minor">
            <a:schemeClr val="tx1"/>
          </a:fontRef>
        </p:style>
      </p:cxnSp>
      <p:sp>
        <p:nvSpPr>
          <p:cNvPr id="99" name="Vertical Title 1">
            <a:extLst>
              <a:ext uri="{FF2B5EF4-FFF2-40B4-BE49-F238E27FC236}">
                <a16:creationId xmlns:a16="http://schemas.microsoft.com/office/drawing/2014/main" id="{E554CE9C-BF03-FA2C-B9CB-7887EB5C0C6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3</a:t>
            </a:r>
          </a:p>
        </p:txBody>
      </p:sp>
    </p:spTree>
    <p:extLst>
      <p:ext uri="{BB962C8B-B14F-4D97-AF65-F5344CB8AC3E}">
        <p14:creationId xmlns:p14="http://schemas.microsoft.com/office/powerpoint/2010/main" val="278567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utoRev="1" fill="remove" grpId="0" nodeType="clickEffect">
                                  <p:stCondLst>
                                    <p:cond delay="0"/>
                                  </p:stCondLst>
                                  <p:childTnLst>
                                    <p:animMotion origin="layout" path="M -4.375E-6 -1.48148E-6 L -4.375E-6 0.00023 C -0.00286 0.00371 -0.0052 0.00996 -0.00859 0.01111 C -0.0125 0.0125 -0.0164 0.00417 -0.01875 -1.48148E-6 C -0.01901 -0.00278 -0.01979 -0.00555 -0.01953 -0.00833 C -0.01901 -0.01481 -0.0164 -0.01805 -0.01406 -0.02222 C -0.0125 -0.02129 -0.0108 -0.02106 -0.00937 -0.01944 C -0.00781 -0.01736 -0.00703 -0.01342 -0.00546 -0.01111 C -0.0039 -0.00856 -0.00117 -0.00787 0.00079 -0.00694 C 0.02409 -0.02407 0.02084 -0.00972 0.02422 -0.02778 C 0.0181 -0.03241 0.01615 -0.03611 0.0086 -0.02778 C 0.00691 -0.02592 0.00704 -0.02129 0.00625 -0.01805 C 0.00678 -0.01157 0.00612 -0.0044 0.00782 0.00139 C 0.00925 0.00671 0.0125 0.00972 0.01485 0.01389 L 0.01719 0.01806 C 0.01745 0.01945 0.01823 0.02107 0.01797 0.02222 C 0.01316 0.03935 0.01016 0.03079 -4.375E-6 0.02639 C -0.0013 0.02454 -0.00286 0.02315 -0.0039 0.02083 C -0.00442 0.01991 -0.00533 0.01783 -0.00468 0.01667 C -0.00286 0.01366 -4.375E-6 0.0132 0.00235 0.01111 C 0.00743 0.00695 0.00352 0.00903 0.01016 0.00695 C 0.0112 0.00509 0.0125 0.00371 0.01329 0.00139 C 0.01381 -0.00023 0.0142 -0.00231 0.01407 -0.00417 C 0.01316 -0.01389 0.01224 -0.01597 0.00782 -0.01944 C 0.00678 -0.02014 0.00573 -0.02037 0.00469 -0.02083 C 0.00287 -0.01991 0.00079 -0.01991 -0.00078 -0.01805 C -0.00507 -0.01319 -0.00429 -0.00648 -0.00468 0.00139 C -0.00442 0.00509 -0.00429 0.0088 -0.0039 0.0125 C -0.00377 0.01435 -0.00286 0.01621 -0.00312 0.01806 C -0.00364 0.0213 -0.00494 0.02408 -0.00625 0.02639 C -0.00976 0.03264 -0.01158 0.03333 -0.01562 0.03611 C -0.01875 0.0338 -0.02213 0.03264 -0.025 0.02917 C -0.02708 0.02685 -0.02695 0.01968 -0.02578 0.01667 C -0.02434 0.0132 -0.02226 0.01111 -0.02031 0.00833 C -0.0121 -0.00301 -0.01484 -0.00092 -0.00937 -0.00417 C -0.00651 -1.48148E-6 -0.00403 0.00324 -0.00156 0.00833 C -0.00039 0.01088 0.0004 0.01412 0.00157 0.01667 C 0.00964 0.03611 0.00261 0.01759 0.00704 0.02917 C 0.00938 0.02639 0.01185 0.02408 0.01407 0.02083 C 0.01693 0.01644 0.01862 0.00857 0.02032 0.00278 C 0.0198 -0.00231 0.01954 -0.00741 0.01875 -0.0125 C 0.01849 -0.01412 0.01797 -0.01713 0.01719 -0.01667 C 0.01068 -0.0125 0.01081 -0.00694 0.00704 -1.48148E-6 C 0.00638 0.00116 0.00547 0.00185 0.00469 0.00278 C 0.00131 0.00232 -0.00234 0.00347 -0.00546 0.00139 C -0.00794 -1.48148E-6 -0.01171 -0.00694 -0.01171 -0.00671 C -0.01197 -0.01065 -0.01289 -0.01435 -0.0125 -0.01805 C -0.01237 -0.01991 -0.01106 -0.02106 -0.01015 -0.02222 C -0.00612 -0.02801 -0.00599 -0.02754 -0.00156 -0.03055 C -0.00078 -0.03009 0.00013 -0.03032 0.00079 -0.02917 C 0.00378 -0.02315 0.00508 -0.01759 0.00704 -0.01111 C 0.00678 -0.00833 0.00704 -0.00509 0.00625 -0.00278 C 0.0056 -0.00092 0.00417 -0.00046 0.00313 -1.48148E-6 C 0.00105 0.00093 -0.00104 0.00093 -0.00312 0.00139 L -0.00859 0.00278 C -0.00937 0.00509 -0.01106 0.00718 -0.01093 0.00972 C -0.01054 0.02408 -0.0082 0.03009 -0.00312 0.03889 C -0.00247 0.04028 -0.00156 0.04074 -0.00078 0.0419 C 0.00248 0.03889 0.00678 0.03611 0.00938 0.03056 C 0.0099 0.02963 0.0099 0.02778 0.01016 0.02639 C 0.0099 0.02361 0.01003 0.0206 0.00938 0.01806 C 0.00834 0.01435 0.00248 0.00926 0.00157 0.00833 C 0.00026 0.00718 -0.00104 0.00625 -0.00234 0.00556 C -0.00442 0.00463 -0.00807 0.0044 -0.01015 0.00278 C -0.01237 0.00116 -0.01432 -0.00092 -0.0164 -0.00278 C -0.01666 -0.00417 -0.01692 -0.00555 -0.01718 -0.00694 C -0.0177 -0.00879 -0.01927 -0.01065 -0.01875 -0.0125 C -0.01744 -0.01805 -0.01041 -0.02801 -0.00781 -0.03194 C -0.00625 -0.03055 -0.00455 -0.0294 -0.00312 -0.02778 C -0.00221 -0.02662 -0.0013 -0.02523 -0.00078 -0.02361 C 0.00066 -0.01875 0.00105 -0.01204 0.00157 -0.00694 C 0.00026 -0.00324 -0.00013 0.00278 -0.00234 0.00417 C -0.00507 0.00602 -0.00807 0.00185 -0.01093 0.00139 C -0.01184 0.00139 -0.0125 0.00232 -0.01328 0.00278 C -0.01237 0.00996 -0.01263 0.01597 -0.00937 0.02083 C -0.00872 0.02176 -0.00781 0.02176 -0.00703 0.02222 C -0.00416 0.01991 -0.00104 0.01852 0.00157 0.01528 C 0.00352 0.01296 0.00443 0.00857 0.00625 0.00556 C 0.0073 0.00371 0.00886 0.00278 0.01016 0.00139 C 0.01276 0.00417 0.01641 0.00509 0.01797 0.00972 C 0.01862 0.01204 0.01602 0.01389 0.01485 0.01528 C 0.01407 0.01621 0.01329 0.01644 0.0125 0.01667 C 0.01042 0.01736 0.00834 0.01759 0.00625 0.01806 L -0.00156 0.01389 C -0.00234 0.01343 -0.00325 0.01343 -0.0039 0.0125 C -0.01119 0.0044 -0.00494 0.0088 -0.01015 0.00556 " pathEditMode="fixed" rAng="0" ptsTypes="AAAAAAAAAAAAAAAAAAAAAAAAAAAAAAAAAAAAAAAAAAAAAAAAAAAAAAAAAAAAAAAAAAAAAAAAAAAAAAAAAAAAAA">
                                      <p:cBhvr>
                                        <p:cTn id="6" dur="2000" fill="hold"/>
                                        <p:tgtEl>
                                          <p:spTgt spid="16"/>
                                        </p:tgtEl>
                                        <p:attrNameLst>
                                          <p:attrName>ppt_x</p:attrName>
                                          <p:attrName>ppt_y</p:attrName>
                                        </p:attrNameLst>
                                      </p:cBhvr>
                                      <p:rCtr x="-130" y="440"/>
                                    </p:animMotion>
                                  </p:childTnLst>
                                </p:cTn>
                              </p:par>
                              <p:par>
                                <p:cTn id="7" presetID="0" presetClass="path" presetSubtype="0" autoRev="1" fill="remove" grpId="0" nodeType="withEffect">
                                  <p:stCondLst>
                                    <p:cond delay="0"/>
                                  </p:stCondLst>
                                  <p:childTnLst>
                                    <p:animMotion origin="layout" path="M -0.01042 0.0051 L -0.01042 0.00487 C -0.00756 0.00139 -0.00521 -0.00486 -0.00183 -0.00601 C 0.00208 -0.0074 0.00598 0.00093 0.00833 0.0051 C 0.00859 0.00788 0.00937 0.01065 0.00911 0.01343 C 0.00859 0.01991 0.00598 0.02315 0.00364 0.02732 C 0.00208 0.02639 0.00039 0.02616 -0.00105 0.02454 C -0.00261 0.02246 -0.00339 0.01852 -0.00495 0.01621 C -0.00652 0.01366 -0.00925 0.01297 -0.0112 0.01204 C -0.03451 0.02917 -0.03125 0.01482 -0.03464 0.03288 C -0.02852 0.0375 -0.02657 0.04121 -0.01902 0.03288 C -0.01732 0.03102 -0.01745 0.02639 -0.01667 0.02315 C -0.01719 0.01667 -0.01654 0.0095 -0.01823 0.00371 C -0.01967 -0.00162 -0.02292 -0.00462 -0.02527 -0.00879 L -0.02761 -0.01296 C -0.02787 -0.01435 -0.02865 -0.01597 -0.02839 -0.01712 C -0.02357 -0.03425 -0.02058 -0.02569 -0.01042 -0.02129 C -0.00912 -0.01944 -0.00756 -0.01805 -0.00652 -0.01574 C -0.00599 -0.01481 -0.00508 -0.01273 -0.00573 -0.01157 C -0.00756 -0.00856 -0.01042 -0.0081 -0.01277 -0.00601 C -0.01784 -0.00185 -0.01394 -0.00393 -0.02058 -0.00185 C -0.02162 -4.81481E-6 -0.02292 0.00139 -0.0237 0.00371 C -0.02422 0.00533 -0.02461 0.00741 -0.02448 0.00926 C -0.02357 0.01899 -0.02266 0.02107 -0.01823 0.02454 C -0.01719 0.02524 -0.01615 0.02547 -0.01511 0.02593 C -0.01329 0.025 -0.0112 0.025 -0.00964 0.02315 C -0.00534 0.01829 -0.00612 0.01158 -0.00573 0.00371 C -0.00599 -4.81481E-6 -0.00612 -0.0037 -0.00652 -0.0074 C -0.00665 -0.00925 -0.00756 -0.01111 -0.0073 -0.01296 C -0.00678 -0.0162 -0.00547 -0.01898 -0.00417 -0.02129 C -0.00066 -0.02754 0.00117 -0.02824 0.0052 -0.03101 C 0.00833 -0.0287 0.01171 -0.02754 0.01458 -0.02407 C 0.01666 -0.02175 0.01653 -0.01458 0.01536 -0.01157 C 0.01393 -0.0081 0.01184 -0.00601 0.00989 -0.00324 C 0.00169 0.00811 0.00442 0.00602 -0.00105 0.00926 C -0.00391 0.0051 -0.00638 0.00186 -0.00886 -0.00324 C -0.01003 -0.00578 -0.01081 -0.00902 -0.01198 -0.01157 C -0.02006 -0.03101 -0.01303 -0.0125 -0.01745 -0.02407 C -0.0198 -0.02129 -0.02227 -0.01898 -0.02448 -0.01574 C -0.02735 -0.01134 -0.02904 -0.00347 -0.03073 0.00232 C -0.03021 0.00741 -0.02995 0.0125 -0.02917 0.0176 C -0.02891 0.01922 -0.02839 0.02223 -0.02761 0.02176 C -0.0211 0.0176 -0.02123 0.01204 -0.01745 0.0051 C -0.0168 0.00394 -0.01589 0.00325 -0.01511 0.00232 C -0.01172 0.00278 -0.00808 0.00163 -0.00495 0.00371 C -0.00248 0.0051 0.0013 0.01204 0.0013 0.01181 C 0.00156 0.01575 0.00247 0.01945 0.00208 0.02315 C 0.00195 0.025 0.00065 0.02616 -0.00027 0.02732 C -0.0043 0.03311 -0.00443 0.03264 -0.00886 0.03565 C -0.00964 0.03519 -0.01055 0.03542 -0.0112 0.03426 C -0.0142 0.02825 -0.0155 0.02269 -0.01745 0.01621 C -0.01719 0.01343 -0.01745 0.01019 -0.01667 0.00788 C -0.01602 0.00602 -0.01459 0.00556 -0.01355 0.0051 C -0.01146 0.00417 -0.00938 0.00417 -0.0073 0.00371 L -0.00183 0.00232 C -0.00105 -4.81481E-6 0.00065 -0.00208 0.00052 -0.00462 C 0.00013 -0.01898 -0.00222 -0.025 -0.0073 -0.03379 C -0.00795 -0.03518 -0.00886 -0.03564 -0.00964 -0.0368 C -0.0129 -0.03379 -0.01719 -0.03101 -0.0198 -0.02546 C -0.02032 -0.02453 -0.02032 -0.02268 -0.02058 -0.02129 C -0.02032 -0.01851 -0.02045 -0.0155 -0.0198 -0.01296 C -0.01875 -0.00925 -0.0129 -0.00416 -0.01198 -0.00324 C -0.01068 -0.00208 -0.00938 -0.00115 -0.00808 -0.00046 C -0.00599 0.00047 -0.00235 0.0007 -0.00027 0.00232 C 0.00195 0.00394 0.0039 0.00602 0.00598 0.00788 C 0.00625 0.00926 0.00651 0.01065 0.00677 0.01204 C 0.00729 0.01389 0.00885 0.01575 0.00833 0.0176 C 0.00703 0.02315 4.79167E-6 0.03311 -0.00261 0.03704 C -0.00417 0.03565 -0.00586 0.0345 -0.0073 0.03288 C -0.00821 0.03172 -0.00912 0.03033 -0.00964 0.02871 C -0.01107 0.02385 -0.01146 0.01713 -0.01198 0.01204 C -0.01068 0.00834 -0.01029 0.00232 -0.00808 0.00093 C -0.00534 -0.00092 -0.00235 0.00325 0.00052 0.00371 C 0.00143 0.00371 0.00208 0.00278 0.00286 0.00232 C 0.00195 -0.00486 0.00221 -0.01087 -0.00105 -0.01574 C -0.0017 -0.01666 -0.00261 -0.01666 -0.00339 -0.01712 C -0.00625 -0.01481 -0.00938 -0.01342 -0.01198 -0.01018 C -0.01394 -0.00787 -0.01485 -0.00347 -0.01667 -0.00046 C -0.01771 0.00139 -0.01928 0.00232 -0.02058 0.00371 C -0.02318 0.00093 -0.02683 -4.81481E-6 -0.02839 -0.00462 C -0.02904 -0.00694 -0.02644 -0.00879 -0.02527 -0.01018 C -0.02448 -0.01111 -0.0237 -0.01134 -0.02292 -0.01157 C -0.02084 -0.01226 -0.01875 -0.0125 -0.01667 -0.01296 L -0.00886 -0.00879 C -0.00808 -0.00833 -0.00717 -0.00833 -0.00652 -0.0074 C 0.00078 0.0007 -0.00547 -0.0037 -0.00027 -0.00046 " pathEditMode="relative" rAng="10800000" ptsTypes="AAAAAAAAAAAAAAAAAAAAAAAAAAAAAAAAAAAAAAAAAAAAAAAAAAAAAAAAAAAAAAAAAAAAAAAAAAAAAAAAAAAAAA">
                                      <p:cBhvr>
                                        <p:cTn id="8" dur="2000" fill="hold"/>
                                        <p:tgtEl>
                                          <p:spTgt spid="17"/>
                                        </p:tgtEl>
                                        <p:attrNameLst>
                                          <p:attrName>ppt_x</p:attrName>
                                          <p:attrName>ppt_y</p:attrName>
                                        </p:attrNameLst>
                                      </p:cBhvr>
                                      <p:rCtr x="130" y="-440"/>
                                    </p:animMotion>
                                  </p:childTnLst>
                                </p:cTn>
                              </p:par>
                              <p:par>
                                <p:cTn id="9" presetID="0" presetClass="path" presetSubtype="0" autoRev="1" fill="remove" grpId="0" nodeType="withEffect">
                                  <p:stCondLst>
                                    <p:cond delay="0"/>
                                  </p:stCondLst>
                                  <p:childTnLst>
                                    <p:animMotion origin="layout" path="M -0.01094 -0.00092 L -0.01094 -0.00115 C -0.00755 -0.00231 -0.00417 -0.00671 -0.00078 -0.00578 C 0.00312 -0.00486 0.00521 0.00556 0.00664 0.01088 C 0.00638 0.01366 0.00651 0.01667 0.00573 0.01922 C 0.00403 0.02477 0.00091 0.02639 -0.00209 0.02894 C -0.00326 0.02709 -0.00482 0.02547 -0.00586 0.02338 C -0.0069 0.02014 -0.0069 0.01598 -0.00795 0.0132 C -0.00886 0.0095 -0.01133 0.00718 -0.01302 0.00556 C -0.03828 0.00741 -0.03242 -0.00416 -0.03907 0.01088 C -0.03412 0.01852 -0.03308 0.02362 -0.02435 0.02038 C -0.0224 0.01945 -0.02162 0.01482 -0.02032 0.01227 C -0.01953 0.00625 -0.01771 -0.00023 -0.01797 -0.00694 C -0.01836 -0.0125 -0.02084 -0.01736 -0.02214 -0.02291 L -0.0237 -0.028 C -0.02357 -0.02939 -0.02409 -0.03148 -0.02357 -0.0324 C -0.01576 -0.0456 -0.01459 -0.03564 -0.00586 -0.02569 C -0.00495 -0.02314 -0.00378 -0.0206 -0.00326 -0.01782 C -0.00313 -0.01666 -0.00248 -0.01412 -0.00326 -0.01365 C -0.0056 -0.0118 -0.00847 -0.01296 -0.01094 -0.01273 C -0.01667 -0.01157 -0.0125 -0.01134 -0.01914 -0.01319 C -0.02045 -0.0125 -0.02201 -0.01157 -0.02318 -0.00995 C -0.02396 -0.00879 -0.02474 -0.00717 -0.025 -0.00555 C -0.02591 0.00417 -0.02552 0.00695 -0.02201 0.01297 C -0.02123 0.01389 -0.02019 0.01482 -0.0194 0.01621 C -0.01745 0.01644 -0.0155 0.01737 -0.01367 0.0169 C -0.00873 0.01459 -0.00808 0.00788 -0.00625 0.00093 C -0.00573 -0.00324 -0.00521 -0.00625 -0.00495 -0.00995 C -0.00456 -0.01203 -0.00508 -0.01435 -0.00456 -0.01597 C -0.00339 -0.01828 -0.0017 -0.02013 2.91667E-6 -0.02152 C 0.00442 -0.02523 0.00638 -0.025 0.01067 -0.025 C 0.01289 -0.02106 0.01614 -0.01782 0.0181 -0.01273 C 0.01966 -0.00925 0.01823 -0.003 0.01653 -0.00092 C 0.01445 0.00186 0.01211 0.00255 0.00976 0.00394 C -0.00013 0.00926 0.00286 0.00903 -0.003 0.00903 C -0.00482 0.00325 -0.00651 -0.00115 -0.00795 -0.0074 C -0.00847 -0.01087 -0.0086 -0.01412 -0.00925 -0.01712 C -0.01302 -0.0405 -0.01003 -0.01875 -0.01198 -0.03217 C -0.01472 -0.03101 -0.01745 -0.03032 -0.02019 -0.0287 C -0.0237 -0.02662 -0.02683 -0.0199 -0.02956 -0.0155 C -0.02995 -0.01041 -0.03073 -0.00555 -0.03099 -0.00023 C -0.03099 0.00116 -0.03112 0.00463 -0.03034 0.00463 C -0.02331 0.0044 -0.0224 -0.00092 -0.01758 -0.00486 C -0.0168 -0.00555 -0.01576 -0.00578 -0.01485 -0.00601 C -0.01172 -0.00347 -0.00808 -0.00277 -0.00547 0.00116 C -0.00378 0.00417 -0.00157 0.01297 -0.00117 0.0125 C -0.0017 0.01644 -0.00157 0.02061 -0.00274 0.02385 C -0.00313 0.0257 -0.00456 0.02593 -0.0056 0.02616 C -0.01055 0.02917 -0.01068 0.02894 -0.01537 0.02917 C -0.01602 0.02825 -0.01693 0.02778 -0.01732 0.02639 C -0.01888 0.01852 -0.01914 0.01274 -0.01966 0.00556 C -0.01888 0.00278 -0.01862 -4.81481E-6 -0.01732 -0.00208 C -0.01654 -0.00347 -0.01511 -0.003 -0.0138 -0.00277 C -0.01172 -0.00208 -0.00977 -0.00115 -0.00782 -4.81481E-6 L -0.00235 0.00209 C -0.00117 -4.81481E-6 0.00091 -0.00092 0.00117 -0.003 C 0.00364 -0.01712 0.00247 -0.02384 -0.00052 -0.03518 C -0.00091 -0.03726 -0.00157 -0.03819 -0.00209 -0.03981 C -0.00586 -0.03865 -0.01029 -0.03888 -0.01394 -0.03495 C -0.01472 -0.03449 -0.01498 -0.03263 -0.0155 -0.03148 C -0.01563 -0.0287 -0.01641 -0.02638 -0.01628 -0.02337 C -0.01602 -0.01944 -0.01146 -0.01111 -0.01081 -0.00949 C -0.0099 -0.0074 -0.00873 -0.00578 -0.00769 -0.00439 C -0.00586 -0.00254 -0.00248 0.00024 -0.00091 0.00301 C 0.00091 0.00556 0.00234 0.00903 0.0039 0.01204 C 0.0039 0.01343 0.0039 0.01459 0.0039 0.01644 C 0.00403 0.01852 0.00495 0.02107 0.00429 0.02223 C 0.00195 0.02686 -0.00651 0.03172 -0.00977 0.03426 C -0.01094 0.03195 -0.01237 0.02987 -0.01328 0.02686 C -0.01394 0.02547 -0.01459 0.02362 -0.01472 0.02176 C -0.01524 0.01667 -0.01433 0.01019 -0.01367 0.0051 C -0.01185 0.00232 -0.01029 -0.00324 -0.00795 -0.003 C -0.00495 -0.00347 -0.003 0.00255 -0.00039 0.00463 C 0.00039 0.00533 0.00117 0.00487 0.00208 0.00487 C 0.0026 -0.00254 0.00403 -0.00787 0.00195 -0.01481 C 0.00143 -0.01574 0.00052 -0.0162 -0.00013 -0.01712 C -0.00313 -0.01666 -0.00638 -0.01736 -0.00964 -0.01597 C -0.01172 -0.01481 -0.01354 -0.01134 -0.01576 -0.00995 C -0.01706 -0.00879 -0.01875 -0.00856 -0.02019 -0.00833 C -0.02214 -0.01226 -0.02539 -0.01527 -0.02604 -0.0206 C -0.02604 -0.02314 -0.02331 -0.02337 -0.02188 -0.02453 C -0.02084 -0.02453 -0.02032 -0.02407 -0.01953 -0.02384 C -0.01732 -0.02314 -0.01537 -0.02222 -0.01341 -0.02129 L -0.00677 -0.01296 C -0.00612 -0.0118 -0.0056 -0.01134 -0.00495 -0.00995 C 0.00039 0.00209 -0.00469 -0.00578 -0.00026 0.00047 " pathEditMode="relative" rAng="12000000" ptsTypes="AAAAAAAAAAAAAAAAAAAAAAAAAAAAAAAAAAAAAAAAAAAAAAAAAAAAAAAAAAAAAAAAAAAAAAAAAAAAAAAAAAAAAA">
                                      <p:cBhvr>
                                        <p:cTn id="10" dur="2000" fill="hold"/>
                                        <p:tgtEl>
                                          <p:spTgt spid="18"/>
                                        </p:tgtEl>
                                        <p:attrNameLst>
                                          <p:attrName>ppt_x</p:attrName>
                                          <p:attrName>ppt_y</p:attrName>
                                        </p:attrNameLst>
                                      </p:cBhvr>
                                      <p:rCtr x="208" y="-324"/>
                                    </p:animMotion>
                                  </p:childTnLst>
                                </p:cTn>
                              </p:par>
                              <p:par>
                                <p:cTn id="11" presetID="0" presetClass="path" presetSubtype="0" autoRev="1" fill="remove" grpId="0" nodeType="withEffect">
                                  <p:stCondLst>
                                    <p:cond delay="0"/>
                                  </p:stCondLst>
                                  <p:childTnLst>
                                    <p:animMotion origin="layout" path="M 0.00756 0.01319 L 0.00743 0.01343 C 0.00443 0.01042 0.00013 0.00972 -0.00208 0.00509 C -0.00455 -0.00023 -0.00234 -0.01042 -0.00143 -0.01597 C -0.00026 -0.01782 0.00078 -0.02037 0.00222 -0.0213 C 0.00573 -0.02361 0.0086 -0.02107 0.01172 -0.01945 C 0.01198 -0.01667 0.01276 -0.01389 0.01263 -0.01088 C 0.01237 -0.00741 0.01081 -0.0044 0.01042 -0.0007 C 0.0099 0.00278 0.01094 0.00741 0.01146 0.01088 C 0.03112 0.03889 0.02253 0.04074 0.03308 0.03727 C 0.0323 0.02546 0.03321 0.0206 0.02539 0.01296 C 0.0237 0.01134 0.02149 0.01366 0.01953 0.01412 C 0.01654 0.01805 0.01276 0.02037 0.01068 0.02593 C 0.00886 0.03079 0.00886 0.03727 0.00795 0.04282 L 0.00703 0.04861 C 0.00651 0.04954 0.00612 0.05162 0.00534 0.05185 C -0.00533 0.05255 -0.0026 0.04375 -0.00533 0.02593 C -0.00507 0.02292 -0.0052 0.01991 -0.00455 0.01713 C -0.00429 0.01574 -0.00377 0.01343 -0.00286 0.01389 C -0.00052 0.01528 0.00118 0.01944 0.00326 0.02222 C 0.00782 0.02801 0.00482 0.02292 0.00912 0.03218 C 0.01055 0.03287 0.01185 0.03426 0.01342 0.03449 C 0.01446 0.03449 0.01563 0.03403 0.01654 0.03287 C 0.02084 0.02685 0.02136 0.0243 0.02097 0.01574 C 0.02084 0.01389 0.02045 0.01204 0.02032 0.01018 C 0.01875 0.00787 0.01784 0.00463 0.01615 0.00301 C 0.01159 -0.00116 0.00873 0.00324 0.00469 0.00648 C 0.003 0.00856 0.00118 0.01065 -0.00026 0.01296 C -0.0013 0.01412 -0.00169 0.01643 -0.00273 0.0169 C -0.00468 0.01782 -0.00664 0.01713 -0.00846 0.0162 C -0.01315 0.01366 -0.01445 0.01134 -0.0177 0.00625 C -0.0181 0.00023 -0.01914 -0.00556 -0.01888 -0.01157 C -0.01875 -0.01597 -0.0151 -0.01921 -0.01302 -0.01898 C -0.01067 -0.01829 -0.00859 -0.0162 -0.00651 -0.01435 C 0.00326 -0.00718 0.00092 -0.01042 0.00508 -0.00347 C 0.00443 0.00301 0.00404 0.00833 0.00274 0.01458 C 0.00209 0.01782 0.00092 0.0206 0.00013 0.02361 C -0.00547 0.0456 0.00026 0.02569 -0.00338 0.03819 C -0.00078 0.04051 0.00157 0.04329 0.00417 0.04514 C 0.00769 0.04745 0.01237 0.0463 0.01615 0.04606 C 0.01836 0.04282 0.02071 0.03981 0.02292 0.03611 C 0.02357 0.03495 0.02474 0.03264 0.02409 0.03171 C 0.01888 0.02361 0.01628 0.02662 0.01107 0.02407 C 0.01016 0.02361 0.00938 0.02245 0.00847 0.02176 C 0.00717 0.0162 0.00482 0.01111 0.0043 0.00532 C 0.00378 0.00069 0.00534 -0.00857 0.00521 -0.00833 C 0.00703 -0.01065 0.00847 -0.01389 0.01042 -0.01505 C 0.01146 -0.01574 0.01263 -0.01435 0.01368 -0.01343 C 0.01849 -0.00995 0.01823 -0.00949 0.02188 -0.00417 C 0.02201 -0.00278 0.02266 -0.00139 0.0224 0.00023 C 0.02084 0.00764 0.01875 0.0125 0.01654 0.01852 C 0.01498 0.01968 0.01355 0.02153 0.01198 0.02153 C 0.01081 0.0213 0.0099 0.01944 0.00912 0.01805 C 0.00769 0.01505 0.00664 0.0118 0.00547 0.0088 L 0.00209 0.00116 C 0.00052 0.00093 -0.0013 -0.0007 -0.00247 0.00069 C -0.00937 0.00833 -0.01119 0.01481 -0.01302 0.02708 C -0.01341 0.0287 -0.01315 0.03032 -0.01341 0.03218 C -0.01028 0.03588 -0.0069 0.0412 -0.00286 0.04236 C -0.00221 0.04282 -0.0013 0.0419 -0.00039 0.04167 C 0.00078 0.03981 0.00235 0.03866 0.00326 0.03634 C 0.00456 0.0331 0.0043 0.02153 0.0043 0.01944 C 0.00417 0.0169 0.00404 0.01458 0.00378 0.01204 C 0.00313 0.00833 0.00157 0.00278 0.00131 -0.00139 C 0.00105 -0.00556 0.00131 -0.00972 0.00105 -0.01366 C 0.00157 -0.01482 0.00209 -0.01597 0.00274 -0.0169 C 0.00339 -0.01875 0.00352 -0.02199 0.00469 -0.02222 C 0.00808 -0.02269 0.01641 -0.01667 0.01953 -0.01458 C 0.01967 -0.01134 0.01993 -0.00833 0.0198 -0.00532 C 0.01967 -0.00324 0.0194 -0.00116 0.01888 0.00046 C 0.01719 0.00509 0.01407 0.0088 0.01185 0.01204 C 0.00951 0.0118 0.00612 0.01412 0.00443 0.01157 C 0.00222 0.0081 0.00274 0.00139 0.00157 -0.00324 C 0.00118 -0.00463 0.00039 -0.00532 -0.00013 -0.00625 C -0.00325 -0.00139 -0.00638 0.00116 -0.00716 0.00856 C -0.00729 0.01018 -0.0069 0.01157 -0.00677 0.01296 C -0.00416 0.0162 -0.00195 0.02037 0.00092 0.02292 C 0.003 0.02477 0.0056 0.02407 0.00795 0.02546 C 0.00938 0.02616 0.01055 0.02824 0.01185 0.02963 C 0.01172 0.03495 0.01302 0.04097 0.01159 0.04583 C 0.01068 0.04792 0.0086 0.04468 0.0073 0.04352 C 0.00651 0.04282 0.00599 0.04167 0.00547 0.04051 C 0.00417 0.03773 0.003 0.03449 0.00183 0.03148 L -3.54167E-6 0.01736 C -0.00013 0.01597 -0.00052 0.01458 -0.00026 0.01296 C -3.54167E-6 -0.00208 0.00092 0.00972 -3.54167E-6 7.40741E-7 " pathEditMode="relative" rAng="3660000" ptsTypes="AAAAAAAAAAAAAAAAAAAAAAAAAAAAAAAAAAAAAAAAAAAAAAAAAAAAAAAAAAAAAAAAAAAAAAAAAAAAAAAAAAAAAA">
                                      <p:cBhvr>
                                        <p:cTn id="12" dur="2000" fill="hold"/>
                                        <p:tgtEl>
                                          <p:spTgt spid="19"/>
                                        </p:tgtEl>
                                        <p:attrNameLst>
                                          <p:attrName>ppt_x</p:attrName>
                                          <p:attrName>ppt_y</p:attrName>
                                        </p:attrNameLst>
                                      </p:cBhvr>
                                      <p:rCtr x="-273" y="0"/>
                                    </p:animMotion>
                                  </p:childTnLst>
                                </p:cTn>
                              </p:par>
                              <p:par>
                                <p:cTn id="13" presetID="0" presetClass="path" presetSubtype="0" autoRev="1" fill="remove" grpId="0" nodeType="withEffect">
                                  <p:stCondLst>
                                    <p:cond delay="0"/>
                                  </p:stCondLst>
                                  <p:childTnLst>
                                    <p:animMotion origin="layout" path="M 4.79167E-6 7.40741E-7 L 4.79167E-6 0.00023 C -0.003 0.00324 -0.00599 0.00926 -0.00899 0.00995 C -0.0129 0.01111 -0.01654 0.00208 -0.01875 -0.00232 C -0.01941 -0.00509 -0.01954 -0.0081 -0.01915 -0.01088 C -0.01862 -0.01713 -0.01563 -0.02014 -0.01368 -0.02384 C -0.01159 -0.02292 -0.0099 -0.02245 -0.0086 -0.0206 C -0.00704 -0.01829 -0.00652 -0.01435 -0.00495 -0.01181 C -0.00352 -0.00903 -0.00079 -0.0081 0.00104 -0.00648 C 0.02473 -0.02083 0.02122 -0.00718 0.02526 -0.02477 C 0.01888 -0.03032 0.01744 -0.03403 0.00989 -0.02662 C 0.00794 -0.025 0.00794 -0.02037 0.00703 -0.01736 C 0.00729 -0.01111 0.00638 -0.0037 0.00781 0.00231 C 0.00898 0.00787 0.01158 0.01134 0.01432 0.01574 L 0.01653 0.02014 C 0.01666 0.02153 0.01744 0.02315 0.01705 0.02477 C 0.01158 0.04074 0.00898 0.03194 -0.00157 0.02616 C -0.00222 0.0243 -0.00378 0.02268 -0.00469 0.02014 C -0.00521 0.01921 -0.00625 0.01736 -0.00534 0.01597 C -0.00339 0.01319 -0.00053 0.01319 0.00195 0.01134 C 0.00716 0.00787 0.00338 0.00949 0.00989 0.0081 C 0.01106 0.00648 0.01237 0.00509 0.01328 0.00301 C 0.0138 0.00139 0.01432 -0.0007 0.01419 -0.00255 C 0.01367 -0.01227 0.01289 -0.01458 0.00859 -0.01852 C 0.00716 -0.01945 0.00651 -0.01968 0.00533 -0.02037 C 0.00364 -0.01968 0.00156 -0.01991 4.79167E-6 -0.01806 C -0.00456 -0.01389 -0.00404 -0.00671 -0.00469 0.00069 C -0.00456 0.0044 -0.00456 0.0081 -0.0043 0.01204 C -0.0043 0.01389 -0.00378 0.01574 -0.00378 0.01759 C -0.00443 0.02083 -0.00586 0.02338 -0.0073 0.02546 C -0.01094 0.03125 -0.01303 0.03171 -0.01693 0.03403 C -0.02006 0.03125 -0.02331 0.02986 -0.02605 0.02593 C -0.028 0.02338 -0.02761 0.0162 -0.02631 0.01343 C -0.02474 0.01018 -0.02318 0.0081 -0.02071 0.00579 C -0.01198 -0.00463 -0.01472 -0.00278 -0.00912 -0.00532 C -0.00652 -0.00093 -0.00417 0.00278 -0.00183 0.0081 C -0.00079 0.01065 -0.00013 0.01412 0.00052 0.01643 C 0.0082 0.03727 0.00195 0.01782 0.00533 0.02986 C 0.00833 0.02731 0.01093 0.02546 0.01328 0.02245 C 0.01627 0.01852 0.01822 0.01088 0.02018 0.00532 C 0.01992 7.40741E-7 0.01953 -0.00486 0.01927 -0.01019 C 0.01901 -0.01181 0.01862 -0.01482 0.01783 -0.01458 C 0.01119 -0.01111 0.01106 -0.00556 0.00651 0.00069 C 0.00638 0.00162 0.00546 0.00255 0.00455 0.00324 C 0.0013 0.00231 -0.00248 0.00301 -0.00547 0.00069 C -0.00795 -0.00116 -0.01133 -0.00833 -0.01133 -0.0081 C -0.01146 -0.01227 -0.01277 -0.01597 -0.01172 -0.01968 C -0.01146 -0.02153 -0.01016 -0.02245 -0.00925 -0.02338 C -0.00495 -0.0287 -0.00482 -0.02824 -0.00027 -0.03079 C 0.00039 -0.03009 0.0013 -0.03032 0.00195 -0.02917 C 0.00468 -0.02269 0.00598 -0.0169 0.00768 -0.01019 C 0.00716 -0.00764 0.00729 -0.00417 0.00638 -0.00208 C 0.00559 -0.00023 0.00416 7.40741E-7 0.00312 0.00023 C 0.00052 0.00093 -0.00105 0.00069 -0.00365 0.00116 L -0.0086 0.00162 C -0.01003 0.0037 -0.01133 0.00579 -0.0112 0.00833 C -0.01198 0.02268 -0.00938 0.02893 -0.00508 0.03819 C -0.00404 0.03981 -0.00313 0.04028 -0.00235 0.04167 C 0.00104 0.03912 0.00533 0.0368 0.0082 0.03171 C 0.00872 0.03079 0.00885 0.02893 0.00911 0.02755 C 0.00898 0.02477 0.00924 0.02176 0.00872 0.01921 C 0.00729 0.01528 0.00208 0.00949 0.0013 0.0081 C 4.79167E-6 0.00718 -0.00131 0.00602 -0.00248 0.00555 C -0.00456 0.00393 -0.00821 0.00324 -0.01016 0.00139 C -0.01237 -0.00046 -0.0142 -0.00278 -0.01628 -0.00486 C -0.01641 -0.00625 -0.01667 -0.00764 -0.0168 -0.0088 C -0.01732 -0.01111 -0.01928 -0.01296 -0.01823 -0.01482 C -0.01667 -0.02014 -0.00977 -0.0294 -0.00652 -0.03287 C -0.00495 -0.03125 -0.00339 -0.02986 -0.00196 -0.02824 C -0.00131 -0.02685 -0.00027 -0.02546 0.00013 -0.02361 C 0.00143 -0.01875 0.00156 -0.01204 0.00182 -0.00671 C 0.00039 -0.00324 -0.00027 0.00278 -0.00248 0.0037 C -0.00521 0.00532 -0.00808 0.00069 -0.01146 7.40741E-7 C -0.01198 -0.00023 -0.0125 0.00069 -0.01329 0.00116 C -0.01263 0.00833 -0.01316 0.01435 -0.01016 0.01991 C -0.00951 0.0206 -0.0086 0.0206 -0.00795 0.0213 C -0.00495 0.01921 -0.00222 0.01829 0.00104 0.01528 C 0.00299 0.01319 0.00416 0.00903 0.00612 0.00625 C 0.00716 0.00463 0.00872 0.0037 0.01015 0.00255 C 0.01263 0.00579 0.01601 0.00718 0.01757 0.0118 C 0.01809 0.01435 0.01549 0.01574 0.01419 0.01713 C 0.01341 0.01782 0.01263 0.01805 0.01184 0.01805 C 0.00976 0.01852 0.00768 0.01852 0.00559 0.01875 L -0.00209 0.01366 C -0.00313 0.01296 -0.00417 0.01296 -0.0043 0.01204 C -0.01133 0.00301 -0.00521 0.0081 -0.01029 0.00417 " pathEditMode="relative" rAng="240000" ptsTypes="AAAAAAAAAAAAAAAAAAAAAAAAAAAAAAAAAAAAAAAAAAAAAAAAAAAAAAAAAAAAAAAAAAAAAAAAAAAAAAAAAAAAAA">
                                      <p:cBhvr>
                                        <p:cTn id="14" dur="2000" fill="hold"/>
                                        <p:tgtEl>
                                          <p:spTgt spid="20"/>
                                        </p:tgtEl>
                                        <p:attrNameLst>
                                          <p:attrName>ppt_x</p:attrName>
                                          <p:attrName>ppt_y</p:attrName>
                                        </p:attrNameLst>
                                      </p:cBhvr>
                                      <p:rCtr x="-143" y="417"/>
                                    </p:animMotion>
                                  </p:childTnLst>
                                </p:cTn>
                              </p:par>
                              <p:par>
                                <p:cTn id="15" presetID="0" presetClass="path" presetSubtype="0" autoRev="1" fill="remove" grpId="0" nodeType="withEffect">
                                  <p:stCondLst>
                                    <p:cond delay="0"/>
                                  </p:stCondLst>
                                  <p:childTnLst>
                                    <p:animMotion origin="layout" path="M -0.00013 0.00023 L 2.91667E-6 0.00023 C 0.00169 0.00555 0.00508 0.00995 0.0056 0.01597 C 0.00612 0.02315 0.0013 0.02963 -0.00117 0.03356 C -0.00274 0.0338 -0.0043 0.03518 -0.00586 0.03449 C -0.00951 0.03287 -0.0112 0.02847 -0.01341 0.02407 C -0.01276 0.0213 -0.01263 0.01829 -0.01159 0.01597 C -0.01029 0.01319 -0.00808 0.01204 -0.00677 0.00926 C -0.00521 0.00671 -0.00469 0.00185 -0.00404 -0.00185 C -0.0125 -0.04375 -0.00456 -0.03727 -0.01459 -0.04421 C -0.01745 -0.03357 -0.01966 -0.03032 -0.01537 -0.01644 C -0.01446 -0.01343 -0.01172 -0.01343 -0.01003 -0.01181 C -0.00638 -0.01273 -0.00235 -0.01111 0.00104 -0.01343 C 0.00403 -0.01574 0.00599 -0.02153 0.00833 -0.02546 L 0.0108 -0.0294 C 0.01159 -0.02963 0.01263 -0.03102 0.01328 -0.03056 C 0.02265 -0.02107 0.01758 -0.0162 0.01458 0.00162 C 0.01354 0.00417 0.01263 0.00648 0.01133 0.00833 C 0.0108 0.0088 0.0095 0.01065 0.00898 0.00949 C 0.00729 0.00602 0.00716 0.00093 0.00612 -0.00324 C 0.00403 -0.0125 0.00508 -0.00556 0.00429 -0.01736 C 0.00325 -0.01945 0.0026 -0.02176 0.0013 -0.02361 C 0.00039 -0.02431 -0.00078 -0.025 -0.00196 -0.025 C -0.00729 -0.02384 -0.00847 -0.02222 -0.01068 -0.01482 C -0.0112 -0.01273 -0.01133 -0.01134 -0.01159 -0.00926 C -0.0112 -0.00579 -0.01133 -0.00208 -0.01042 0.00069 C -0.00782 0.00833 -0.00404 0.00764 0.00039 0.00856 C 0.00247 0.00833 0.00455 0.00833 0.00664 0.00787 C 0.00768 0.00764 0.00872 0.00625 0.00976 0.00671 C 0.01159 0.00787 0.01302 0.00995 0.01432 0.01273 C 0.01758 0.01921 0.01797 0.02245 0.01927 0.02986 C 0.01784 0.03495 0.01692 0.0412 0.01484 0.04606 C 0.01354 0.04977 0.0095 0.04907 0.00794 0.04699 C 0.00599 0.04398 0.00495 0.04028 0.00338 0.03657 C -0.00248 0.0213 -0.00144 0.02662 -0.003 0.01667 C -0.00052 0.0118 0.00143 0.00764 0.00442 0.00347 C 0.00586 0.00116 0.00794 0.00023 0.00924 -0.00162 C 0.02057 -0.01505 0.00976 -0.00347 0.01653 -0.01065 C 0.0151 -0.01505 0.01393 -0.01945 0.01224 -0.02361 C 0.00989 -0.02894 0.0056 -0.03218 0.00247 -0.03565 C -0.00039 -0.03495 -0.00339 -0.03472 -0.00625 -0.0338 C -0.00716 -0.03333 -0.00886 -0.03264 -0.0086 -0.03148 C -0.00664 -0.01945 -0.00352 -0.01921 0.00013 -0.01227 C 0.00078 -0.01111 0.00117 -0.00972 0.00156 -0.00787 C 0.00117 -0.00185 0.00169 0.00463 0.00026 0.00995 C -0.00065 0.01435 -0.00469 0.02083 -0.00456 0.0206 C -0.00677 0.0206 -0.00899 0.02245 -0.01094 0.02153 C -0.01198 0.02106 -0.01263 0.01875 -0.01315 0.01713 C -0.01628 0.00972 -0.01602 0.00949 -0.01745 0.00139 C -0.01719 7.40741E-7 -0.01719 -0.00162 -0.01654 -0.00255 C -0.01302 -0.00764 -0.00977 -0.00972 -0.00612 -0.01273 C -0.00456 -0.01227 -0.00287 -0.0125 -0.00144 -0.01134 C -0.00039 -0.00972 -0.00026 -0.00718 2.91667E-6 -0.00532 C 0.00026 -0.00162 0.00026 0.00208 0.00039 0.00579 L 0.00091 0.01574 C 0.00221 0.01713 0.00325 0.02037 0.00468 0.02014 C 0.01276 0.02014 0.01627 0.01643 0.02148 0.00787 C 0.02226 0.00671 0.02265 0.00532 0.0233 0.00347 C 0.02174 -0.00185 0.02044 -0.00995 0.01731 -0.01482 C 0.01692 -0.01574 0.01588 -0.01597 0.0151 -0.01644 C 0.01354 -0.0162 0.01185 -0.01644 0.01041 -0.01551 C 0.00833 -0.01366 0.00508 -0.00347 0.00455 -0.00208 C 0.0039 0.00023 0.00325 0.00231 0.00286 0.00463 C 0.00221 0.00833 0.00195 0.01481 0.00078 0.01852 C -0.00013 0.02222 -0.00144 0.02569 -0.00261 0.02917 C -0.00339 0.02963 -0.00417 0.03009 -0.00495 0.03032 C -0.00612 0.03125 -0.00716 0.0338 -0.00821 0.0331 C -0.0112 0.03032 -0.01641 0.01736 -0.01849 0.0125 C -0.01771 0.00972 -0.01693 0.00671 -0.01602 0.00463 C -0.01524 0.00278 -0.01446 0.00116 -0.01354 0.00046 C -0.01068 -0.00185 -0.0069 -0.00232 -0.00404 -0.00324 C -0.00196 -0.00046 0.0013 0.00069 0.00208 0.00463 C 0.00273 0.00949 0.00039 0.01458 2.91667E-6 0.01968 C 2.91667E-6 0.0213 0.00052 0.02245 0.00065 0.02407 C 0.00481 0.02268 0.00807 0.02315 0.01106 0.01805 C 0.01159 0.0169 0.01159 0.01551 0.01198 0.01389 C 0.0108 0.00833 0.01002 0.00301 0.00846 -0.00208 C 0.00729 -0.00532 0.00481 -0.00718 0.00325 -0.01065 C 0.00208 -0.0125 0.00182 -0.01528 0.00117 -0.01829 C 0.00286 -0.02222 0.00351 -0.0287 0.00625 -0.03125 C 0.00755 -0.03218 0.00846 -0.02755 0.00911 -0.02523 C 0.00963 -0.02384 0.00963 -0.02245 0.00976 -0.02107 C 0.01015 -0.01736 0.01015 -0.01366 0.01028 -0.00995 L 0.00755 0.0037 C 0.00729 0.00486 0.00716 0.00694 0.00664 0.00787 C 0.00169 0.02037 0.00455 0.00949 0.00234 0.01852 " pathEditMode="relative" rAng="16380000" ptsTypes="AAAAAAAAAAAAAAAAAAAAAAAAAAAAAAAAAAAAAAAAAAAAAAAAAAAAAAAAAAAAAAAAAAAAAAAAAAAAAAAAAAAAAA">
                                      <p:cBhvr>
                                        <p:cTn id="16" dur="2000" fill="hold"/>
                                        <p:tgtEl>
                                          <p:spTgt spid="21"/>
                                        </p:tgtEl>
                                        <p:attrNameLst>
                                          <p:attrName>ppt_x</p:attrName>
                                          <p:attrName>ppt_y</p:attrName>
                                        </p:attrNameLst>
                                      </p:cBhvr>
                                      <p:rCtr x="234" y="255"/>
                                    </p:animMotion>
                                  </p:childTnLst>
                                </p:cTn>
                              </p:par>
                              <p:par>
                                <p:cTn id="17" presetID="0" presetClass="path" presetSubtype="0" autoRev="1" fill="remove" grpId="0" nodeType="withEffect">
                                  <p:stCondLst>
                                    <p:cond delay="0"/>
                                  </p:stCondLst>
                                  <p:childTnLst>
                                    <p:animMotion origin="layout" path="M 0.0017 0.01783 L 0.00157 0.01783 C -0.00013 0.01227 -0.00338 0.00764 -0.00364 0.00139 C -0.00403 -0.00555 0.00105 -0.01157 0.00365 -0.01527 C 0.00521 -0.01551 0.00677 -0.01666 0.00834 -0.01551 C 0.01198 -0.01504 0.01368 -0.00926 0.01576 -0.00463 C 0.01485 -0.00208 0.01459 0.00093 0.01355 0.00324 C 0.01224 0.00579 0.0099 0.00672 0.00847 0.00926 C 0.0069 0.01181 0.00638 0.01667 0.00547 0.01991 C 0.01263 0.06297 0.00495 0.05486 0.01472 0.06274 C 0.0181 0.05324 0.02019 0.05024 0.01628 0.03588 C 0.01524 0.03264 0.01263 0.03241 0.01107 0.03079 C 0.00743 0.03102 0.00352 0.02917 -3.54167E-6 0.03149 C -0.00286 0.03357 -0.00507 0.03889 -0.00768 0.0426 L -0.01028 0.0463 C -0.01106 0.04653 -0.01185 0.04792 -0.01263 0.04723 C -0.02174 0.03704 -0.01666 0.03264 -0.01315 0.01505 C -0.01198 0.01297 -0.01106 0.01042 -0.00963 0.0088 C -0.00898 0.00787 -0.00755 0.00649 -0.00716 0.00787 C -0.00573 0.01135 -0.00573 0.01644 -0.00481 0.02084 C -0.00299 0.0294 -0.00377 0.02315 -0.00325 0.03496 C -0.00234 0.03704 -0.00169 0.03959 -0.00052 0.04121 C 0.00039 0.04144 0.00144 0.04306 0.00248 0.04306 C 0.00808 0.0426 0.00925 0.04121 0.01172 0.03357 C 0.01224 0.03195 0.0125 0.0301 0.01263 0.02824 C 0.0125 0.025 0.01276 0.0213 0.01185 0.01829 C 0.00951 0.01019 0.00573 0.01088 0.00144 0.00949 C -0.00052 0.00949 -0.0026 0.00926 -0.00494 0.0088 C -0.00599 0.00973 -0.0069 0.01111 -0.00807 0.01042 C -0.00989 0.00834 -0.01132 0.00649 -0.0125 0.00394 C -0.01562 -0.00277 -0.01575 -0.00625 -0.01692 -0.01365 C -0.01523 -0.01967 -0.01432 -0.02476 -0.01185 -0.02939 C -0.01054 -0.03287 -0.00651 -0.03194 -0.00494 -0.03032 C -0.00312 -0.02662 -0.00221 -0.02268 -0.00091 -0.01898 C 0.00469 -0.00324 0.00378 -0.00833 0.00495 0.00162 C 0.00235 0.00625 0.00026 0.01042 -0.00286 0.01412 C -0.00442 0.01598 -0.00625 0.01713 -0.00781 0.01875 C -0.01953 0.03102 -0.00846 0.02061 -0.01536 0.02639 C -0.01406 0.03172 -0.01302 0.03635 -0.01145 0.04051 C -0.00937 0.04607 -0.00507 0.04977 -0.00195 0.05348 C 0.00092 0.05301 0.00378 0.05232 0.00677 0.05232 C 0.00756 0.05232 0.00938 0.05139 0.00912 0.05 C 0.00756 0.03797 0.00443 0.03774 0.00092 0.03033 C 0.00039 0.02894 0.00013 0.02732 -0.00039 0.025 C 0.00026 0.01991 -3.54167E-6 0.0125 0.00144 0.00811 C 0.00248 0.00371 0.00677 -0.00208 0.00664 -0.00301 C 0.00886 -0.00231 0.01107 -0.00347 0.01302 -0.00231 C 0.01407 -0.00277 0.01459 0.00047 0.01511 0.00209 C 0.01797 0.00996 0.01771 0.01019 0.01888 0.01829 C 0.01862 0.01968 0.01862 0.0213 0.0181 0.02223 C 0.0142 0.02686 0.01094 0.02871 0.00717 0.03149 C 0.0056 0.03056 0.00378 0.03079 0.00261 0.02917 C 0.00157 0.02778 0.00144 0.02524 0.00131 0.02338 C 0.00105 0.01875 0.00118 0.01621 0.00118 0.01181 L 0.00105 0.00232 C -0.00026 0.0007 -0.00117 -0.00254 -0.0026 -0.00254 C -0.01067 -0.00347 -0.01432 0.00024 -0.01979 0.00787 C -0.02057 0.00926 -0.02096 0.01088 -0.02174 0.01204 C -0.02031 0.01806 -0.01927 0.02593 -0.0164 0.03125 C -0.01601 0.03218 -0.01471 0.03241 -0.01419 0.03311 C -0.01263 0.03287 -0.01093 0.03334 -0.00937 0.03172 C -0.00716 0.03102 -0.00377 0.0213 -0.00312 0.01968 C -0.00234 0.0176 -0.00169 0.01528 -0.00117 0.0132 C -0.00026 0.00949 -3.54167E-6 0.00301 0.00118 -0.00046 C 0.00235 -0.00416 0.00365 -0.0074 0.00495 -0.01088 C 0.00573 -0.01111 0.00651 -0.01157 0.0073 -0.0118 C 0.00847 -0.0125 0.00964 -0.01504 0.01068 -0.01481 C 0.01355 -0.01111 0.01862 0.00232 0.02032 0.00741 C 0.0194 0.00996 0.01862 0.01204 0.01745 0.01528 C 0.0168 0.01667 0.01589 0.01806 0.01498 0.01899 C 0.01211 0.02084 0.00834 0.02084 0.00534 0.0213 C 0.00352 0.01783 0.00013 0.01736 -0.00039 0.0132 C -0.00117 0.00741 0.00144 0.00301 0.00196 -0.00162 C 0.00209 -0.00324 0.0017 -0.00532 0.00131 -0.00601 C -0.0026 -0.00509 -0.00599 -0.00625 -0.00898 -0.00092 C -0.00989 -0.00069 -0.00963 0.00093 -0.01002 0.00301 C -0.00911 0.00834 -0.00859 0.01412 -0.00703 0.01899 C -0.00599 0.02269 -0.00351 0.02477 -0.00208 0.02824 C -0.00117 0.03033 -0.00078 0.03311 -0.00013 0.03565 C -0.00208 0.04005 -0.00286 0.0463 -0.00573 0.04861 C -0.00703 0.04954 -0.00781 0.04468 -0.00846 0.04236 C -0.00885 0.04098 -0.00872 0.03959 -0.00898 0.0382 C -0.00911 0.03449 -0.00885 0.03079 -0.00911 0.02709 L -0.00599 0.01366 C -0.0056 0.01227 -0.00547 0.01065 -0.00494 0.0088 C 0.00039 -0.00324 -0.00273 0.00811 -0.00039 -0.00069 " pathEditMode="relative" rAng="5760000" ptsTypes="AAAAAAAAAAAAAAAAAAAAAAAAAAAAAAAAAAAAAAAAAAAAAAAAAAAAAAAAAAAAAAAAAAAAAAAAAAAAAAAAAAAAAA">
                                      <p:cBhvr>
                                        <p:cTn id="18" dur="2000" fill="hold"/>
                                        <p:tgtEl>
                                          <p:spTgt spid="22"/>
                                        </p:tgtEl>
                                        <p:attrNameLst>
                                          <p:attrName>ppt_x</p:attrName>
                                          <p:attrName>ppt_y</p:attrName>
                                        </p:attrNameLst>
                                      </p:cBhvr>
                                      <p:rCtr x="-234" y="-324"/>
                                    </p:animMotion>
                                  </p:childTnLst>
                                </p:cTn>
                              </p:par>
                              <p:par>
                                <p:cTn id="19" presetID="0" presetClass="path" presetSubtype="0" autoRev="1" fill="remove" grpId="0" nodeType="withEffect">
                                  <p:stCondLst>
                                    <p:cond delay="0"/>
                                  </p:stCondLst>
                                  <p:childTnLst>
                                    <p:animMotion origin="layout" path="M -0.00665 0.01389 L -0.00638 0.01389 C -0.0056 0.00787 -0.00547 0.0007 -0.00352 -0.00416 C -0.00079 -0.00949 0.00507 -0.00694 0.00846 -0.00601 C 0.0095 -0.00416 0.01106 -0.00277 0.01197 -0.00023 C 0.01367 0.00533 0.01276 0.01088 0.0121 0.01667 C 0.01054 0.0176 0.00911 0.01922 0.00742 0.01945 C 0.00546 0.01945 0.00351 0.01713 0.00156 0.0169 C -0.00053 0.01667 -0.003 0.01899 -0.00469 0.02061 C -0.01745 0.05926 -0.01993 0.04399 -0.01654 0.06204 C -0.01003 0.05926 -0.0073 0.05996 -0.00391 0.04561 C -0.00326 0.04213 -0.00495 0.03843 -0.00547 0.03496 C -0.00808 0.03033 -0.01003 0.02408 -0.01316 0.0213 C -0.01628 0.01852 -0.0198 0.01945 -0.02318 0.01875 L -0.02644 0.01783 C -0.02709 0.01736 -0.02826 0.0169 -0.02852 0.01551 C -0.03047 -0.00347 -0.02513 0.00024 -0.0155 -0.00717 C -0.01381 -0.00694 -0.01211 -0.00764 -0.01055 -0.00694 C -0.00977 -0.00671 -0.00834 -0.00601 -0.00847 -0.00439 C -0.0086 0.00024 -0.01081 0.00371 -0.01198 0.00787 C -0.01485 0.01644 -0.0125 0.01042 -0.01706 0.01922 C -0.01719 0.02176 -0.01784 0.02431 -0.01771 0.02709 C -0.01758 0.02894 -0.01719 0.03102 -0.01628 0.03241 C -0.01237 0.03936 -0.01081 0.04005 -0.00625 0.03774 C -0.00521 0.03727 -0.0043 0.03635 -0.00326 0.03588 C -0.00196 0.03287 -0.00053 0.03056 0.00013 0.02755 C 0.00195 0.01899 -0.00092 0.01459 -0.003 0.00811 C -0.00482 0.0051 -0.00612 0.00232 -0.00769 -0.00023 C -0.00847 -0.00162 -0.00977 -0.00208 -0.01016 -0.00393 C -0.01094 -0.00694 -0.01081 -0.01064 -0.01055 -0.01389 C -0.0099 -0.02268 -0.0086 -0.025 -0.00638 -0.03171 C -0.00287 -0.03264 4.79167E-6 -0.03588 0.00351 -0.03611 C 0.00625 -0.03634 0.00859 -0.03032 0.00859 -0.02662 C 0.00833 -0.02268 0.00742 -0.01875 0.0069 -0.01435 C 0.00416 0.00348 0.00559 -0.00092 0.00247 0.00718 C -0.00144 0.00695 -0.00417 0.00718 -0.00821 0.00556 C -0.00964 0.0051 -0.01172 0.00301 -0.01329 0.00232 C -0.02657 -0.00463 -0.01459 0.00278 -0.02214 -0.00185 C -0.02305 0.00278 -0.02422 0.00741 -0.02487 0.01227 C -0.02553 0.01922 -0.02422 0.02709 -0.0237 0.03334 C -0.02149 0.03704 -0.01967 0.04074 -0.01732 0.04399 C -0.01628 0.04514 -0.01485 0.04699 -0.01472 0.04561 C -0.01094 0.03542 -0.0129 0.03102 -0.01224 0.02153 C -0.01211 0.01991 -0.01159 0.01829 -0.01133 0.01644 C -0.00847 0.01343 -0.0056 0.0088 -0.00274 0.00695 C -0.00027 0.00533 0.00507 0.00695 0.00507 0.00672 C 0.00664 0.00973 0.00859 0.01158 0.00963 0.01528 C 0.01015 0.01667 0.0095 0.01922 0.00924 0.02084 C 0.00781 0.02986 0.00755 0.02963 0.00494 0.03658 C 0.00416 0.03704 0.00351 0.0382 0.0026 0.03797 C -0.0017 0.03658 -0.00469 0.03334 -0.00847 0.03033 C -0.00912 0.02778 -0.01042 0.02547 -0.01068 0.02292 C -0.01068 0.02061 -0.00977 0.01875 -0.00886 0.0176 C -0.00743 0.01459 -0.00612 0.01204 -0.00456 0.00949 L -0.00053 0.00278 C -0.00066 -0.00023 -0.00013 -0.0037 -0.00118 -0.00555 C -0.00625 -0.01666 -0.01016 -0.01898 -0.01719 -0.02037 C -0.0181 -0.0206 -0.01915 -0.02037 -0.02019 -0.02037 C -0.02175 -0.01458 -0.02422 -0.00764 -0.02422 -0.00046 C -0.02435 0.00116 -0.0237 0.00232 -0.02344 0.00371 C -0.02253 0.00556 -0.02162 0.00811 -0.02019 0.00949 C -0.0181 0.01135 -0.01146 0.00949 -0.01042 0.00926 C -0.00899 0.0088 -0.00756 0.00811 -0.00665 0.00695 C -0.0043 0.00579 -0.00131 0.00232 0.00065 0.00093 C 0.00286 -0.00023 0.00533 -0.00069 0.00742 -0.00139 C 0.0082 -0.00046 0.00885 0.00024 0.00963 0.00139 C 0.01067 0.00209 0.01237 0.00186 0.01276 0.00394 C 0.01341 0.00973 0.01145 0.02547 0.01041 0.03102 C 0.00872 0.03172 0.00703 0.03264 0.00533 0.03287 C 0.00416 0.03287 0.00299 0.03264 0.00221 0.03195 C -0.00079 0.02963 -0.00326 0.02477 -0.00547 0.02107 C -0.00547 0.01713 -0.00743 0.01158 -0.00612 0.00811 C -0.00456 0.00371 -0.00079 0.00371 0.00182 0.00139 C 0.00247 0.00024 0.0026 -0.00139 0.00312 -0.00254 C -0.00013 -0.00717 -0.00196 -0.01226 -0.00612 -0.0125 C -0.00704 -0.01273 -0.00769 -0.01157 -0.00847 -0.01111 C -0.01003 -0.00648 -0.01198 -0.00208 -0.0129 0.00371 C -0.01368 0.00764 -0.01303 0.01181 -0.01342 0.01644 C -0.01368 0.01875 -0.01446 0.0213 -0.01511 0.02361 C -0.01823 0.02431 -0.02136 0.02732 -0.02409 0.02547 C -0.0254 0.02454 -0.02409 0.01991 -0.02344 0.0176 C -0.02331 0.01598 -0.02279 0.01505 -0.02227 0.01389 C -0.02084 0.01111 -0.01902 0.0088 -0.01771 0.00625 L -0.01003 0.00116 C -0.00925 0.0007 -0.00821 -3.7037E-6 -0.00769 -0.00023 C 0.00091 -0.00162 -0.0056 0.00162 -0.0004 -0.00139 " pathEditMode="relative" rAng="8580000" ptsTypes="AAAAAAAAAAAAAAAAAAAAAAAAAAAAAAAAAAAAAAAAAAAAAAAAAAAAAAAAAAAAAAAAAAAAAAAAAAAAAAAAAAAAAA">
                                      <p:cBhvr>
                                        <p:cTn id="20" dur="2000" fill="hold"/>
                                        <p:tgtEl>
                                          <p:spTgt spid="23"/>
                                        </p:tgtEl>
                                        <p:attrNameLst>
                                          <p:attrName>ppt_x</p:attrName>
                                          <p:attrName>ppt_y</p:attrName>
                                        </p:attrNameLst>
                                      </p:cBhvr>
                                      <p:rCtr x="-39" y="-486"/>
                                    </p:animMotion>
                                  </p:childTnLst>
                                </p:cTn>
                              </p:par>
                              <p:par>
                                <p:cTn id="21" presetID="0" presetClass="path" presetSubtype="0" autoRev="1" fill="remove" grpId="0" nodeType="withEffect">
                                  <p:stCondLst>
                                    <p:cond delay="0"/>
                                  </p:stCondLst>
                                  <p:childTnLst>
                                    <p:animMotion origin="layout" path="M -0.00026 0.00024 L -0.00013 -0.00023 C 0.0026 0.00371 0.00638 0.00579 0.00807 0.01111 C 0.01002 0.01783 0.00638 0.02662 0.00495 0.03195 C 0.00351 0.03334 0.00221 0.03519 0.00052 0.03565 C -0.003 0.03681 -0.0056 0.03287 -0.00847 0.0301 C -0.00834 0.02686 -0.00873 0.02454 -0.00821 0.02107 C -0.00769 0.01783 -0.00573 0.01574 -0.00482 0.01227 C -0.00391 0.0088 -0.00417 0.0044 -0.0043 0.00024 C -0.01992 -0.03472 -0.0112 -0.0331 -0.02188 -0.03379 C -0.02279 -0.02176 -0.02409 -0.01782 -0.01745 -0.00717 C -0.01615 -0.00463 -0.01367 -0.00625 -0.01172 -0.00578 C -0.00834 -0.00879 -0.0043 -0.00902 -0.0017 -0.01365 C 0.00078 -0.01805 0.00143 -0.02384 0.00325 -0.02916 L 0.00495 -0.03449 C 0.0056 -0.03541 0.00599 -0.03703 0.0069 -0.03703 C 0.01731 -0.03333 0.01367 -0.02569 0.01406 -0.0074 C 0.01328 -0.00463 0.01289 -0.00139 0.01211 0.00116 C 0.01185 0.00186 0.01067 0.00394 0.01002 0.00301 C 0.00781 0.00116 0.0069 -0.00393 0.00495 -0.0074 C 0.00117 -0.01458 0.00351 -0.00856 0.00052 -0.01944 C -0.00052 -0.0206 -0.00183 -0.02268 -0.00326 -0.02314 C -0.0043 -0.02384 -0.00547 -0.02361 -0.00664 -0.02291 C -0.01146 -0.01875 -0.01224 -0.01666 -0.01289 -0.0081 C -0.01302 -0.00578 -0.01289 -0.00393 -0.01276 -0.00208 C -0.01198 0.00024 -0.01133 0.00417 -0.0099 0.00649 C -0.00625 0.01227 -0.00274 0.00926 0.00169 0.00764 C 0.00364 0.00602 0.00573 0.00486 0.00755 0.00348 C 0.00859 0.00232 0.00911 0.00024 0.01041 0.00024 C 0.01198 0.00047 0.01393 0.00162 0.01575 0.00324 C 0.02005 0.00764 0.02096 0.01019 0.02356 0.01644 C 0.02304 0.02269 0.0233 0.02848 0.02239 0.03426 C 0.02161 0.03866 0.01784 0.04028 0.01575 0.03936 C 0.01367 0.0382 0.01172 0.03473 0.00989 0.03264 C 0.00117 0.02153 0.00338 0.02524 -0.00013 0.01667 C 0.00143 0.01088 0.0026 0.00625 0.00468 0.00024 C 0.00573 -0.00208 0.00729 -0.00486 0.00833 -0.00764 C 0.01666 -0.02685 0.00859 -0.00972 0.01354 -0.02014 C 0.01133 -0.02361 0.00937 -0.02708 0.00716 -0.03009 C 0.0039 -0.03356 -0.00104 -0.03426 -0.0043 -0.03564 C -0.0069 -0.03333 -0.00964 -0.03148 -0.01211 -0.0287 C -0.01302 -0.02777 -0.01446 -0.02615 -0.01394 -0.02453 C -0.01003 -0.01481 -0.0069 -0.01666 -0.00248 -0.01203 C -0.00144 -0.01134 -0.00078 -0.01041 -0.00013 -0.00879 C 0.00052 -0.00301 0.00221 0.00301 0.00182 0.0088 C 0.00195 0.01343 -0.00091 0.02223 -0.00065 0.02153 C -0.003 0.02338 -0.00456 0.02593 -0.00664 0.02662 C -0.00769 0.02662 -0.0086 0.02454 -0.00964 0.02315 C -0.0138 0.01806 -0.01354 0.01783 -0.01628 0.01111 C -0.01628 0.00949 -0.01654 0.00787 -0.01628 0.00672 C -0.0138 -0.00023 -0.01133 -0.00393 -0.00847 -0.00902 C -0.00664 -0.00902 -0.00521 -0.01064 -0.00339 -0.00949 C -0.00222 -0.00949 -0.00157 -0.00717 -0.00117 -0.00532 C -0.00013 -0.00208 0.00026 0.00162 0.00117 0.00463 L 0.00351 0.01389 C 0.00495 0.01459 0.00664 0.0169 0.00794 0.01598 C 0.01575 0.01158 0.01836 0.00556 0.02135 -0.00532 C 0.02213 -0.00694 0.02226 -0.00833 0.02252 -0.00995 C 0.01992 -0.01527 0.01731 -0.02152 0.01354 -0.02453 C 0.01302 -0.02569 0.01224 -0.02476 0.01106 -0.02476 C 0.00976 -0.02384 0.0082 -0.02291 0.00677 -0.02129 C 0.00508 -0.01828 0.00416 -0.00671 0.00364 -0.00532 C 0.00351 -0.00277 0.00325 -3.7037E-6 0.00325 0.00278 C 0.00351 0.00649 0.00429 0.0125 0.0039 0.0169 C 0.00377 0.02107 0.00299 0.02454 0.0026 0.02871 C 0.00208 0.02986 0.00143 0.03033 0.00078 0.03149 C -0.00026 0.03241 -0.00078 0.03588 -0.00183 0.03542 C -0.00521 0.03449 -0.01276 0.025 -0.01537 0.02176 C -0.01498 0.01899 -0.01498 0.01598 -0.01459 0.01274 C -0.01433 0.01111 -0.01367 0.00949 -0.01289 0.00811 C -0.01055 0.00394 -0.0069 0.00139 -0.00469 -0.00046 C -0.00235 0.00047 0.0013 -0.00069 0.0026 0.00278 C 0.00442 0.00695 0.00299 0.0132 0.00338 0.01806 C 0.00377 0.01968 0.00416 0.02084 0.00481 0.02223 C 0.00846 0.01829 0.01159 0.01713 0.01367 0.01019 C 0.0138 0.0088 0.01367 0.00718 0.01341 0.00602 C 0.01159 0.00162 0.01002 -0.0037 0.00768 -0.00648 C 0.00586 -0.00972 0.00299 -0.00995 0.00091 -0.01226 C -0.00039 -0.01319 -0.00104 -0.01574 -0.00235 -0.01782 C -0.00144 -0.02314 -0.00209 -0.02916 0.00013 -0.03356 C 0.00117 -0.03518 0.00273 -0.03125 0.00377 -0.02963 C 0.00468 -0.0287 0.00481 -0.02731 0.00521 -0.02592 C 0.00599 -0.02245 0.00703 -0.01921 0.00781 -0.01574 L 0.00781 -0.00069 C 0.00755 -3.7037E-6 0.00794 0.00209 0.00755 0.00348 C 0.00508 0.01783 0.00586 0.00625 0.0056 0.01574 " pathEditMode="relative" rAng="15240000" ptsTypes="AAAAAAAAAAAAAAAAAAAAAAAAAAAAAAAAAAAAAAAAAAAAAAAAAAAAAAAAAAAAAAAAAAAAAAAAAAAAAAAAAAAAAA">
                                      <p:cBhvr>
                                        <p:cTn id="22" dur="2000" fill="hold"/>
                                        <p:tgtEl>
                                          <p:spTgt spid="24"/>
                                        </p:tgtEl>
                                        <p:attrNameLst>
                                          <p:attrName>ppt_x</p:attrName>
                                          <p:attrName>ppt_y</p:attrName>
                                        </p:attrNameLst>
                                      </p:cBhvr>
                                      <p:rCtr x="273" y="46"/>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utoRev="1" fill="remove" grpId="0" nodeType="clickEffect">
                                  <p:stCondLst>
                                    <p:cond delay="0"/>
                                  </p:stCondLst>
                                  <p:childTnLst>
                                    <p:animMotion origin="layout" path="M 0.00065 0.00347 L 0.00065 0.0037 C -0.00352 0.00532 -0.00781 0.00671 -0.01185 0.00902 C -0.01302 0.00972 -0.01367 0.01273 -0.01498 0.01273 C -0.01888 0.01273 -0.02266 0.01041 -0.02643 0.00902 C -0.02956 0.00139 -0.03555 -0.00741 -0.0306 -0.01875 C -0.0293 -0.02153 -0.02643 -0.01991 -0.02435 -0.0206 C -0.00222 -0.01667 0.00495 -0.01135 0.02877 -0.02986 C 0.03281 -0.03287 0.03437 -0.04213 0.03711 -0.04838 C 0.03568 -0.0507 0.03463 -0.05764 0.03294 -0.05579 C 0.02656 -0.04861 0.02877 -0.02014 0.02982 -0.0132 C 0.03086 -0.00556 0.0345 -0.00185 0.03711 0.00347 C 0.04075 0.01111 0.04062 0.0125 0.04336 0.02199 C 0.04297 0.02893 0.04401 0.04305 0.03919 0.04791 C 0.03633 0.05092 0.03294 0.05162 0.02982 0.0537 C 0.02812 0.05324 0.01953 0.05115 0.01732 0.04977 C 0.01588 0.04907 0.01458 0.04745 0.01315 0.04606 C 0.0125 0.04421 0.01094 0.04282 0.01107 0.04051 C 0.01159 0.03217 0.01393 0.02453 0.01523 0.01643 C 0.01562 0.01412 0.01588 0.01157 0.01627 0.00902 C 0.01523 -0.0051 0.0181 -0.02223 0.01315 -0.03357 C 0.00872 -0.04398 -0.00078 -0.0419 -0.00768 -0.04653 C -0.01016 -0.04815 -0.0125 -0.05023 -0.01498 -0.05209 C -0.0194 -0.03033 -0.02253 -0.02593 -0.01602 -0.00023 C -0.01537 0.00277 -0.01263 0.00115 -0.01081 0.00162 C -0.00768 0.00254 -0.00456 0.00301 -0.00143 0.00347 C 0.00325 0.00555 0.00482 0.00555 0.00898 0.01273 C 0.01081 0.01597 0.01172 0.02014 0.01315 0.02384 C 0.01068 0.03125 0.00846 0.03912 0.00586 0.04606 C 0.00508 0.04838 0.00416 0.05162 0.00273 0.05162 C -0.00052 0.05231 -0.00352 0.0493 -0.00664 0.04791 C -0.01419 0.0368 -0.01589 0.04074 -0.00768 0.02384 C -0.00534 0.01898 -0.00235 0.01481 0.00065 0.01088 C 0.00338 0.0074 0.00755 0.0044 0.01107 0.00347 C 0.01445 0.00277 0.01797 0.00254 0.02148 0.00162 C 0.02357 0.00115 0.02565 0.00046 0.02773 -0.00023 C 0.02734 -0.0081 0.02747 -0.01621 0.02669 -0.02431 C 0.02643 -0.02639 0.02591 -0.02986 0.02461 -0.02986 C 0.01198 -0.02824 -0.0112 -0.01713 -0.02435 -0.01135 C -0.02539 -0.0125 -0.02682 -0.01297 -0.02748 -0.01505 C -0.03034 -0.02315 -0.03034 -0.03426 -0.02748 -0.04283 C -0.02357 -0.05417 -0.02071 -0.05371 -0.01498 -0.05579 C -0.01042 -0.0544 -0.00573 -0.05463 -0.00143 -0.05209 C -0.00026 -0.05139 0.00013 -0.04838 0.00065 -0.04653 C 0.00221 -0.04098 0.00338 -0.03542 0.00482 -0.02986 C 2.08333E-6 -0.00741 0.00195 -0.00533 -0.00873 0.00717 C -0.0099 0.00879 -0.01146 0.00856 -0.01289 0.00902 C -0.01797 0.01481 -0.02435 0.01782 -0.02435 0.03125 L -0.02123 0.0368 C -0.01914 0.03565 -0.00091 0.02754 0.00482 0.02014 C 0.00781 0.01643 0.01041 0.0118 0.01315 0.00717 C 0.01601 0.00254 0.01823 -0.00371 0.02148 -0.00764 C 0.03554 -0.02361 0.04765 -0.0294 0.06315 -0.03912 C 0.07057 -0.03473 0.0694 -0.0375 0.05898 -0.0132 C 0.05651 -0.00718 0.05286 -0.00301 0.04961 0.00162 C 0.0487 0.00324 0.04752 0.0044 0.04648 0.00532 C 0.03958 0.01203 0.03919 0.01203 0.03294 0.01643 C 0.02877 0.01227 0.02435 0.00879 0.02044 0.00347 C 0.01706 -0.00093 0.01484 -0.01065 0.01315 -0.0169 C 0.01276 -0.02269 0.01562 -0.05996 0.00273 -0.05394 C -0.00417 -0.05047 -0.01602 -0.03542 -0.01602 -0.03519 C -0.01732 -0.03241 -0.02084 -0.02477 -0.02123 -0.0206 C -0.02266 -0.00463 -0.02071 0.00625 -0.02435 0.02014 C -0.02539 0.0243 -0.02656 0.0287 -0.02852 0.03125 C -0.02995 0.03333 -0.03203 0.03264 -0.03373 0.0331 C -0.0375 0.02639 -0.04167 0.02014 -0.04518 0.01273 C -0.05391 -0.00486 -0.04961 0.00208 -0.05768 -0.00949 C -0.06068 -0.02246 -0.06198 -0.02431 -0.05873 -0.04283 C -0.05821 -0.0456 -0.05599 -0.04653 -0.05456 -0.04838 C -0.04675 -0.04283 -0.04896 -0.04607 -0.04206 -0.02986 C -0.0388 -0.02199 -0.03268 -0.00579 -0.03268 -0.00556 C -0.03229 -0.00324 -0.03229 -0.0007 -0.03164 0.00162 C -0.0293 0.01065 -0.02682 0.01805 -0.02227 0.02384 C -0.02136 0.025 -0.02018 0.02523 -0.01914 0.02569 C -0.01302 0.02477 -0.00677 0.02986 -0.00456 0.01828 C -0.00391 0.01481 -0.00391 0.01088 -0.00352 0.00717 C -0.00456 0.00046 -0.00495 -0.00672 -0.00664 -0.0132 C -0.00742 -0.01621 -0.00951 -0.01806 -0.01081 -0.0206 C -0.02578 -0.04977 -0.01042 -0.02176 -0.02539 -0.04838 C -0.02682 -0.05625 -0.02878 -0.06019 -0.01914 -0.0632 C -0.01576 -0.06412 -0.00807 -0.04537 -0.00768 -0.04468 C -0.00547 -0.04051 -0.00274 -0.03727 -0.00039 -0.03357 C 0.00065 -0.03172 0.0013 -0.02871 0.00273 -0.02801 C 0.00742 -0.02547 0.0125 -0.02547 0.01732 -0.02431 C 0.02148 -0.02477 0.02591 -0.02361 0.02982 -0.02616 C 0.03125 -0.02709 0.03203 -0.03079 0.0319 -0.03357 C 0.03138 -0.04607 0.02799 -0.05162 0.02461 -0.06135 C 0.02357 -0.06435 0.02252 -0.06736 0.02148 -0.0706 C 0.02318 -0.07292 0.02461 -0.07917 0.02669 -0.07801 C 0.03021 -0.07593 0.03151 -0.06783 0.03398 -0.0632 C 0.03672 -0.0581 0.03958 -0.05324 0.04232 -0.04838 C 0.04466 -0.03148 0.04453 -0.04121 0.03294 -0.0169 C 0.02838 -0.00718 0.02526 -0.00232 0.01836 0.00162 C 0.01601 0.00301 0.01354 0.00301 0.01107 0.00347 C 0.00924 0.00277 0.00325 -0.00301 0.00065 0.00162 C -0.00117 0.00486 -0.00209 0.00902 -0.00352 0.01273 C -0.00287 0.01713 -0.00248 0.02176 -0.00143 0.02569 C 0.00065 0.03402 0.00612 0.04305 -0.00039 0.03125 " pathEditMode="relative" rAng="0" ptsTypes="AAAAAAAAAAAAAAAAAAAAAAAAAAAAAAAAAAAAAAAAAAAAAAAAAAAAAAAAAAAAAAAAAAAAAAAAAAAAAAAAAAAAAAAAAAAAAAAAAA">
                                      <p:cBhvr>
                                        <p:cTn id="26" dur="2000" fill="hold"/>
                                        <p:tgtEl>
                                          <p:spTgt spid="37"/>
                                        </p:tgtEl>
                                        <p:attrNameLst>
                                          <p:attrName>ppt_x</p:attrName>
                                          <p:attrName>ppt_y</p:attrName>
                                        </p:attrNameLst>
                                      </p:cBhvr>
                                      <p:rCtr x="286" y="-1574"/>
                                    </p:animMotion>
                                  </p:childTnLst>
                                </p:cTn>
                              </p:par>
                              <p:par>
                                <p:cTn id="27" presetID="0" presetClass="path" presetSubtype="0" autoRev="1" fill="remove" grpId="0" nodeType="withEffect">
                                  <p:stCondLst>
                                    <p:cond delay="0"/>
                                  </p:stCondLst>
                                  <p:childTnLst>
                                    <p:animMotion origin="layout" path="M 0.07018 0.14769 L 0.07005 0.14769 C 0.07071 0.14005 0.07162 0.13241 0.07175 0.12501 C 0.07188 0.12269 0.07045 0.12061 0.07097 0.11852 C 0.0724 0.11204 0.075 0.10649 0.07709 0.1007 C 0.08216 0.09839 0.08893 0.09144 0.0931 0.10371 C 0.09414 0.10695 0.09219 0.11112 0.0918 0.11482 C 0.0819 0.15024 0.07643 0.16019 0.07761 0.20626 C 0.07774 0.21413 0.08216 0.21991 0.08438 0.22686 C 0.08607 0.22524 0.09011 0.22593 0.08985 0.22246 C 0.08828 0.2095 0.07253 0.20278 0.06849 0.20209 C 0.0642 0.20116 0.06094 0.20579 0.05716 0.20811 C 0.05183 0.21158 0.05117 0.21089 0.04518 0.21204 C 0.04167 0.2088 0.03386 0.20556 0.03308 0.19584 C 0.03255 0.18982 0.03334 0.18403 0.03347 0.17801 C 0.03425 0.17547 0.03841 0.16204 0.03998 0.1588 C 0.04089 0.15672 0.04219 0.1551 0.04336 0.15325 C 0.04453 0.15278 0.04584 0.1507 0.04701 0.15163 C 0.0513 0.15556 0.05443 0.16227 0.05821 0.16737 C 0.05925 0.16876 0.06055 0.17014 0.06172 0.17176 C 0.06953 0.17501 0.07748 0.18589 0.08516 0.18172 C 0.09232 0.17801 0.09453 0.16158 0.09948 0.15186 C 0.10117 0.14839 0.10313 0.14514 0.10495 0.14167 C 0.09518 0.12663 0.09401 0.11968 0.07813 0.1213 C 0.0763 0.1213 0.07617 0.12639 0.07526 0.1294 C 0.0737 0.13426 0.0724 0.13913 0.07097 0.14422 C 0.06823 0.15139 0.06771 0.15394 0.06237 0.15834 C 0.06003 0.16019 0.05755 0.16019 0.05508 0.16112 C 0.05209 0.1544 0.0487 0.14792 0.04597 0.14121 C 0.04505 0.13889 0.04375 0.13635 0.04414 0.1338 C 0.04505 0.12825 0.04766 0.12431 0.04948 0.11968 C 0.05808 0.11112 0.05664 0.10695 0.0625 0.12663 C 0.0642 0.13218 0.06537 0.13866 0.06641 0.14514 C 0.06719 0.15093 0.06732 0.1588 0.06654 0.16505 C 0.06563 0.17084 0.06446 0.17686 0.0638 0.18288 C 0.06328 0.18658 0.06289 0.19028 0.0625 0.19399 C 0.0668 0.19607 0.07097 0.19931 0.07552 0.20093 C 0.0767 0.20116 0.07865 0.20163 0.07917 0.19931 C 0.08282 0.17778 0.08529 0.13542 0.08698 0.11158 C 0.08789 0.11019 0.08867 0.10811 0.08998 0.10764 C 0.09532 0.10579 0.10117 0.10973 0.10469 0.1176 C 0.10925 0.12825 0.10795 0.13288 0.1069 0.14306 C 0.10456 0.15001 0.103 0.15788 0.10013 0.16413 C 0.09935 0.16575 0.09766 0.16551 0.09649 0.16551 C 0.09297 0.16621 0.08972 0.16621 0.0862 0.16667 C 0.07617 0.15047 0.07435 0.15301 0.07162 0.13079 C 0.07123 0.12825 0.07188 0.1257 0.07214 0.12315 C 0.07097 0.11274 0.07162 0.10116 0.06459 0.0963 L 0.06055 0.09954 C 0.06042 0.10325 0.05821 0.13658 0.06003 0.14862 C 0.06081 0.15487 0.06237 0.16089 0.0638 0.16714 C 0.06524 0.17362 0.06771 0.1794 0.06862 0.18635 C 0.07201 0.21528 0.07071 0.23751 0.07018 0.26667 C 0.06524 0.27755 0.06706 0.27639 0.05808 0.25047 C 0.05586 0.24422 0.05495 0.23658 0.05365 0.22964 C 0.05313 0.22755 0.053 0.22524 0.05287 0.22315 C 0.05183 0.20926 0.05196 0.20857 0.05183 0.19676 C 0.0556 0.19121 0.05899 0.18519 0.06315 0.18056 C 0.06667 0.17663 0.07253 0.17639 0.07643 0.1757 C 0.07969 0.17709 0.09818 0.19538 0.09961 0.17176 C 0.10026 0.15903 0.09662 0.13403 0.09649 0.1338 C 0.09558 0.13079 0.09271 0.12223 0.09076 0.12014 C 0.08282 0.11204 0.07643 0.11135 0.07045 0.10024 C 0.06862 0.097 0.0668 0.09352 0.06615 0.08936 C 0.0655 0.08612 0.06667 0.08311 0.06706 0.0801 C 0.07188 0.07616 0.0767 0.07153 0.08177 0.06829 C 0.09414 0.06019 0.08893 0.06482 0.09792 0.05556 C 0.10586 0.05533 0.10729 0.05371 0.11589 0.06575 C 0.11706 0.0676 0.1168 0.07153 0.11719 0.07477 C 0.11159 0.08565 0.11407 0.08311 0.103 0.08866 C 0.09779 0.09144 0.08698 0.09561 0.08698 0.09561 C 0.08555 0.09538 0.08425 0.09445 0.08282 0.09468 C 0.07722 0.09538 0.0724 0.097 0.06771 0.10232 C 0.0668 0.10348 0.06628 0.10533 0.06563 0.10695 C 0.06393 0.11737 0.05899 0.12593 0.06433 0.1338 C 0.06589 0.13612 0.06797 0.13751 0.06979 0.13936 C 0.0737 0.14005 0.07761 0.14214 0.08164 0.14167 C 0.08347 0.14144 0.08516 0.13866 0.08698 0.13727 C 0.10768 0.12292 0.0875 0.13843 0.10677 0.12315 C 0.11146 0.12362 0.1142 0.12176 0.11237 0.13866 C 0.11159 0.14468 0.09896 0.1507 0.09857 0.15116 C 0.09558 0.15325 0.09284 0.15672 0.09011 0.15926 C 0.08867 0.16042 0.08685 0.16042 0.08607 0.16251 C 0.08295 0.16922 0.08112 0.17778 0.07891 0.18542 C 0.07761 0.19237 0.07539 0.19931 0.07539 0.20672 C 0.07526 0.2095 0.07696 0.21204 0.07852 0.21274 C 0.08529 0.21644 0.08933 0.21274 0.09571 0.21065 C 0.09766 0.20996 0.09961 0.2095 0.1017 0.2088 C 0.10222 0.21251 0.10508 0.21714 0.10365 0.22014 C 0.1013 0.22524 0.09662 0.22454 0.09336 0.22686 C 0.08959 0.22964 0.08607 0.23264 0.08255 0.23542 C 0.07279 0.23334 0.078 0.23658 0.0694 0.20857 C 0.06589 0.19746 0.06446 0.19051 0.06485 0.17778 C 0.06498 0.17339 0.06589 0.16922 0.06654 0.16505 C 0.06758 0.16227 0.07266 0.1544 0.07123 0.14839 C 0.07018 0.14422 0.06836 0.14121 0.06693 0.13751 C 0.06433 0.13704 0.06172 0.13589 0.05938 0.13635 C 0.05417 0.13681 0.04753 0.1426 0.05599 0.13612 " pathEditMode="fixed" rAng="6660000" ptsTypes="AAAAAAAAAAAAAAAAAAAAAAAAAAAAAAAAAAAAAAAAAAAAAAAAAAAAAAAAAAAAAAAAAAAAAAAAAAAAAAAAAAAAAAAAAAAAAAAAAA">
                                      <p:cBhvr>
                                        <p:cTn id="28" dur="2000" fill="hold"/>
                                        <p:tgtEl>
                                          <p:spTgt spid="62"/>
                                        </p:tgtEl>
                                        <p:attrNameLst>
                                          <p:attrName>ppt_x</p:attrName>
                                          <p:attrName>ppt_y</p:attrName>
                                        </p:attrNameLst>
                                      </p:cBhvr>
                                      <p:rCtr x="729" y="1042"/>
                                    </p:animMotion>
                                  </p:childTnLst>
                                </p:cTn>
                              </p:par>
                              <p:par>
                                <p:cTn id="29" presetID="0" presetClass="path" presetSubtype="0" autoRev="1" fill="remove" grpId="0" nodeType="withEffect">
                                  <p:stCondLst>
                                    <p:cond delay="0"/>
                                  </p:stCondLst>
                                  <p:childTnLst>
                                    <p:animMotion origin="layout" path="M -0.00899 -0.02315 L -0.00873 -0.02315 C -0.01159 -0.01736 -0.01485 -0.01157 -0.01706 -0.00579 C -0.01758 -0.00393 -0.01706 -0.00092 -0.0181 0.00046 C -0.02123 0.00463 -0.02552 0.00741 -0.02865 0.00949 C -0.03373 0.00718 -0.04141 0.00671 -0.04128 -0.00764 C -0.04128 -0.01111 -0.0388 -0.01296 -0.03711 -0.01551 C -0.01836 -0.03611 -0.01081 -0.03958 0.00195 -0.07986 C 0.00429 -0.08657 0.0026 -0.09583 0.00247 -0.10347 C 0.00065 -0.10393 -0.00274 -0.1081 -0.00326 -0.10509 C -0.00573 -0.09282 0.00521 -0.07199 0.00885 -0.06782 C 0.01198 -0.06273 0.01601 -0.06366 0.02005 -0.0625 C 0.02539 -0.05995 0.02591 -0.05903 0.03112 -0.05417 C 0.03333 -0.04815 0.0388 -0.03796 0.03659 -0.02893 C 0.03568 -0.02361 0.0332 -0.01944 0.03151 -0.01458 C 0.02982 -0.01319 0.02213 -0.00532 0.02018 -0.00417 C 0.01862 -0.00324 0.01693 -0.00301 0.01549 -0.00254 C 0.01445 -0.00347 0.01263 -0.00278 0.01198 -0.00486 C 0.00937 -0.01227 0.00898 -0.02106 0.00703 -0.02847 C 0.00677 -0.03102 0.00612 -0.03333 0.00547 -0.03565 C -0.00013 -0.04583 -0.00365 -0.0625 -0.01133 -0.06643 C -0.01862 -0.06967 -0.02539 -0.05787 -0.03281 -0.05417 C -0.0349 -0.05347 -0.03776 -0.05231 -0.0405 -0.05116 C -0.03633 -0.02893 -0.03724 -0.02222 -0.02344 -0.00879 C -0.02227 -0.00648 -0.02057 -0.01065 -0.01888 -0.01227 C -0.01615 -0.01504 -0.01341 -0.01782 -0.01055 -0.02106 C -0.00612 -0.0243 -0.00495 -0.02616 0.00091 -0.025 C 0.00325 -0.02407 0.00573 -0.02222 0.00781 -0.0206 C 0.00833 -0.01204 0.00924 -0.00324 0.0095 0.00509 C 0.00963 0.0081 0.01002 0.01134 0.00898 0.01296 C 0.00664 0.01667 0.00312 0.01759 2.08333E-6 0.02014 C -0.00938 0.01921 -0.00977 0.02454 -0.00873 0.00185 C -0.0086 -0.0044 -0.00755 -0.01088 -0.00638 -0.01759 C -0.00547 -0.02315 -0.00326 -0.02986 -0.00065 -0.03449 C 0.00182 -0.03866 0.00456 -0.04259 0.00703 -0.04699 C 0.00833 -0.0493 0.00976 -0.05208 0.0112 -0.05486 C 0.00859 -0.06111 0.00586 -0.06759 0.0026 -0.07384 C 0.00169 -0.07523 0.00013 -0.07731 -0.00091 -0.07592 C -0.01068 -0.06065 -0.02552 -0.02685 -0.03386 -0.00856 C -0.03529 -0.0081 -0.03659 -0.00694 -0.03763 -0.00787 C -0.04284 -0.01157 -0.04675 -0.02014 -0.04714 -0.03009 C -0.04805 -0.04305 -0.04518 -0.04629 -0.0418 -0.0537 C -0.0375 -0.05787 -0.03399 -0.06273 -0.02956 -0.06528 C -0.02826 -0.06643 -0.02696 -0.06412 -0.02591 -0.06319 C -0.02279 -0.06018 -0.02005 -0.05717 -0.01693 -0.05463 C -0.01328 -0.03148 -0.0112 -0.03148 -0.01524 -0.01018 C -0.0155 -0.00787 -0.01693 -0.00625 -0.01771 -0.00463 C -0.01979 0.00533 -0.02409 0.01505 -0.01966 0.02593 L -0.01511 0.02685 C -0.0138 0.02338 -0.00209 -0.00231 -0.00026 -0.01435 C 0.0013 -0.0206 0.00182 -0.02708 0.00234 -0.03356 C 0.00299 -0.04051 0.00273 -0.04792 0.00377 -0.05417 C 0.00963 -0.08241 0.01732 -0.09977 0.02643 -0.12407 C 0.03372 -0.12824 0.03216 -0.12963 0.03216 -0.09954 C 0.03177 -0.09143 0.03034 -0.08426 0.02929 -0.07708 C 0.02929 -0.07477 0.02864 -0.07245 0.02812 -0.0706 C 0.02474 -0.05787 0.02461 -0.05787 0.02109 -0.04722 C 0.01666 -0.04653 0.01185 -0.04444 0.00703 -0.04467 C 0.00273 -0.04421 -0.00235 -0.04977 -0.00599 -0.05301 C -0.00807 -0.05717 -0.01849 -0.08981 -0.02696 -0.07129 C -0.03086 -0.06157 -0.03555 -0.03657 -0.03529 -0.03634 C -0.03568 -0.03264 -0.03568 -0.02315 -0.03451 -0.01898 C -0.03034 -0.00486 -0.02487 0.00139 -0.02331 0.0169 C -0.02292 0.0213 -0.02227 0.02593 -0.02279 0.03009 C -0.02331 0.03333 -0.025 0.03472 -0.0263 0.03704 C -0.03177 0.03565 -0.03737 0.03542 -0.04245 0.0331 C -0.05547 0.02824 -0.04987 0.0294 -0.05977 0.02824 C -0.06667 0.02176 -0.06823 0.02153 -0.07188 0.00301 C -0.0724 0.00023 -0.07123 -0.00278 -0.07071 -0.00579 C -0.0625 -0.00949 -0.06537 -0.00972 -0.05417 -0.0044 C -0.04922 -0.00116 -0.03867 0.00509 -0.03867 0.00509 C -0.0375 0.00671 -0.03698 0.0088 -0.03568 0.00996 C -0.03047 0.01458 -0.02578 0.01759 -0.02031 0.01759 C -0.01927 0.01759 -0.01836 0.01667 -0.01719 0.01574 C -0.0125 0.00833 -0.00599 0.00579 -0.00821 -0.00602 C -0.00899 -0.00926 -0.01003 -0.0125 -0.01107 -0.01574 C -0.01406 -0.02014 -0.0168 -0.02546 -0.02044 -0.0287 C -0.02201 -0.03055 -0.02461 -0.0294 -0.02656 -0.03009 C -0.04792 -0.03773 -0.02656 -0.03125 -0.04714 -0.03704 C -0.05104 -0.04167 -0.05404 -0.04236 -0.04727 -0.05555 C -0.04479 -0.05972 -0.03229 -0.05347 -0.03203 -0.05301 C -0.02904 -0.05185 -0.02539 -0.05208 -0.02227 -0.05162 C -0.02071 -0.05139 -0.01927 -0.04954 -0.01797 -0.05069 C -0.01328 -0.0537 -0.00912 -0.05926 -0.00508 -0.06319 C -0.00169 -0.06829 0.00221 -0.07245 0.00403 -0.07801 C 0.00534 -0.08079 0.00469 -0.08449 0.00364 -0.08657 C -0.0013 -0.09583 -0.0056 -0.09676 -0.01159 -0.10069 C -0.01354 -0.10208 -0.0155 -0.10324 -0.01732 -0.10486 C -0.01693 -0.10856 -0.01784 -0.11481 -0.01589 -0.11597 C -0.01237 -0.11805 -0.0086 -0.11296 -0.00521 -0.11204 C -0.0013 -0.11088 0.00299 -0.11042 0.00664 -0.10903 C 0.01432 -0.09815 0.01094 -0.10579 0.00989 -0.07384 C 0.00963 -0.06134 0.00846 -0.05417 0.00456 -0.04375 C 0.00312 -0.03981 0.00117 -0.0375 -0.00065 -0.03449 C -0.00235 -0.0331 -0.00938 -0.03102 -0.00951 -0.02477 C -0.0099 -0.02014 -0.00938 -0.01597 -0.00938 -0.01134 C -0.00729 -0.00833 -0.00508 -0.00555 -0.00313 -0.00324 C 0.00156 0.00093 0.00859 0.00255 -0.00052 0.00023 " pathEditMode="relative" rAng="19380000" ptsTypes="AAAAAAAAAAAAAAAAAAAAAAAAAAAAAAAAAAAAAAAAAAAAAAAAAAAAAAAAAAAAAAAAAAAAAAAAAAAAAAAAAAAAAAAAAAAAAAAAAA">
                                      <p:cBhvr>
                                        <p:cTn id="30" dur="2000" fill="hold"/>
                                        <p:tgtEl>
                                          <p:spTgt spid="65"/>
                                        </p:tgtEl>
                                        <p:attrNameLst>
                                          <p:attrName>ppt_x</p:attrName>
                                          <p:attrName>ppt_y</p:attrName>
                                        </p:attrNameLst>
                                      </p:cBhvr>
                                      <p:rCtr x="-299" y="-1574"/>
                                    </p:animMotion>
                                  </p:childTnLst>
                                </p:cTn>
                              </p:par>
                              <p:par>
                                <p:cTn id="31" presetID="0" presetClass="path" presetSubtype="0" autoRev="1" fill="remove" grpId="0" nodeType="withEffect">
                                  <p:stCondLst>
                                    <p:cond delay="0"/>
                                  </p:stCondLst>
                                  <p:childTnLst>
                                    <p:animMotion origin="layout" path="M -0.00065 -0.00116 L -0.00078 -0.00092 C -0.00117 -0.00879 -0.00143 -0.01666 -0.00221 -0.02407 C -0.00247 -0.02616 -0.00404 -0.02824 -0.00391 -0.02986 C -0.00339 -0.0368 -0.00169 -0.04329 -0.00039 -0.04977 C 0.00417 -0.0544 0.0099 -0.06389 0.01563 -0.0537 C 0.01693 -0.05069 0.01576 -0.04676 0.01589 -0.04236 C 0.01094 -0.0037 0.00716 0.0081 0.01458 0.05185 C 0.01576 0.05996 0.0207 0.06389 0.02383 0.06945 C 0.02539 0.06713 0.0293 0.06621 0.02852 0.06296 C 0.02539 0.05023 0.00911 0.05116 0.00508 0.05232 C 0.00078 0.05324 -0.00182 0.05903 -0.00508 0.0625 C -0.00977 0.06852 -0.01055 0.06759 -0.01615 0.07176 C -0.02005 0.07037 -0.02799 0.07037 -0.03008 0.06134 C -0.03151 0.05533 -0.0306 0.05 -0.03151 0.04421 C -0.03177 0.04121 -0.02956 0.02616 -0.02852 0.02246 C -0.02799 0.02014 -0.02682 0.01806 -0.02591 0.01505 C -0.02487 0.01482 -0.02383 0.01204 -0.02253 0.01204 C -0.01797 0.01459 -0.01406 0.01968 -0.00964 0.02292 C -0.00833 0.02384 -0.00703 0.02454 -0.0056 0.0257 C 0.00234 0.02546 0.01159 0.03264 0.01849 0.02523 C 0.02487 0.01875 0.02487 0.00116 0.02826 -0.00995 C 0.02956 -0.01412 0.03099 -0.01782 0.03229 -0.02199 C 0.0207 -0.0331 0.01862 -0.03866 0.00352 -0.03079 C 0.00169 -0.0294 0.00234 -0.02454 0.00182 -0.02129 C 0.00091 -0.01643 0.00026 -0.01041 -0.00039 -0.00486 C -0.00208 0.00301 -0.00234 0.00579 -0.00677 0.01227 C -0.00885 0.01505 -0.01133 0.01621 -0.01354 0.01829 C -0.01732 0.01296 -0.02148 0.0081 -0.025 0.00278 C -0.02591 0.00116 -0.02799 -0.00092 -0.02773 -0.00347 C -0.02773 -0.00926 -0.02565 -0.01412 -0.02461 -0.01944 C -0.01745 -0.03148 -0.0194 -0.03495 -0.01094 -0.01852 C -0.00859 -0.01366 -0.00664 -0.00787 -0.00482 -0.00208 C -0.00312 0.00301 -0.00195 0.01088 -0.00195 0.01713 C -0.00195 0.02315 -0.00221 0.0294 -0.00208 0.03565 C -0.00208 0.03889 -0.00195 0.04329 -0.00182 0.04699 C 0.0026 0.04722 0.00664 0.04838 0.01172 0.04815 C 0.01289 0.04792 0.01484 0.04746 0.0151 0.04514 C 0.01576 0.02269 0.01237 -0.01967 0.01068 -0.04352 C 0.01146 -0.04583 0.01185 -0.04768 0.01315 -0.04861 C 0.01797 -0.05254 0.02422 -0.05139 0.02865 -0.04537 C 0.03451 -0.03704 0.03385 -0.03194 0.03438 -0.02153 C 0.03307 -0.01366 0.03268 -0.00602 0.0306 0.00185 C 0.03021 0.00324 0.02839 0.00417 0.02734 0.00486 C 0.02396 0.00695 0.0207 0.00834 0.01745 0.01019 C 0.00547 -0.00069 0.00417 0.00209 -0.00156 -0.01829 C -0.00234 -0.0206 -0.00195 -0.02315 -0.00208 -0.02592 C -0.00469 -0.03541 -0.0056 -0.04722 -0.01315 -0.04884 L -0.01654 -0.04398 C -0.01615 -0.04004 -0.01393 -0.00694 -0.01042 0.00394 C -0.00872 0.00972 -0.00651 0.01505 -0.00417 0.02037 C -0.00195 0.0257 0.00169 0.03079 0.00299 0.03681 C 0.01029 0.06366 0.01198 0.08565 0.01549 0.11412 C 0.01224 0.12685 0.01393 0.12477 0.00156 0.10371 C -0.00143 0.09861 -0.00339 0.09167 -0.0056 0.08542 C -0.00638 0.08357 -0.0069 0.08125 -0.00729 0.0794 C -0.01016 0.06644 -0.01016 0.06574 -0.01185 0.05417 C -0.00898 0.04722 -0.00651 0.03982 -0.00299 0.03287 C -0.00013 0.02824 0.00534 0.02546 0.00924 0.02338 C 0.0125 0.02338 0.03294 0.03287 0.03112 0.00949 C 0.03008 -0.00324 0.02318 -0.02592 0.02305 -0.02592 C 0.02161 -0.02916 0.01771 -0.03565 0.01549 -0.0375 C 0.00677 -0.04143 0.00039 -0.03889 -0.0069 -0.04745 C -0.00911 -0.04977 -0.01146 -0.05231 -0.01263 -0.05602 C -0.01354 -0.05879 -0.01289 -0.0625 -0.01302 -0.06551 C -0.00872 -0.07129 -0.00482 -0.07778 -0.00026 -0.08287 C 0.01068 -0.09653 0.00625 -0.08981 0.01367 -0.10254 C 0.02135 -0.10625 0.02253 -0.10833 0.03242 -0.1 C 0.03398 -0.09907 0.03424 -0.09514 0.03503 -0.09236 C 0.03099 -0.07916 0.03307 -0.08333 0.02318 -0.07245 C 0.01836 -0.06782 0.00859 -0.05903 0.00846 -0.05903 C 0.00716 -0.05856 0.00573 -0.05879 0.0043 -0.0581 C -0.00104 -0.05532 -0.00547 -0.05116 -0.00924 -0.04421 C -0.01003 -0.04259 -0.01029 -0.04074 -0.01068 -0.03889 C -0.01081 -0.02801 -0.01445 -0.01759 -0.0082 -0.01227 C -0.00638 -0.01065 -0.00417 -0.01018 -0.00221 -0.00903 C 0.00169 -0.01065 0.00573 -0.00995 0.00951 -0.01204 C 0.01133 -0.01319 0.01263 -0.01713 0.01419 -0.01852 C 0.03229 -0.04143 0.01484 -0.01829 0.03151 -0.04097 C 0.03607 -0.04236 0.03854 -0.04537 0.03906 -0.02801 C 0.03906 -0.02199 0.02773 -0.01065 0.02695 -0.01018 C 0.02461 -0.00671 0.02253 -0.00231 0.02018 0.00139 C 0.01901 0.00301 0.01732 0.00324 0.01667 0.00625 C 0.01471 0.01412 0.01406 0.02315 0.01289 0.03148 C 0.01263 0.03889 0.01146 0.04653 0.01237 0.05324 C 0.01276 0.05648 0.01471 0.05834 0.01628 0.05834 C 0.02331 0.05903 0.02682 0.05371 0.03268 0.04884 C 0.03451 0.04746 0.0362 0.04607 0.03815 0.04445 C 0.03932 0.04722 0.04258 0.05116 0.04167 0.05463 C 0.0401 0.06065 0.03542 0.06181 0.03255 0.06574 C 0.0293 0.06991 0.0263 0.07408 0.02357 0.07871 C 0.01354 0.08009 0.01901 0.08171 0.00677 0.05834 C 0.00195 0.04908 -0.00039 0.04283 -0.00169 0.02963 C -0.00221 0.02593 -0.00195 0.02153 -0.00195 0.01713 C -0.0013 0.01412 0.00273 0.00417 0.00039 -0.00139 C -0.00117 -0.00463 -0.00339 -0.00671 -0.00534 -0.00972 C -0.00781 -0.00903 -0.01042 -0.00903 -0.01276 -0.00764 C -0.01771 -0.00555 -0.02344 0.00347 -0.01602 -0.00648 " pathEditMode="relative" rAng="5820000" ptsTypes="AAAAAAAAAAAAAAAAAAAAAAAAAAAAAAAAAAAAAAAAAAAAAAAAAAAAAAAAAAAAAAAAAAAAAAAAAAAAAAAAAAAAAAAAAAAAAAAAAA">
                                      <p:cBhvr>
                                        <p:cTn id="32" dur="2000" fill="hold"/>
                                        <p:tgtEl>
                                          <p:spTgt spid="66"/>
                                        </p:tgtEl>
                                        <p:attrNameLst>
                                          <p:attrName>ppt_x</p:attrName>
                                          <p:attrName>ppt_y</p:attrName>
                                        </p:attrNameLst>
                                      </p:cBhvr>
                                      <p:rCtr x="885" y="694"/>
                                    </p:animMotion>
                                  </p:childTnLst>
                                </p:cTn>
                              </p:par>
                              <p:par>
                                <p:cTn id="33" presetID="0" presetClass="path" presetSubtype="0" autoRev="1" fill="remove" grpId="0" nodeType="withEffect">
                                  <p:stCondLst>
                                    <p:cond delay="0"/>
                                  </p:stCondLst>
                                  <p:childTnLst>
                                    <p:animMotion origin="layout" path="M 0.05599 0.1426 L 0.05586 0.14283 C 0.05169 0.14167 0.04739 0.14051 0.0431 0.14074 C 0.04193 0.14051 0.04075 0.14306 0.03945 0.14236 C 0.03581 0.14005 0.03268 0.13565 0.02943 0.13218 C 0.02773 0.12315 0.0237 0.11135 0.03047 0.10348 C 0.03216 0.10162 0.0345 0.10486 0.03672 0.10533 C 0.05703 0.12153 0.06276 0.13079 0.08867 0.12732 C 0.09297 0.12686 0.09609 0.11898 0.09987 0.11459 C 0.09896 0.11158 0.09922 0.1044 0.09726 0.1051 C 0.0901 0.10834 0.08685 0.13635 0.08659 0.14375 C 0.0862 0.15162 0.08893 0.15695 0.09036 0.16366 C 0.09245 0.17315 0.09206 0.17431 0.09297 0.18473 C 0.0914 0.19098 0.08971 0.2051 0.08424 0.20695 C 0.08099 0.20787 0.07773 0.20672 0.07422 0.20672 C 0.07278 0.20556 0.0651 0.19838 0.06341 0.19607 C 0.06211 0.19422 0.06107 0.19236 0.06002 0.19005 C 0.05963 0.18797 0.05846 0.18588 0.05898 0.18357 C 0.06107 0.17616 0.06471 0.17014 0.06732 0.1632 C 0.0681 0.16135 0.06888 0.15903 0.06966 0.15695 C 0.07135 0.14306 0.07721 0.12848 0.07461 0.11482 C 0.07213 0.10232 0.06289 0.09885 0.05729 0.09051 C 0.05534 0.0875 0.05338 0.08426 0.05143 0.08079 C 0.04323 0.09908 0.03945 0.10116 0.04101 0.1294 C 0.04088 0.13264 0.04388 0.13241 0.04544 0.13426 C 0.04831 0.13681 0.05104 0.13889 0.05403 0.14144 C 0.05807 0.14584 0.0595 0.14676 0.06224 0.15625 C 0.06328 0.16042 0.06341 0.16482 0.06406 0.16898 C 0.06028 0.17477 0.05677 0.18079 0.05325 0.18565 C 0.05195 0.18773 0.05052 0.19005 0.04909 0.18936 C 0.04596 0.1882 0.04362 0.18334 0.04088 0.18033 C 0.03581 0.16551 0.03346 0.16829 0.0444 0.15695 C 0.04739 0.15371 0.05104 0.15162 0.05469 0.14908 C 0.05781 0.14792 0.06237 0.14746 0.06575 0.14861 C 0.06914 0.14977 0.07265 0.15162 0.07604 0.15278 C 0.07799 0.15371 0.08021 0.15394 0.08229 0.15486 C 0.0832 0.14699 0.08489 0.13959 0.08568 0.13148 C 0.08581 0.1294 0.08594 0.12547 0.08476 0.125 C 0.07252 0.11922 0.04857 0.11621 0.03502 0.11412 C 0.03424 0.1125 0.0332 0.11111 0.03281 0.1088 C 0.03151 0.09954 0.03359 0.08889 0.03789 0.08264 C 0.04375 0.07361 0.04635 0.07616 0.05208 0.07755 C 0.05612 0.08148 0.06055 0.08403 0.06419 0.08889 C 0.0651 0.09028 0.06497 0.09329 0.0651 0.09537 C 0.06562 0.10139 0.06562 0.10741 0.06614 0.11343 C 0.05729 0.13195 0.05885 0.13496 0.04635 0.14074 C 0.04505 0.14144 0.04362 0.14051 0.04219 0.14005 C 0.03633 0.1426 0.02969 0.14167 0.02721 0.1544 L 0.0293 0.16158 C 0.03138 0.16158 0.05013 0.16412 0.0569 0.16088 C 0.06042 0.15903 0.06367 0.15602 0.06706 0.15324 C 0.0707 0.1507 0.07383 0.14607 0.07773 0.14398 C 0.09388 0.13727 0.10638 0.13866 0.12278 0.13843 C 0.12903 0.14699 0.12838 0.14398 0.11419 0.16042 C 0.11068 0.16482 0.10638 0.16667 0.1026 0.16922 C 0.10143 0.17014 0.10026 0.17061 0.09896 0.17084 C 0.09114 0.17315 0.09088 0.17292 0.08411 0.17361 C 0.08099 0.16713 0.07734 0.16135 0.07461 0.15417 C 0.07226 0.14769 0.072 0.13727 0.07148 0.13056 C 0.07213 0.12454 0.08177 0.09121 0.06849 0.08959 C 0.06133 0.08889 0.04739 0.09607 0.04739 0.09653 C 0.0457 0.09838 0.04088 0.10324 0.03971 0.10718 C 0.03568 0.12153 0.03528 0.13287 0.0293 0.14398 C 0.02747 0.14723 0.02565 0.15047 0.02331 0.15209 C 0.02161 0.15324 0.01979 0.15116 0.0181 0.15023 C 0.01562 0.14213 0.01289 0.13357 0.01094 0.12454 C 0.00599 0.10324 0.00872 0.11227 0.00325 0.0963 C 0.00273 0.08264 0.00182 0.07986 0.00833 0.06459 C 0.00924 0.06204 0.01159 0.0625 0.01341 0.06181 C 0.01966 0.0713 0.0181 0.0669 0.02161 0.08658 C 0.02331 0.09561 0.02604 0.11482 0.02604 0.11505 C 0.02604 0.11713 0.02552 0.11968 0.02578 0.12199 C 0.0263 0.13218 0.02747 0.14051 0.0306 0.14861 C 0.03125 0.15023 0.03229 0.15116 0.0332 0.15209 C 0.03919 0.15463 0.04414 0.1632 0.04831 0.15371 C 0.04961 0.1507 0.05026 0.14699 0.0513 0.14375 C 0.05156 0.13681 0.05247 0.12963 0.05208 0.12269 C 0.05195 0.11922 0.05026 0.11644 0.04948 0.1132 C 0.04075 0.07709 0.05026 0.1125 0.04088 0.07848 C 0.04101 0.07014 0.03984 0.06528 0.04948 0.06806 C 0.05286 0.06922 0.05664 0.09144 0.0569 0.09236 C 0.0582 0.09746 0.06015 0.10209 0.06172 0.10695 C 0.0625 0.10949 0.06263 0.1125 0.06367 0.11412 C 0.06758 0.11945 0.07239 0.12223 0.07682 0.1257 C 0.08086 0.12778 0.08476 0.13172 0.08893 0.13148 C 0.09049 0.13148 0.09193 0.12848 0.09219 0.1257 C 0.09414 0.11366 0.09193 0.10625 0.09049 0.09514 C 0.0901 0.09167 0.08958 0.0882 0.08932 0.08449 C 0.09127 0.08334 0.09375 0.07824 0.09557 0.08079 C 0.09844 0.08473 0.09818 0.09306 0.09974 0.09885 C 0.1013 0.10533 0.10312 0.11158 0.10482 0.1176 C 0.1039 0.13496 0.10573 0.12547 0.09023 0.14213 C 0.08411 0.14838 0.08034 0.15116 0.07305 0.15116 C 0.07057 0.15116 0.06823 0.14954 0.06575 0.14861 C 0.06419 0.14676 0.05963 0.13773 0.05638 0.14074 C 0.05403 0.14283 0.05234 0.1463 0.05039 0.14885 C 0.05013 0.15348 0.04961 0.15811 0.05 0.16204 C 0.05039 0.17153 0.0539 0.18287 0.04987 0.16829 " pathEditMode="fixed" rAng="1140000" ptsTypes="AAAAAAAAAAAAAAAAAAAAAAAAAAAAAAAAAAAAAAAAAAAAAAAAAAAAAAAAAAAAAAAAAAAAAAAAAAAAAAAAAAAAAAAAAAAAAAAAAA">
                                      <p:cBhvr>
                                        <p:cTn id="34" dur="2000" fill="hold"/>
                                        <p:tgtEl>
                                          <p:spTgt spid="67"/>
                                        </p:tgtEl>
                                        <p:attrNameLst>
                                          <p:attrName>ppt_x</p:attrName>
                                          <p:attrName>ppt_y</p:attrName>
                                        </p:attrNameLst>
                                      </p:cBhvr>
                                      <p:rCtr x="560" y="-1343"/>
                                    </p:animMotion>
                                  </p:childTnLst>
                                </p:cTn>
                              </p:par>
                              <p:par>
                                <p:cTn id="35" presetID="0" presetClass="path" presetSubtype="0" autoRev="1" fill="remove" grpId="0" nodeType="withEffect">
                                  <p:stCondLst>
                                    <p:cond delay="0"/>
                                  </p:stCondLst>
                                  <p:childTnLst>
                                    <p:animMotion origin="layout" path="M -0.07096 0.11666 L -0.07109 0.11666 C -0.07044 0.10902 -0.06953 0.10139 -0.0694 0.09398 C -0.06927 0.09166 -0.0707 0.08958 -0.07018 0.0875 C -0.06875 0.08102 -0.06614 0.07546 -0.06406 0.06967 C -0.05898 0.06736 -0.05221 0.06041 -0.04805 0.07268 C -0.047 0.07592 -0.04896 0.08009 -0.04935 0.08379 C -0.05924 0.11921 -0.06471 0.12916 -0.06367 0.17523 C -0.06341 0.1831 -0.05898 0.18889 -0.05677 0.19583 C -0.05508 0.19421 -0.05104 0.1949 -0.0513 0.1912 C -0.05286 0.17847 -0.06862 0.17176 -0.07265 0.17106 C -0.07695 0.17014 -0.08021 0.17477 -0.08398 0.17708 C -0.08932 0.18055 -0.08997 0.17986 -0.09596 0.18102 C -0.09948 0.17777 -0.10729 0.17453 -0.10807 0.16481 C -0.10859 0.15879 -0.10781 0.15301 -0.10768 0.14699 C -0.1069 0.14444 -0.10273 0.13102 -0.10117 0.12777 C -0.10026 0.12569 -0.09896 0.12407 -0.09779 0.12222 C -0.09661 0.12176 -0.09531 0.11967 -0.09414 0.1206 C -0.08984 0.12453 -0.08672 0.13125 -0.08294 0.13634 C -0.0819 0.13773 -0.0806 0.13912 -0.07943 0.14074 C -0.07161 0.14398 -0.06367 0.15486 -0.05599 0.15069 C -0.04883 0.14699 -0.04661 0.13055 -0.04167 0.12083 C -0.03997 0.11736 -0.03802 0.11412 -0.0362 0.11065 C -0.04596 0.0956 -0.04713 0.08865 -0.06302 0.09027 C -0.06484 0.09027 -0.06497 0.09537 -0.06588 0.09838 C -0.06745 0.10324 -0.06875 0.1081 -0.07018 0.11319 C -0.07292 0.12037 -0.07344 0.12291 -0.07877 0.12731 C -0.08112 0.12916 -0.08359 0.12916 -0.08607 0.13009 C -0.08906 0.12338 -0.09245 0.1169 -0.09518 0.11018 C -0.09609 0.10787 -0.09739 0.10532 -0.097 0.10277 C -0.09609 0.09722 -0.09349 0.09328 -0.09167 0.08865 C -0.08307 0.08009 -0.0845 0.07592 -0.07864 0.0956 C -0.07695 0.10115 -0.07578 0.10764 -0.07474 0.11412 C -0.07396 0.1199 -0.07383 0.12777 -0.07461 0.13402 C -0.07552 0.13981 -0.07669 0.14583 -0.07734 0.15185 C -0.07786 0.15555 -0.07825 0.15926 -0.07864 0.16296 C -0.07435 0.16481 -0.07018 0.16828 -0.06562 0.1699 C -0.06445 0.17014 -0.0625 0.1706 -0.06198 0.16828 C -0.05833 0.14676 -0.05586 0.1044 -0.05417 0.08055 C -0.05325 0.07916 -0.05247 0.07708 -0.05117 0.07662 C -0.04583 0.07477 -0.03997 0.0787 -0.03646 0.08657 C -0.0319 0.09722 -0.0332 0.10185 -0.03424 0.11203 C -0.03659 0.11898 -0.03815 0.12685 -0.04101 0.1331 C -0.0418 0.13472 -0.04349 0.13449 -0.04466 0.13449 C -0.04818 0.13518 -0.05143 0.13518 -0.05495 0.13588 C -0.06497 0.11944 -0.0668 0.12199 -0.06953 0.09977 C -0.06992 0.09722 -0.06927 0.09467 -0.06901 0.09213 C -0.07018 0.08171 -0.06953 0.07014 -0.07656 0.06527 L -0.0806 0.06852 C -0.08073 0.07222 -0.08281 0.10555 -0.08112 0.11759 C -0.08047 0.12384 -0.07877 0.12986 -0.07734 0.13611 C -0.07591 0.14259 -0.07344 0.14838 -0.07252 0.15532 C -0.06914 0.18426 -0.07044 0.20648 -0.07096 0.23565 C -0.07591 0.24652 -0.07409 0.24537 -0.08307 0.21944 C -0.08529 0.21319 -0.0862 0.20555 -0.0875 0.19861 C -0.08802 0.19652 -0.08815 0.19421 -0.08828 0.19213 C -0.08932 0.17824 -0.08919 0.17754 -0.08932 0.16574 C -0.08555 0.16018 -0.08216 0.15416 -0.07799 0.14953 C -0.07448 0.1456 -0.06862 0.14537 -0.06471 0.14467 C -0.06146 0.14583 -0.04297 0.16435 -0.04154 0.14074 C -0.04088 0.12801 -0.04453 0.10301 -0.04466 0.10277 C -0.04557 0.09977 -0.04844 0.0912 -0.05039 0.08912 C -0.05833 0.08102 -0.06471 0.08032 -0.0707 0.06921 C -0.07252 0.06597 -0.07435 0.0625 -0.075 0.05833 C -0.07565 0.05509 -0.07448 0.05208 -0.07409 0.04907 C -0.06927 0.04514 -0.06445 0.04051 -0.05937 0.03727 C -0.047 0.02916 -0.05221 0.03379 -0.04323 0.02453 C -0.03529 0.0243 -0.03385 0.02268 -0.02526 0.03472 C -0.02409 0.03657 -0.02435 0.04051 -0.02396 0.04375 C -0.02956 0.05463 -0.02708 0.05208 -0.03828 0.05764 C -0.04336 0.06041 -0.05417 0.06458 -0.0543 0.06458 C -0.0556 0.06435 -0.0569 0.06342 -0.05833 0.06365 C -0.06393 0.06435 -0.06875 0.06597 -0.07344 0.07129 C -0.07435 0.07245 -0.07487 0.0743 -0.07552 0.07592 C -0.07721 0.08634 -0.08216 0.0949 -0.07682 0.10277 C -0.07526 0.10509 -0.07318 0.10648 -0.07135 0.10833 C -0.06745 0.10902 -0.06354 0.11111 -0.0595 0.11065 C -0.05768 0.11041 -0.05599 0.10764 -0.05417 0.10625 C -0.03346 0.0919 -0.05364 0.1074 -0.03437 0.09213 C -0.02969 0.09259 -0.02695 0.09074 -0.02877 0.10764 C -0.02956 0.11365 -0.04219 0.11967 -0.04258 0.12014 C -0.04557 0.12222 -0.04831 0.12569 -0.05104 0.12824 C -0.05247 0.1294 -0.0543 0.12963 -0.05508 0.13148 C -0.0582 0.13819 -0.06002 0.14676 -0.06224 0.1544 C -0.06354 0.16134 -0.06575 0.16828 -0.06575 0.17569 C -0.06588 0.17847 -0.06419 0.18102 -0.06263 0.18171 C -0.05586 0.18541 -0.05182 0.18171 -0.04544 0.17963 C -0.04349 0.17893 -0.04154 0.17847 -0.03945 0.17777 C -0.03893 0.18148 -0.03607 0.18611 -0.0375 0.18912 C -0.03984 0.19421 -0.04453 0.19352 -0.04779 0.19583 C -0.05156 0.19861 -0.05508 0.20162 -0.05859 0.2044 C -0.06836 0.20231 -0.06315 0.20555 -0.07174 0.17754 C -0.07526 0.16643 -0.07669 0.15949 -0.0763 0.14676 C -0.07617 0.14236 -0.07526 0.13819 -0.07461 0.13402 C -0.07357 0.13125 -0.06849 0.12338 -0.06992 0.11736 C -0.07096 0.11319 -0.07279 0.11018 -0.07422 0.10648 C -0.07682 0.10602 -0.07943 0.10486 -0.08177 0.10532 C -0.08698 0.10578 -0.09362 0.11157 -0.08515 0.10509 " pathEditMode="fixed" rAng="6660000" ptsTypes="AAAAAAAAAAAAAAAAAAAAAAAAAAAAAAAAAAAAAAAAAAAAAAAAAAAAAAAAAAAAAAAAAAAAAAAAAAAAAAAAAAAAAAAAAAAAAAAAAA">
                                      <p:cBhvr>
                                        <p:cTn id="36" dur="2000" fill="hold"/>
                                        <p:tgtEl>
                                          <p:spTgt spid="68"/>
                                        </p:tgtEl>
                                        <p:attrNameLst>
                                          <p:attrName>ppt_x</p:attrName>
                                          <p:attrName>ppt_y</p:attrName>
                                        </p:attrNameLst>
                                      </p:cBhvr>
                                      <p:rCtr x="729" y="1042"/>
                                    </p:animMotion>
                                  </p:childTnLst>
                                </p:cTn>
                              </p:par>
                              <p:par>
                                <p:cTn id="37" presetID="0" presetClass="path" presetSubtype="0" autoRev="1" fill="remove" grpId="0" nodeType="withEffect">
                                  <p:stCondLst>
                                    <p:cond delay="0"/>
                                  </p:stCondLst>
                                  <p:childTnLst>
                                    <p:animMotion origin="layout" path="M 0.07995 -0.21666 L 0.07969 -0.21643 C 0.0763 -0.22083 0.07266 -0.22477 0.06862 -0.22754 C 0.06758 -0.22847 0.06576 -0.22708 0.06498 -0.2287 C 0.06211 -0.23356 0.06016 -0.23981 0.05795 -0.2449 C 0.0586 -0.25463 0.05768 -0.26852 0.06563 -0.2706 C 0.06758 -0.27106 0.06901 -0.26666 0.07084 -0.26458 C 0.08568 -0.23518 0.0888 -0.22245 0.11341 -0.20694 C 0.11732 -0.2044 0.12201 -0.20926 0.12643 -0.21018 C 0.12617 -0.21342 0.12826 -0.22014 0.12604 -0.22083 C 0.11888 -0.22315 0.10964 -0.20023 0.10768 -0.19328 C 0.10534 -0.1868 0.10677 -0.17986 0.10664 -0.17245 C 0.10638 -0.16227 0.10573 -0.16157 0.10404 -0.15162 C 0.1013 -0.14699 0.09649 -0.13495 0.09102 -0.13727 C 0.08802 -0.13889 0.08503 -0.14213 0.08203 -0.14467 C 0.08099 -0.14676 0.07552 -0.15926 0.07448 -0.16227 C 0.0737 -0.16481 0.07331 -0.16759 0.07279 -0.17037 C 0.07292 -0.17245 0.0724 -0.17523 0.07331 -0.17685 C 0.07696 -0.1824 0.08151 -0.18495 0.08568 -0.18935 C 0.08672 -0.19074 0.08802 -0.19213 0.0892 -0.19375 C 0.09388 -0.20509 0.10261 -0.21412 0.10313 -0.22824 C 0.10391 -0.2419 0.09623 -0.25162 0.09297 -0.26296 C 0.09206 -0.26736 0.09076 -0.27199 0.08985 -0.27639 C 0.07826 -0.26551 0.07448 -0.26643 0.0694 -0.23958 C 0.06849 -0.23657 0.0711 -0.23472 0.07214 -0.23171 C 0.07422 -0.22731 0.0763 -0.22384 0.07826 -0.21898 C 0.08125 -0.21227 0.08229 -0.21018 0.08242 -0.19977 C 0.08268 -0.19537 0.08164 -0.19097 0.08138 -0.18657 C 0.07656 -0.18403 0.07201 -0.18102 0.06771 -0.17916 C 0.06589 -0.17824 0.06406 -0.17731 0.06302 -0.17916 C 0.06029 -0.18217 0.05951 -0.18842 0.05742 -0.19282 C 0.05625 -0.21041 0.05339 -0.20926 0.06615 -0.21203 C 0.06953 -0.21273 0.07344 -0.2118 0.07722 -0.21157 C 0.08021 -0.21041 0.08451 -0.2074 0.08737 -0.20393 C 0.09024 -0.20092 0.0931 -0.19629 0.0961 -0.19305 C 0.09753 -0.19074 0.09961 -0.18889 0.10104 -0.18634 C 0.10378 -0.19282 0.10703 -0.19815 0.10977 -0.20555 C 0.11029 -0.20717 0.11133 -0.21088 0.11029 -0.2118 C 0.10026 -0.22592 0.07904 -0.24606 0.06719 -0.25764 C 0.06706 -0.25972 0.06641 -0.26203 0.06641 -0.26412 C 0.06732 -0.27384 0.07175 -0.28171 0.07709 -0.28426 C 0.08464 -0.28865 0.08646 -0.28449 0.09128 -0.27893 C 0.09401 -0.27222 0.0974 -0.2669 0.09974 -0.25972 C 0.10026 -0.25787 0.09948 -0.25509 0.09896 -0.25324 C 0.09831 -0.24745 0.09688 -0.24166 0.0961 -0.23611 C 0.0836 -0.22523 0.08412 -0.22153 0.07162 -0.22546 C 0.06992 -0.22569 0.06888 -0.22778 0.06771 -0.22893 C 0.06198 -0.23078 0.05599 -0.23611 0.05104 -0.22662 L 0.0513 -0.21852 C 0.05313 -0.21713 0.06966 -0.20162 0.07643 -0.19953 C 0.08034 -0.19861 0.08412 -0.19907 0.0875 -0.19861 C 0.09154 -0.19861 0.09558 -0.20046 0.09961 -0.19977 C 0.11589 -0.19398 0.12696 -0.18356 0.14193 -0.17199 C 0.14571 -0.15972 0.14584 -0.16296 0.12917 -0.15833 C 0.12474 -0.15671 0.12045 -0.15787 0.11641 -0.15879 C 0.11498 -0.15879 0.1138 -0.15879 0.11276 -0.15972 C 0.10508 -0.16319 0.10469 -0.16365 0.09844 -0.16782 C 0.09701 -0.17592 0.09518 -0.18403 0.0944 -0.19259 C 0.09362 -0.20023 0.09597 -0.20995 0.09675 -0.2162 C 0.09896 -0.22153 0.11537 -0.24514 0.10352 -0.25602 C 0.09701 -0.26203 0.08268 -0.26528 0.08268 -0.26481 C 0.0806 -0.26435 0.07526 -0.26365 0.07318 -0.26065 C 0.06615 -0.25069 0.06328 -0.24051 0.05521 -0.23495 C 0.05274 -0.2331 0.05052 -0.23148 0.04805 -0.23171 C 0.04597 -0.23171 0.04505 -0.23518 0.04375 -0.23703 C 0.04323 -0.24606 0.04258 -0.25602 0.0431 -0.26574 C 0.04336 -0.28865 0.04375 -0.27847 0.04232 -0.29699 C 0.04505 -0.30995 0.04492 -0.31319 0.0543 -0.32245 C 0.05586 -0.32407 0.05768 -0.32176 0.05951 -0.32153 C 0.06289 -0.3081 0.06276 -0.31342 0.06133 -0.29282 C 0.06081 -0.2831 0.05886 -0.26365 0.05899 -0.26342 C 0.05847 -0.26134 0.05729 -0.25949 0.05716 -0.25764 C 0.05534 -0.24768 0.0543 -0.23912 0.05508 -0.22963 C 0.05534 -0.22754 0.05612 -0.22615 0.0569 -0.2243 C 0.06198 -0.21782 0.0642 -0.20625 0.07045 -0.21203 C 0.07227 -0.21389 0.0737 -0.2169 0.07552 -0.21898 C 0.07722 -0.225 0.07956 -0.23078 0.08086 -0.2375 C 0.08164 -0.24097 0.08073 -0.24467 0.08073 -0.24815 C 0.08099 -0.28727 0.08164 -0.24838 0.08073 -0.28611 C 0.08295 -0.29398 0.08281 -0.29884 0.09102 -0.28935 C 0.09388 -0.28588 0.09206 -0.26273 0.09232 -0.2618 C 0.09219 -0.25625 0.0931 -0.25046 0.09336 -0.2449 C 0.09349 -0.2419 0.09297 -0.23958 0.09349 -0.2368 C 0.09584 -0.2294 0.09974 -0.22338 0.103 -0.2169 C 0.10599 -0.21227 0.10886 -0.20578 0.1125 -0.20278 C 0.1138 -0.20185 0.11589 -0.20347 0.11693 -0.20602 C 0.12136 -0.21528 0.1211 -0.22361 0.12227 -0.23518 C 0.12266 -0.23842 0.12305 -0.2419 0.12357 -0.24583 C 0.12565 -0.24537 0.12917 -0.24791 0.13034 -0.24444 C 0.13203 -0.23889 0.12982 -0.23102 0.12982 -0.225 C 0.12995 -0.21782 0.13021 -0.21111 0.13021 -0.20416 C 0.12539 -0.18865 0.1293 -0.19629 0.11133 -0.19236 C 0.10443 -0.19097 0.10026 -0.19143 0.09362 -0.19653 C 0.09141 -0.19838 0.08959 -0.20115 0.08737 -0.20393 C 0.08659 -0.20717 0.08451 -0.21852 0.08086 -0.21828 C 0.07813 -0.21782 0.07591 -0.21597 0.07357 -0.21528 C 0.07214 -0.21088 0.07058 -0.20717 0.07018 -0.20324 C 0.06823 -0.19421 0.06888 -0.18125 0.06836 -0.19745 " pathEditMode="fixed" rAng="2580000" ptsTypes="AAAAAAAAAAAAAAAAAAAAAAAAAAAAAAAAAAAAAAAAAAAAAAAAAAAAAAAAAAAAAAAAAAAAAAAAAAAAAAAAAAAAAAAAAAAAAAAAAA">
                                      <p:cBhvr>
                                        <p:cTn id="38" dur="2000" fill="hold"/>
                                        <p:tgtEl>
                                          <p:spTgt spid="69"/>
                                        </p:tgtEl>
                                        <p:attrNameLst>
                                          <p:attrName>ppt_x</p:attrName>
                                          <p:attrName>ppt_y</p:attrName>
                                        </p:attrNameLst>
                                      </p:cBhvr>
                                      <p:rCtr x="820" y="-810"/>
                                    </p:animMotion>
                                  </p:childTnLst>
                                </p:cTn>
                              </p:par>
                              <p:par>
                                <p:cTn id="39" presetID="0" presetClass="path" presetSubtype="0" autoRev="1" fill="remove" grpId="0" nodeType="withEffect">
                                  <p:stCondLst>
                                    <p:cond delay="0"/>
                                  </p:stCondLst>
                                  <p:childTnLst>
                                    <p:animMotion origin="layout" path="M -0.09101 0.11158 L -0.09088 0.11158 C -0.08932 0.11875 -0.08763 0.1257 -0.08515 0.13195 C -0.0845 0.1338 -0.08268 0.13426 -0.08242 0.13658 C -0.08151 0.14329 -0.0819 0.1507 -0.0819 0.15695 C -0.08529 0.16436 -0.0888 0.17662 -0.09609 0.17061 C -0.09792 0.16899 -0.09765 0.16389 -0.09857 0.16019 C -0.10182 0.1213 -0.10039 0.10764 -0.11575 0.07037 C -0.1181 0.06436 -0.12357 0.06366 -0.1276 0.05996 C -0.12851 0.06297 -0.13216 0.06644 -0.13073 0.06922 C -0.12539 0.07848 -0.11055 0.06852 -0.10664 0.06482 C -0.10273 0.06158 -0.10182 0.05417 -0.09922 0.04838 C -0.09583 0.04028 -0.09505 0.04028 -0.09062 0.0338 C -0.08685 0.03264 -0.07904 0.02755 -0.07526 0.03473 C -0.07331 0.03912 -0.07187 0.04468 -0.07018 0.05 C -0.06992 0.05278 -0.06927 0.06852 -0.0694 0.072 C -0.06953 0.075 -0.07018 0.07755 -0.07044 0.08033 C -0.07148 0.08195 -0.07174 0.08496 -0.07305 0.08519 C -0.07773 0.08612 -0.08242 0.0838 -0.08711 0.08334 C -0.08854 0.08334 -0.08997 0.08334 -0.0914 0.08357 C -0.09896 0.0882 -0.10898 0.08704 -0.11406 0.09815 C -0.11875 0.1088 -0.11549 0.12454 -0.11654 0.13727 C -0.11719 0.14167 -0.11745 0.14653 -0.11823 0.15116 C -0.10495 0.15394 -0.10208 0.15834 -0.08945 0.14098 C -0.08776 0.13936 -0.08958 0.13519 -0.08945 0.13172 C -0.08958 0.12616 -0.09023 0.1213 -0.09049 0.11528 C -0.09062 0.10672 -0.09088 0.10394 -0.08776 0.09514 C -0.08659 0.09121 -0.08437 0.08866 -0.08294 0.08542 C -0.07799 0.08797 -0.07318 0.09005 -0.06914 0.09283 C -0.06732 0.09375 -0.06549 0.09468 -0.06523 0.09746 C -0.06393 0.10255 -0.06523 0.10857 -0.06497 0.11412 C -0.0694 0.1301 -0.0668 0.13172 -0.07825 0.12153 C -0.08112 0.11875 -0.08411 0.11412 -0.08737 0.10996 C -0.08945 0.10625 -0.09206 0.09931 -0.09336 0.09352 C -0.09466 0.0882 -0.09557 0.08149 -0.097 0.07593 C -0.09739 0.07269 -0.09857 0.06899 -0.09909 0.06551 C -0.10325 0.06806 -0.10781 0.06945 -0.11224 0.07269 C -0.11315 0.07362 -0.1151 0.0757 -0.11471 0.07755 C -0.11094 0.09908 -0.09961 0.13704 -0.09349 0.15811 C -0.09388 0.16019 -0.09414 0.16274 -0.09479 0.16436 C -0.09857 0.17153 -0.10469 0.17362 -0.11002 0.17061 C -0.11758 0.16667 -0.11784 0.16158 -0.11992 0.15186 C -0.12018 0.14375 -0.12135 0.13565 -0.12096 0.12755 C -0.12083 0.12547 -0.11927 0.12408 -0.11836 0.12269 C -0.11601 0.11899 -0.11289 0.11551 -0.11042 0.11181 C -0.09674 0.11505 -0.09609 0.11135 -0.08685 0.12686 C -0.08568 0.12894 -0.08542 0.13172 -0.08489 0.1338 C -0.0806 0.14121 -0.07747 0.15162 -0.07031 0.14862 L -0.06784 0.14167 C -0.06888 0.13866 -0.07786 0.10903 -0.08281 0.10093 C -0.08568 0.0963 -0.08893 0.09283 -0.0918 0.08912 C -0.09492 0.08519 -0.09883 0.08264 -0.10208 0.07801 C -0.11367 0.05718 -0.11953 0.0375 -0.12838 0.0132 C -0.1276 -0.00092 -0.12877 0.00162 -0.11354 0.01436 C -0.10937 0.01713 -0.10625 0.02269 -0.10299 0.02709 C -0.10208 0.02871 -0.10104 0.02987 -0.10026 0.03172 C -0.09505 0.04213 -0.09492 0.04283 -0.09114 0.05301 C -0.09245 0.06088 -0.09336 0.06922 -0.09544 0.07732 C -0.09739 0.08426 -0.10221 0.09028 -0.10495 0.09445 C -0.10833 0.09676 -0.12943 0.1 -0.12292 0.12084 C -0.11953 0.13218 -0.10885 0.14931 -0.10846 0.14885 C -0.10664 0.15047 -0.10195 0.15533 -0.09922 0.15487 C -0.09023 0.15325 -0.08463 0.14792 -0.07617 0.15116 C -0.0737 0.15232 -0.07135 0.15301 -0.06927 0.15579 C -0.06771 0.15787 -0.06797 0.16181 -0.06745 0.16459 C -0.06979 0.17246 -0.07265 0.18125 -0.07591 0.18889 C -0.08333 0.20764 -0.08047 0.19885 -0.08529 0.21551 C -0.0914 0.22362 -0.09245 0.22639 -0.10299 0.22477 C -0.10482 0.22454 -0.1056 0.22084 -0.10703 0.21852 C -0.10586 0.2044 -0.10716 0.20903 -0.09948 0.19329 C -0.09609 0.18565 -0.08841 0.1713 -0.08828 0.1713 C -0.08724 0.17014 -0.08581 0.16945 -0.08502 0.16829 C -0.08034 0.16181 -0.07682 0.15556 -0.07461 0.147 C -0.07422 0.14514 -0.07435 0.14306 -0.07435 0.14075 C -0.07656 0.13056 -0.07487 0.11852 -0.08164 0.11713 C -0.08372 0.1169 -0.08607 0.11783 -0.08802 0.11783 C -0.0914 0.1213 -0.09531 0.12362 -0.09844 0.12825 C -0.10026 0.1301 -0.10052 0.13403 -0.10156 0.13681 C -0.11419 0.16922 -0.10234 0.13612 -0.11354 0.16829 C -0.11784 0.17269 -0.11927 0.17686 -0.12305 0.16088 C -0.12435 0.1551 -0.11575 0.13797 -0.11549 0.13681 C -0.11367 0.13195 -0.1125 0.12662 -0.11107 0.12176 C -0.11029 0.11922 -0.10898 0.11783 -0.10872 0.11505 C -0.1082 0.10625 -0.1095 0.09746 -0.11015 0.08912 C -0.11146 0.08195 -0.11146 0.07385 -0.1138 0.0676 C -0.11458 0.06575 -0.1168 0.06482 -0.11823 0.06598 C -0.125 0.06945 -0.12734 0.07662 -0.1319 0.08496 C -0.13333 0.08704 -0.13476 0.08959 -0.13659 0.09213 C -0.13789 0.09005 -0.14167 0.08866 -0.14154 0.0845 C -0.14114 0.07825 -0.13698 0.07408 -0.13502 0.06875 C -0.13281 0.06297 -0.13099 0.05695 -0.12877 0.05116 C -0.12005 0.04352 -0.12565 0.04561 -0.10937 0.06019 C -0.10325 0.06598 -0.09987 0.07061 -0.09596 0.08125 C -0.09466 0.08496 -0.09414 0.08936 -0.09336 0.09352 C -0.09349 0.09723 -0.09544 0.10857 -0.09232 0.11204 C -0.08984 0.11436 -0.0875 0.11505 -0.08529 0.1169 C -0.08268 0.11459 -0.08021 0.1132 -0.07877 0.11042 C -0.07422 0.10463 -0.07083 0.09329 -0.07552 0.10718 " pathEditMode="fixed" rAng="15420000" ptsTypes="AAAAAAAAAAAAAAAAAAAAAAAAAAAAAAAAAAAAAAAAAAAAAAAAAAAAAAAAAAAAAAAAAAAAAAAAAAAAAAAAAAAAAAAAAAAAAAAAAA">
                                      <p:cBhvr>
                                        <p:cTn id="40" dur="2000" fill="hold"/>
                                        <p:tgtEl>
                                          <p:spTgt spid="70"/>
                                        </p:tgtEl>
                                        <p:attrNameLst>
                                          <p:attrName>ppt_x</p:attrName>
                                          <p:attrName>ppt_y</p:attrName>
                                        </p:attrNameLst>
                                      </p:cBhvr>
                                      <p:rCtr x="-938" y="-139"/>
                                    </p:animMotion>
                                  </p:childTnLst>
                                </p:cTn>
                              </p:par>
                              <p:par>
                                <p:cTn id="41" presetID="0" presetClass="path" presetSubtype="0" autoRev="1" fill="remove" grpId="0" nodeType="withEffect">
                                  <p:stCondLst>
                                    <p:cond delay="0"/>
                                  </p:stCondLst>
                                  <p:childTnLst>
                                    <p:animMotion origin="layout" path="M -0.09193 -0.20903 L -0.0918 -0.20903 C -0.09023 -0.20185 -0.08854 -0.19491 -0.08607 -0.18866 C -0.08542 -0.1868 -0.08359 -0.18634 -0.08333 -0.18403 C -0.08242 -0.17731 -0.08281 -0.16991 -0.08281 -0.16366 C -0.0862 -0.15625 -0.08971 -0.14398 -0.097 -0.15 C -0.09883 -0.15162 -0.09857 -0.15671 -0.09948 -0.16042 C -0.10273 -0.1993 -0.1013 -0.21296 -0.11667 -0.25023 C -0.11901 -0.25625 -0.12448 -0.25694 -0.12851 -0.26065 C -0.12943 -0.25764 -0.13307 -0.25417 -0.13164 -0.25139 C -0.1263 -0.24213 -0.11146 -0.25208 -0.10755 -0.25579 C -0.10365 -0.25903 -0.10273 -0.26643 -0.10013 -0.27222 C -0.09674 -0.28032 -0.09596 -0.28032 -0.09154 -0.2868 C -0.08776 -0.28796 -0.07995 -0.29305 -0.07617 -0.28588 C -0.07422 -0.28148 -0.07279 -0.27592 -0.07109 -0.2706 C -0.07083 -0.26782 -0.07018 -0.25208 -0.07031 -0.24861 C -0.07044 -0.2456 -0.07109 -0.24305 -0.07135 -0.24028 C -0.0724 -0.23866 -0.07266 -0.23565 -0.07396 -0.23542 C -0.07865 -0.23449 -0.08333 -0.2368 -0.08802 -0.23727 C -0.08945 -0.23727 -0.09088 -0.23727 -0.09232 -0.23704 C -0.09987 -0.23241 -0.1099 -0.23356 -0.11497 -0.22245 C -0.11966 -0.2118 -0.11641 -0.19606 -0.11745 -0.18333 C -0.1181 -0.17893 -0.11836 -0.17407 -0.11914 -0.16944 C -0.10586 -0.16667 -0.10299 -0.16227 -0.09036 -0.17963 C -0.08867 -0.18125 -0.09049 -0.18542 -0.09036 -0.18889 C -0.09049 -0.19444 -0.09115 -0.1993 -0.09141 -0.20532 C -0.09154 -0.21389 -0.0918 -0.21667 -0.08867 -0.22546 C -0.0875 -0.2294 -0.08529 -0.23194 -0.08385 -0.23518 C -0.07891 -0.23264 -0.07409 -0.23055 -0.07005 -0.22778 C -0.06823 -0.22685 -0.06641 -0.22592 -0.06615 -0.22315 C -0.06484 -0.21805 -0.06615 -0.21204 -0.06588 -0.20648 C -0.07031 -0.19051 -0.06771 -0.18889 -0.07917 -0.19907 C -0.08203 -0.20185 -0.08503 -0.20648 -0.08828 -0.21065 C -0.09036 -0.21435 -0.09297 -0.22129 -0.09427 -0.22708 C -0.09557 -0.23241 -0.09648 -0.23912 -0.09792 -0.24467 C -0.09831 -0.24792 -0.09948 -0.25162 -0.1 -0.25509 C -0.10417 -0.25254 -0.10872 -0.25116 -0.11315 -0.24792 C -0.11406 -0.24699 -0.11601 -0.24491 -0.11562 -0.24305 C -0.11185 -0.22153 -0.10052 -0.18356 -0.0944 -0.1625 C -0.09479 -0.16042 -0.09505 -0.15787 -0.0957 -0.15625 C -0.09948 -0.14907 -0.1056 -0.14699 -0.11094 -0.15 C -0.11849 -0.15393 -0.11875 -0.15903 -0.12083 -0.16875 C -0.12109 -0.17685 -0.12226 -0.18495 -0.12187 -0.19305 C -0.12174 -0.19514 -0.12018 -0.19653 -0.11927 -0.19768 C -0.11693 -0.20162 -0.1138 -0.20509 -0.11133 -0.20879 C -0.09766 -0.20555 -0.097 -0.20926 -0.08776 -0.19375 C -0.08659 -0.19167 -0.08633 -0.18889 -0.08581 -0.1868 C -0.08151 -0.1794 -0.07838 -0.16898 -0.07122 -0.17199 L -0.06875 -0.17893 C -0.06979 -0.18194 -0.07878 -0.21157 -0.08372 -0.21967 C -0.08659 -0.2243 -0.08984 -0.22778 -0.09271 -0.23148 C -0.09583 -0.23542 -0.09974 -0.23796 -0.10299 -0.24259 C -0.11458 -0.26342 -0.12044 -0.2831 -0.1293 -0.30741 C -0.12851 -0.32153 -0.12969 -0.31898 -0.11445 -0.30625 C -0.11029 -0.30347 -0.10716 -0.29792 -0.10391 -0.29352 C -0.10299 -0.2919 -0.10195 -0.29074 -0.10117 -0.28889 C -0.09596 -0.27847 -0.09583 -0.27778 -0.09206 -0.26759 C -0.09336 -0.25972 -0.09427 -0.25139 -0.09635 -0.24329 C -0.09831 -0.23634 -0.10312 -0.23032 -0.10586 -0.22616 C -0.10924 -0.22384 -0.13034 -0.2206 -0.12383 -0.19977 C -0.12044 -0.18842 -0.10976 -0.17129 -0.10937 -0.17176 C -0.10755 -0.17014 -0.10286 -0.16528 -0.10013 -0.16574 C -0.09115 -0.16736 -0.08555 -0.17268 -0.07708 -0.16944 C -0.07461 -0.16829 -0.07226 -0.16759 -0.07018 -0.16481 C -0.06862 -0.16273 -0.06888 -0.15879 -0.06836 -0.15602 C -0.0707 -0.14815 -0.07357 -0.13935 -0.07682 -0.13171 C -0.08424 -0.11296 -0.08138 -0.12176 -0.0862 -0.10509 C -0.09232 -0.09699 -0.09336 -0.09421 -0.10391 -0.09583 C -0.10573 -0.09606 -0.10651 -0.09977 -0.10794 -0.10208 C -0.10677 -0.1162 -0.10807 -0.11157 -0.10039 -0.12731 C -0.097 -0.13495 -0.08932 -0.1493 -0.08919 -0.1493 C -0.08815 -0.15046 -0.08672 -0.15116 -0.08594 -0.15231 C -0.08125 -0.15879 -0.07773 -0.16504 -0.07552 -0.17361 C -0.07513 -0.17546 -0.07526 -0.17754 -0.07526 -0.17986 C -0.07747 -0.19004 -0.07578 -0.20208 -0.08255 -0.20347 C -0.08463 -0.2037 -0.08698 -0.20278 -0.08893 -0.20278 C -0.09232 -0.1993 -0.09622 -0.19699 -0.09935 -0.19236 C -0.10117 -0.19051 -0.10143 -0.18657 -0.10247 -0.18379 C -0.1151 -0.15139 -0.10325 -0.18449 -0.11445 -0.15231 C -0.11875 -0.14792 -0.12018 -0.14375 -0.12396 -0.15972 C -0.12526 -0.16551 -0.11667 -0.18264 -0.11641 -0.18379 C -0.11458 -0.18866 -0.11341 -0.19398 -0.11198 -0.19884 C -0.1112 -0.20139 -0.1099 -0.20278 -0.10963 -0.20555 C -0.10911 -0.21435 -0.11042 -0.22315 -0.11107 -0.23148 C -0.11237 -0.23866 -0.11237 -0.24676 -0.11471 -0.25301 C -0.11549 -0.25486 -0.11771 -0.25579 -0.11914 -0.25463 C -0.12591 -0.25116 -0.12825 -0.24398 -0.13281 -0.23565 C -0.13424 -0.23356 -0.13568 -0.23102 -0.1375 -0.22847 C -0.1388 -0.23055 -0.14258 -0.23194 -0.14245 -0.23611 C -0.14206 -0.24236 -0.13789 -0.24653 -0.13594 -0.25185 C -0.13372 -0.25764 -0.1319 -0.26366 -0.12969 -0.26944 C -0.12096 -0.27708 -0.12656 -0.275 -0.11029 -0.26042 C -0.10417 -0.25463 -0.10078 -0.25 -0.09687 -0.23935 C -0.09557 -0.23565 -0.09505 -0.23125 -0.09427 -0.22708 C -0.0944 -0.22338 -0.09635 -0.21204 -0.09323 -0.20856 C -0.09075 -0.20625 -0.08841 -0.20555 -0.0862 -0.2037 C -0.08359 -0.20602 -0.08112 -0.20741 -0.07969 -0.21018 C -0.07513 -0.21597 -0.07174 -0.22731 -0.07643 -0.21342 " pathEditMode="fixed" rAng="15420000" ptsTypes="AAAAAAAAAAAAAAAAAAAAAAAAAAAAAAAAAAAAAAAAAAAAAAAAAAAAAAAAAAAAAAAAAAAAAAAAAAAAAAAAAAAAAAAAAAAAAAAAAA">
                                      <p:cBhvr>
                                        <p:cTn id="42" dur="2000" fill="hold"/>
                                        <p:tgtEl>
                                          <p:spTgt spid="71"/>
                                        </p:tgtEl>
                                        <p:attrNameLst>
                                          <p:attrName>ppt_x</p:attrName>
                                          <p:attrName>ppt_y</p:attrName>
                                        </p:attrNameLst>
                                      </p:cBhvr>
                                      <p:rCtr x="-938"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37" grpId="0" animBg="1"/>
      <p:bldP spid="62" grpId="0" animBg="1"/>
      <p:bldP spid="65" grpId="0" animBg="1"/>
      <p:bldP spid="66" grpId="0" animBg="1"/>
      <p:bldP spid="67" grpId="0" animBg="1"/>
      <p:bldP spid="68" grpId="0" animBg="1"/>
      <p:bldP spid="69" grpId="0" animBg="1"/>
      <p:bldP spid="70" grpId="0" animBg="1"/>
      <p:bldP spid="7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C638E-E3E8-D921-03A3-43F5486856B6}"/>
            </a:ext>
          </a:extLst>
        </p:cNvPr>
        <p:cNvGrpSpPr/>
        <p:nvPr/>
      </p:nvGrpSpPr>
      <p:grpSpPr>
        <a:xfrm>
          <a:off x="0" y="0"/>
          <a:ext cx="0" cy="0"/>
          <a:chOff x="0" y="0"/>
          <a:chExt cx="0" cy="0"/>
        </a:xfrm>
      </p:grpSpPr>
      <p:sp>
        <p:nvSpPr>
          <p:cNvPr id="35" name="Rectangle: Rounded Corners 34" descr="Diagram animeiddiedig sy’n cynnwys 30 cylch gwyn, pob un ag arwydd positif yn y canol. Mae’r cylchoedd wedi’u trefnu mewn grid petryal, 5 wrth 6. Nid yw’r cylchoedd yn cyffwrdd â’i gilydd. O amgylch y cylchoedd mae’r cefndir wedi ei gysgodi, nid oes ymyl bendant i’r cysgod. Mae rhai o'r cylchoedd gwyn wedi'u hanimeiddio i lithro i ffwrdd pan gymhwysir saeth grym tra bod y cylchoedd gwyn eraill yn aros yn eu lle.">
            <a:extLst>
              <a:ext uri="{FF2B5EF4-FFF2-40B4-BE49-F238E27FC236}">
                <a16:creationId xmlns:a16="http://schemas.microsoft.com/office/drawing/2014/main" id="{D275E8DC-1B13-95EB-161E-9449B35F7426}"/>
              </a:ext>
            </a:extLst>
          </p:cNvPr>
          <p:cNvSpPr/>
          <p:nvPr/>
        </p:nvSpPr>
        <p:spPr>
          <a:xfrm>
            <a:off x="3928983" y="1093469"/>
            <a:ext cx="6691017" cy="4756185"/>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C8F8BE2-4D3B-F0D2-EEE3-6DA7F5E5721E}"/>
              </a:ext>
            </a:extLst>
          </p:cNvPr>
          <p:cNvSpPr>
            <a:spLocks noGrp="1"/>
          </p:cNvSpPr>
          <p:nvPr>
            <p:ph type="title"/>
          </p:nvPr>
        </p:nvSpPr>
        <p:spPr/>
        <p:txBody>
          <a:bodyPr/>
          <a:lstStyle/>
          <a:p>
            <a:r>
              <a:rPr lang="cy-GB"/>
              <a:t>Hydrinedd a hydwythedd</a:t>
            </a:r>
          </a:p>
        </p:txBody>
      </p:sp>
      <p:sp>
        <p:nvSpPr>
          <p:cNvPr id="16" name="Oval 15">
            <a:extLst>
              <a:ext uri="{FF2B5EF4-FFF2-40B4-BE49-F238E27FC236}">
                <a16:creationId xmlns:a16="http://schemas.microsoft.com/office/drawing/2014/main" id="{1CE1E4FD-756D-7348-4BC6-74CE0308B882}"/>
              </a:ext>
            </a:extLst>
          </p:cNvPr>
          <p:cNvSpPr/>
          <p:nvPr/>
        </p:nvSpPr>
        <p:spPr>
          <a:xfrm>
            <a:off x="4499681" y="164332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7" name="Oval 16">
            <a:extLst>
              <a:ext uri="{FF2B5EF4-FFF2-40B4-BE49-F238E27FC236}">
                <a16:creationId xmlns:a16="http://schemas.microsoft.com/office/drawing/2014/main" id="{CDC59BCF-8292-0FE0-953A-B94F17B13BCE}"/>
              </a:ext>
            </a:extLst>
          </p:cNvPr>
          <p:cNvSpPr/>
          <p:nvPr/>
        </p:nvSpPr>
        <p:spPr>
          <a:xfrm>
            <a:off x="5503346" y="164332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8" name="Oval 17">
            <a:extLst>
              <a:ext uri="{FF2B5EF4-FFF2-40B4-BE49-F238E27FC236}">
                <a16:creationId xmlns:a16="http://schemas.microsoft.com/office/drawing/2014/main" id="{89C44463-6CDA-9B63-B474-F1CA1435BBFD}"/>
              </a:ext>
            </a:extLst>
          </p:cNvPr>
          <p:cNvSpPr/>
          <p:nvPr/>
        </p:nvSpPr>
        <p:spPr>
          <a:xfrm>
            <a:off x="6507011" y="164332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9" name="Oval 18">
            <a:extLst>
              <a:ext uri="{FF2B5EF4-FFF2-40B4-BE49-F238E27FC236}">
                <a16:creationId xmlns:a16="http://schemas.microsoft.com/office/drawing/2014/main" id="{D3A90702-3B54-5109-2CA6-3241F9969671}"/>
              </a:ext>
            </a:extLst>
          </p:cNvPr>
          <p:cNvSpPr/>
          <p:nvPr/>
        </p:nvSpPr>
        <p:spPr>
          <a:xfrm>
            <a:off x="4499681"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0" name="Oval 19">
            <a:extLst>
              <a:ext uri="{FF2B5EF4-FFF2-40B4-BE49-F238E27FC236}">
                <a16:creationId xmlns:a16="http://schemas.microsoft.com/office/drawing/2014/main" id="{F49786B2-2EA7-62A1-8537-666F582FBED0}"/>
              </a:ext>
            </a:extLst>
          </p:cNvPr>
          <p:cNvSpPr/>
          <p:nvPr/>
        </p:nvSpPr>
        <p:spPr>
          <a:xfrm>
            <a:off x="5503346"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1" name="Oval 20">
            <a:extLst>
              <a:ext uri="{FF2B5EF4-FFF2-40B4-BE49-F238E27FC236}">
                <a16:creationId xmlns:a16="http://schemas.microsoft.com/office/drawing/2014/main" id="{E6D38161-3D21-DE6A-6EB1-58555505E322}"/>
              </a:ext>
            </a:extLst>
          </p:cNvPr>
          <p:cNvSpPr/>
          <p:nvPr/>
        </p:nvSpPr>
        <p:spPr>
          <a:xfrm>
            <a:off x="6507011"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2" name="Oval 21">
            <a:extLst>
              <a:ext uri="{FF2B5EF4-FFF2-40B4-BE49-F238E27FC236}">
                <a16:creationId xmlns:a16="http://schemas.microsoft.com/office/drawing/2014/main" id="{8A5B7D36-EC09-D2FE-EDF1-97842F31530D}"/>
              </a:ext>
            </a:extLst>
          </p:cNvPr>
          <p:cNvSpPr/>
          <p:nvPr/>
        </p:nvSpPr>
        <p:spPr>
          <a:xfrm>
            <a:off x="4499681" y="319608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3" name="Oval 22">
            <a:extLst>
              <a:ext uri="{FF2B5EF4-FFF2-40B4-BE49-F238E27FC236}">
                <a16:creationId xmlns:a16="http://schemas.microsoft.com/office/drawing/2014/main" id="{E3B083FC-867A-9588-295F-7C3FFD964E66}"/>
              </a:ext>
            </a:extLst>
          </p:cNvPr>
          <p:cNvSpPr/>
          <p:nvPr/>
        </p:nvSpPr>
        <p:spPr>
          <a:xfrm>
            <a:off x="5503346" y="319608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4" name="Oval 23">
            <a:extLst>
              <a:ext uri="{FF2B5EF4-FFF2-40B4-BE49-F238E27FC236}">
                <a16:creationId xmlns:a16="http://schemas.microsoft.com/office/drawing/2014/main" id="{3CBE0445-AD45-5D30-8C72-B8C2D87BDF0A}"/>
              </a:ext>
            </a:extLst>
          </p:cNvPr>
          <p:cNvSpPr/>
          <p:nvPr/>
        </p:nvSpPr>
        <p:spPr>
          <a:xfrm>
            <a:off x="6507011" y="319608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 name="Oval 2">
            <a:extLst>
              <a:ext uri="{FF2B5EF4-FFF2-40B4-BE49-F238E27FC236}">
                <a16:creationId xmlns:a16="http://schemas.microsoft.com/office/drawing/2014/main" id="{E39B9712-54BA-7045-9D38-58567DB74C90}"/>
              </a:ext>
            </a:extLst>
          </p:cNvPr>
          <p:cNvSpPr/>
          <p:nvPr/>
        </p:nvSpPr>
        <p:spPr>
          <a:xfrm>
            <a:off x="4499681"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4" name="Oval 3">
            <a:extLst>
              <a:ext uri="{FF2B5EF4-FFF2-40B4-BE49-F238E27FC236}">
                <a16:creationId xmlns:a16="http://schemas.microsoft.com/office/drawing/2014/main" id="{AD9B96E8-6D04-CA50-9039-AB86BE1440D6}"/>
              </a:ext>
            </a:extLst>
          </p:cNvPr>
          <p:cNvSpPr/>
          <p:nvPr/>
        </p:nvSpPr>
        <p:spPr>
          <a:xfrm>
            <a:off x="5503346"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6" name="Oval 5">
            <a:extLst>
              <a:ext uri="{FF2B5EF4-FFF2-40B4-BE49-F238E27FC236}">
                <a16:creationId xmlns:a16="http://schemas.microsoft.com/office/drawing/2014/main" id="{E29BA051-FECE-FF7A-6816-E61F22E418C2}"/>
              </a:ext>
            </a:extLst>
          </p:cNvPr>
          <p:cNvSpPr/>
          <p:nvPr/>
        </p:nvSpPr>
        <p:spPr>
          <a:xfrm>
            <a:off x="6507011"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7" name="Oval 6">
            <a:extLst>
              <a:ext uri="{FF2B5EF4-FFF2-40B4-BE49-F238E27FC236}">
                <a16:creationId xmlns:a16="http://schemas.microsoft.com/office/drawing/2014/main" id="{23D58147-4F8E-B6E0-B0B4-637D3B11F097}"/>
              </a:ext>
            </a:extLst>
          </p:cNvPr>
          <p:cNvSpPr/>
          <p:nvPr/>
        </p:nvSpPr>
        <p:spPr>
          <a:xfrm>
            <a:off x="7459900" y="163828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8" name="Oval 7">
            <a:extLst>
              <a:ext uri="{FF2B5EF4-FFF2-40B4-BE49-F238E27FC236}">
                <a16:creationId xmlns:a16="http://schemas.microsoft.com/office/drawing/2014/main" id="{D4500546-84E2-37F4-B81D-C3E9BC0CB315}"/>
              </a:ext>
            </a:extLst>
          </p:cNvPr>
          <p:cNvSpPr/>
          <p:nvPr/>
        </p:nvSpPr>
        <p:spPr>
          <a:xfrm>
            <a:off x="8463565" y="163828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9" name="Oval 8">
            <a:extLst>
              <a:ext uri="{FF2B5EF4-FFF2-40B4-BE49-F238E27FC236}">
                <a16:creationId xmlns:a16="http://schemas.microsoft.com/office/drawing/2014/main" id="{4A584CF4-430E-666E-BA35-55B0BF658BF8}"/>
              </a:ext>
            </a:extLst>
          </p:cNvPr>
          <p:cNvSpPr/>
          <p:nvPr/>
        </p:nvSpPr>
        <p:spPr>
          <a:xfrm>
            <a:off x="9467230" y="163828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0" name="Oval 9">
            <a:extLst>
              <a:ext uri="{FF2B5EF4-FFF2-40B4-BE49-F238E27FC236}">
                <a16:creationId xmlns:a16="http://schemas.microsoft.com/office/drawing/2014/main" id="{88168568-04FA-1073-8F3B-78559E108F0E}"/>
              </a:ext>
            </a:extLst>
          </p:cNvPr>
          <p:cNvSpPr/>
          <p:nvPr/>
        </p:nvSpPr>
        <p:spPr>
          <a:xfrm>
            <a:off x="7459900"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1" name="Oval 10">
            <a:extLst>
              <a:ext uri="{FF2B5EF4-FFF2-40B4-BE49-F238E27FC236}">
                <a16:creationId xmlns:a16="http://schemas.microsoft.com/office/drawing/2014/main" id="{6B7AA169-439F-C23F-0F5F-89A703DB90C0}"/>
              </a:ext>
            </a:extLst>
          </p:cNvPr>
          <p:cNvSpPr/>
          <p:nvPr/>
        </p:nvSpPr>
        <p:spPr>
          <a:xfrm>
            <a:off x="8463565"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2" name="Oval 11">
            <a:extLst>
              <a:ext uri="{FF2B5EF4-FFF2-40B4-BE49-F238E27FC236}">
                <a16:creationId xmlns:a16="http://schemas.microsoft.com/office/drawing/2014/main" id="{13B561BA-A4EB-A890-233F-C21BC67DA507}"/>
              </a:ext>
            </a:extLst>
          </p:cNvPr>
          <p:cNvSpPr/>
          <p:nvPr/>
        </p:nvSpPr>
        <p:spPr>
          <a:xfrm>
            <a:off x="9467230"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3" name="Oval 12">
            <a:extLst>
              <a:ext uri="{FF2B5EF4-FFF2-40B4-BE49-F238E27FC236}">
                <a16:creationId xmlns:a16="http://schemas.microsoft.com/office/drawing/2014/main" id="{BE3ABCD9-6A15-605D-BA8A-D0B7B006567E}"/>
              </a:ext>
            </a:extLst>
          </p:cNvPr>
          <p:cNvSpPr/>
          <p:nvPr/>
        </p:nvSpPr>
        <p:spPr>
          <a:xfrm>
            <a:off x="7459900" y="319034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4" name="Oval 13">
            <a:extLst>
              <a:ext uri="{FF2B5EF4-FFF2-40B4-BE49-F238E27FC236}">
                <a16:creationId xmlns:a16="http://schemas.microsoft.com/office/drawing/2014/main" id="{2087DF85-A17C-B7F9-FC51-619CB97ACF0B}"/>
              </a:ext>
            </a:extLst>
          </p:cNvPr>
          <p:cNvSpPr/>
          <p:nvPr/>
        </p:nvSpPr>
        <p:spPr>
          <a:xfrm>
            <a:off x="8463565" y="319034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15" name="Oval 14">
            <a:extLst>
              <a:ext uri="{FF2B5EF4-FFF2-40B4-BE49-F238E27FC236}">
                <a16:creationId xmlns:a16="http://schemas.microsoft.com/office/drawing/2014/main" id="{37B0DA8B-F082-FAB1-60D0-146872080324}"/>
              </a:ext>
            </a:extLst>
          </p:cNvPr>
          <p:cNvSpPr/>
          <p:nvPr/>
        </p:nvSpPr>
        <p:spPr>
          <a:xfrm>
            <a:off x="9467230" y="319034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5" name="Oval 24">
            <a:extLst>
              <a:ext uri="{FF2B5EF4-FFF2-40B4-BE49-F238E27FC236}">
                <a16:creationId xmlns:a16="http://schemas.microsoft.com/office/drawing/2014/main" id="{BAABBAD6-2184-0FCD-FDC2-D66AC22D0013}"/>
              </a:ext>
            </a:extLst>
          </p:cNvPr>
          <p:cNvSpPr/>
          <p:nvPr/>
        </p:nvSpPr>
        <p:spPr>
          <a:xfrm>
            <a:off x="7459900"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6" name="Oval 25">
            <a:extLst>
              <a:ext uri="{FF2B5EF4-FFF2-40B4-BE49-F238E27FC236}">
                <a16:creationId xmlns:a16="http://schemas.microsoft.com/office/drawing/2014/main" id="{0E675A6B-1322-7C5B-0186-59E872AFCB99}"/>
              </a:ext>
            </a:extLst>
          </p:cNvPr>
          <p:cNvSpPr/>
          <p:nvPr/>
        </p:nvSpPr>
        <p:spPr>
          <a:xfrm>
            <a:off x="8463565"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7" name="Oval 26">
            <a:extLst>
              <a:ext uri="{FF2B5EF4-FFF2-40B4-BE49-F238E27FC236}">
                <a16:creationId xmlns:a16="http://schemas.microsoft.com/office/drawing/2014/main" id="{7970A510-E710-35C4-46D9-B8974D616380}"/>
              </a:ext>
            </a:extLst>
          </p:cNvPr>
          <p:cNvSpPr/>
          <p:nvPr/>
        </p:nvSpPr>
        <p:spPr>
          <a:xfrm>
            <a:off x="9467230"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8" name="Oval 27">
            <a:extLst>
              <a:ext uri="{FF2B5EF4-FFF2-40B4-BE49-F238E27FC236}">
                <a16:creationId xmlns:a16="http://schemas.microsoft.com/office/drawing/2014/main" id="{2675205A-DAE2-0A5E-54DF-4DFE814416F0}"/>
              </a:ext>
            </a:extLst>
          </p:cNvPr>
          <p:cNvSpPr/>
          <p:nvPr/>
        </p:nvSpPr>
        <p:spPr>
          <a:xfrm>
            <a:off x="4499681" y="473736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29" name="Oval 28">
            <a:extLst>
              <a:ext uri="{FF2B5EF4-FFF2-40B4-BE49-F238E27FC236}">
                <a16:creationId xmlns:a16="http://schemas.microsoft.com/office/drawing/2014/main" id="{450E7E41-18BF-1876-B1BB-FF775BDF2FC7}"/>
              </a:ext>
            </a:extLst>
          </p:cNvPr>
          <p:cNvSpPr/>
          <p:nvPr/>
        </p:nvSpPr>
        <p:spPr>
          <a:xfrm>
            <a:off x="5503346" y="473736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0" name="Oval 29">
            <a:extLst>
              <a:ext uri="{FF2B5EF4-FFF2-40B4-BE49-F238E27FC236}">
                <a16:creationId xmlns:a16="http://schemas.microsoft.com/office/drawing/2014/main" id="{B6B818B9-0A23-E7AE-E56B-C198C9841859}"/>
              </a:ext>
            </a:extLst>
          </p:cNvPr>
          <p:cNvSpPr/>
          <p:nvPr/>
        </p:nvSpPr>
        <p:spPr>
          <a:xfrm>
            <a:off x="6507011" y="473736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1" name="Oval 30">
            <a:extLst>
              <a:ext uri="{FF2B5EF4-FFF2-40B4-BE49-F238E27FC236}">
                <a16:creationId xmlns:a16="http://schemas.microsoft.com/office/drawing/2014/main" id="{421DDCDC-A416-1CDC-1F3C-EF8CE4702237}"/>
              </a:ext>
            </a:extLst>
          </p:cNvPr>
          <p:cNvSpPr/>
          <p:nvPr/>
        </p:nvSpPr>
        <p:spPr>
          <a:xfrm>
            <a:off x="7459900" y="472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2" name="Oval 31">
            <a:extLst>
              <a:ext uri="{FF2B5EF4-FFF2-40B4-BE49-F238E27FC236}">
                <a16:creationId xmlns:a16="http://schemas.microsoft.com/office/drawing/2014/main" id="{21F96DE3-3A48-B765-F172-F99B55640338}"/>
              </a:ext>
            </a:extLst>
          </p:cNvPr>
          <p:cNvSpPr/>
          <p:nvPr/>
        </p:nvSpPr>
        <p:spPr>
          <a:xfrm>
            <a:off x="8463565" y="472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3" name="Oval 32">
            <a:extLst>
              <a:ext uri="{FF2B5EF4-FFF2-40B4-BE49-F238E27FC236}">
                <a16:creationId xmlns:a16="http://schemas.microsoft.com/office/drawing/2014/main" id="{F81F9C3A-4580-23E4-0514-FC0E397BF9D5}"/>
              </a:ext>
            </a:extLst>
          </p:cNvPr>
          <p:cNvSpPr/>
          <p:nvPr/>
        </p:nvSpPr>
        <p:spPr>
          <a:xfrm>
            <a:off x="9467230" y="472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y-GB" sz="3600">
                <a:solidFill>
                  <a:schemeClr val="tx1"/>
                </a:solidFill>
                <a:latin typeface="Century Gothic" panose="020B0502020202020204" pitchFamily="34" charset="0"/>
              </a:rPr>
              <a:t>+</a:t>
            </a:r>
          </a:p>
        </p:txBody>
      </p:sp>
      <p:sp>
        <p:nvSpPr>
          <p:cNvPr id="34" name="TextBox 33">
            <a:extLst>
              <a:ext uri="{FF2B5EF4-FFF2-40B4-BE49-F238E27FC236}">
                <a16:creationId xmlns:a16="http://schemas.microsoft.com/office/drawing/2014/main" id="{D9915853-3616-E558-A75D-22577BF1DCA0}"/>
              </a:ext>
            </a:extLst>
          </p:cNvPr>
          <p:cNvSpPr txBox="1"/>
          <p:nvPr/>
        </p:nvSpPr>
        <p:spPr>
          <a:xfrm>
            <a:off x="523470" y="2016391"/>
            <a:ext cx="3269730" cy="1015663"/>
          </a:xfrm>
          <a:prstGeom prst="rect">
            <a:avLst/>
          </a:prstGeom>
          <a:noFill/>
        </p:spPr>
        <p:txBody>
          <a:bodyPr wrap="square" rtlCol="0">
            <a:spAutoFit/>
          </a:bodyPr>
          <a:lstStyle/>
          <a:p>
            <a:r>
              <a:rPr lang="cy-GB" sz="2000">
                <a:latin typeface="Century Gothic" panose="020B0502020202020204" pitchFamily="34" charset="0"/>
              </a:rPr>
              <a:t>Pan roddir grym, gall </a:t>
            </a:r>
            <a:r>
              <a:rPr lang="cy-GB" sz="2000" b="1">
                <a:latin typeface="Century Gothic" panose="020B0502020202020204" pitchFamily="34" charset="0"/>
              </a:rPr>
              <a:t>haenau</a:t>
            </a:r>
            <a:r>
              <a:rPr lang="cy-GB" sz="2000">
                <a:latin typeface="Century Gothic" panose="020B0502020202020204" pitchFamily="34" charset="0"/>
              </a:rPr>
              <a:t> o ïonau metel lithro dros ei gilydd.</a:t>
            </a:r>
          </a:p>
        </p:txBody>
      </p:sp>
      <p:sp>
        <p:nvSpPr>
          <p:cNvPr id="38" name="Arrow: Down 37" descr="Saeth goch i ddangos bod grym yn cael ei roi ar y metel.">
            <a:extLst>
              <a:ext uri="{FF2B5EF4-FFF2-40B4-BE49-F238E27FC236}">
                <a16:creationId xmlns:a16="http://schemas.microsoft.com/office/drawing/2014/main" id="{1233F06F-8615-AF94-0561-D65D6A4BE22D}"/>
              </a:ext>
            </a:extLst>
          </p:cNvPr>
          <p:cNvSpPr/>
          <p:nvPr/>
        </p:nvSpPr>
        <p:spPr>
          <a:xfrm rot="2450275">
            <a:off x="8357346" y="120212"/>
            <a:ext cx="667266" cy="1475242"/>
          </a:xfrm>
          <a:prstGeom prst="downArrow">
            <a:avLst/>
          </a:prstGeom>
          <a:solidFill>
            <a:srgbClr val="C32233"/>
          </a:solidFill>
          <a:ln>
            <a:solidFill>
              <a:schemeClr val="tx1">
                <a:lumMod val="95000"/>
                <a:lumOff val="5000"/>
              </a:schemeClr>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42" name="Vertical Title 1">
            <a:extLst>
              <a:ext uri="{FF2B5EF4-FFF2-40B4-BE49-F238E27FC236}">
                <a16:creationId xmlns:a16="http://schemas.microsoft.com/office/drawing/2014/main" id="{28C394D3-5FCA-0452-188E-340C3FC5585E}"/>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a:solidFill>
                  <a:schemeClr val="bg1"/>
                </a:solidFill>
                <a:latin typeface="Century Gothic" panose="020B0502020202020204" pitchFamily="34" charset="0"/>
              </a:rPr>
              <a:t>Gweithgaredd cam 3</a:t>
            </a:r>
          </a:p>
        </p:txBody>
      </p:sp>
    </p:spTree>
    <p:extLst>
      <p:ext uri="{BB962C8B-B14F-4D97-AF65-F5344CB8AC3E}">
        <p14:creationId xmlns:p14="http://schemas.microsoft.com/office/powerpoint/2010/main" val="325061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2.70833E-6 7.40741E-7 L -0.07812 0.11389 " pathEditMode="relative" rAng="0" ptsTypes="AA">
                                      <p:cBhvr>
                                        <p:cTn id="11" dur="2000" fill="hold"/>
                                        <p:tgtEl>
                                          <p:spTgt spid="7"/>
                                        </p:tgtEl>
                                        <p:attrNameLst>
                                          <p:attrName>ppt_x</p:attrName>
                                          <p:attrName>ppt_y</p:attrName>
                                        </p:attrNameLst>
                                      </p:cBhvr>
                                      <p:rCtr x="-3320" y="4537"/>
                                    </p:animMotion>
                                  </p:childTnLst>
                                </p:cTn>
                              </p:par>
                              <p:par>
                                <p:cTn id="12" presetID="42" presetClass="path" presetSubtype="0" accel="50000" decel="50000" fill="hold" grpId="0" nodeType="withEffect">
                                  <p:stCondLst>
                                    <p:cond delay="200"/>
                                  </p:stCondLst>
                                  <p:childTnLst>
                                    <p:animMotion origin="layout" path="M 2.29167E-6 1.85185E-6 L -0.08229 0.11319 " pathEditMode="relative" rAng="0" ptsTypes="AA">
                                      <p:cBhvr>
                                        <p:cTn id="13" dur="2000" fill="hold"/>
                                        <p:tgtEl>
                                          <p:spTgt spid="21"/>
                                        </p:tgtEl>
                                        <p:attrNameLst>
                                          <p:attrName>ppt_x</p:attrName>
                                          <p:attrName>ppt_y</p:attrName>
                                        </p:attrNameLst>
                                      </p:cBhvr>
                                      <p:rCtr x="-3099" y="5093"/>
                                    </p:animMotion>
                                  </p:childTnLst>
                                </p:cTn>
                              </p:par>
                              <p:par>
                                <p:cTn id="14" presetID="42" presetClass="path" presetSubtype="0" accel="50000" decel="50000" fill="hold" grpId="0" nodeType="withEffect">
                                  <p:stCondLst>
                                    <p:cond delay="700"/>
                                  </p:stCondLst>
                                  <p:childTnLst>
                                    <p:animMotion origin="layout" path="M 3.95833E-6 -2.59259E-6 L -0.08243 0.1125 " pathEditMode="relative" rAng="0" ptsTypes="AA">
                                      <p:cBhvr>
                                        <p:cTn id="15" dur="2000" fill="hold"/>
                                        <p:tgtEl>
                                          <p:spTgt spid="23"/>
                                        </p:tgtEl>
                                        <p:attrNameLst>
                                          <p:attrName>ppt_x</p:attrName>
                                          <p:attrName>ppt_y</p:attrName>
                                        </p:attrNameLst>
                                      </p:cBhvr>
                                      <p:rCtr x="-4128" y="5625"/>
                                    </p:animMotion>
                                  </p:childTnLst>
                                </p:cTn>
                              </p:par>
                              <p:par>
                                <p:cTn id="16" presetID="42" presetClass="path" presetSubtype="0" accel="50000" decel="50000" fill="hold" grpId="0" nodeType="withEffect">
                                  <p:stCondLst>
                                    <p:cond delay="1000"/>
                                  </p:stCondLst>
                                  <p:childTnLst>
                                    <p:animMotion origin="layout" path="M -4.16667E-6 -2.59259E-6 L -0.0664 0.09097 " pathEditMode="relative" rAng="0" ptsTypes="AA">
                                      <p:cBhvr>
                                        <p:cTn id="17" dur="2000" fill="hold"/>
                                        <p:tgtEl>
                                          <p:spTgt spid="3"/>
                                        </p:tgtEl>
                                        <p:attrNameLst>
                                          <p:attrName>ppt_x</p:attrName>
                                          <p:attrName>ppt_y</p:attrName>
                                        </p:attrNameLst>
                                      </p:cBhvr>
                                      <p:rCtr x="-3320" y="4537"/>
                                    </p:animMotion>
                                  </p:childTnLst>
                                </p:cTn>
                              </p:par>
                              <p:par>
                                <p:cTn id="18" presetID="42" presetClass="path" presetSubtype="0" accel="50000" decel="50000" fill="hold" grpId="0" nodeType="withEffect">
                                  <p:stCondLst>
                                    <p:cond delay="0"/>
                                  </p:stCondLst>
                                  <p:childTnLst>
                                    <p:animMotion origin="layout" path="M -2.70833E-6 1.85185E-6 L -0.07812 0.1132 " pathEditMode="relative" rAng="0" ptsTypes="AA">
                                      <p:cBhvr>
                                        <p:cTn id="19" dur="2000" fill="hold"/>
                                        <p:tgtEl>
                                          <p:spTgt spid="10"/>
                                        </p:tgtEl>
                                        <p:attrNameLst>
                                          <p:attrName>ppt_x</p:attrName>
                                          <p:attrName>ppt_y</p:attrName>
                                        </p:attrNameLst>
                                      </p:cBhvr>
                                      <p:rCtr x="-3945" y="6944"/>
                                    </p:animMotion>
                                  </p:childTnLst>
                                </p:cTn>
                              </p:par>
                              <p:par>
                                <p:cTn id="20" presetID="42" presetClass="path" presetSubtype="0" accel="50000" decel="50000" fill="hold" grpId="0" nodeType="withEffect">
                                  <p:stCondLst>
                                    <p:cond delay="500"/>
                                  </p:stCondLst>
                                  <p:childTnLst>
                                    <p:animMotion origin="layout" path="M 2.29167E-6 -2.59259E-6 L -0.08229 0.1125 " pathEditMode="relative" rAng="0" ptsTypes="AA">
                                      <p:cBhvr>
                                        <p:cTn id="21" dur="2000" fill="hold"/>
                                        <p:tgtEl>
                                          <p:spTgt spid="24"/>
                                        </p:tgtEl>
                                        <p:attrNameLst>
                                          <p:attrName>ppt_x</p:attrName>
                                          <p:attrName>ppt_y</p:attrName>
                                        </p:attrNameLst>
                                      </p:cBhvr>
                                      <p:rCtr x="-4115" y="5625"/>
                                    </p:animMotion>
                                  </p:childTnLst>
                                </p:cTn>
                              </p:par>
                              <p:par>
                                <p:cTn id="22" presetID="42" presetClass="path" presetSubtype="0" accel="50000" decel="50000" fill="hold" grpId="0" nodeType="withEffect">
                                  <p:stCondLst>
                                    <p:cond delay="600"/>
                                  </p:stCondLst>
                                  <p:childTnLst>
                                    <p:animMotion origin="layout" path="M 3.95833E-6 -2.59259E-6 L -0.08243 0.11227 " pathEditMode="relative" rAng="0" ptsTypes="AA">
                                      <p:cBhvr>
                                        <p:cTn id="23" dur="2000" fill="hold"/>
                                        <p:tgtEl>
                                          <p:spTgt spid="4"/>
                                        </p:tgtEl>
                                        <p:attrNameLst>
                                          <p:attrName>ppt_x</p:attrName>
                                          <p:attrName>ppt_y</p:attrName>
                                        </p:attrNameLst>
                                      </p:cBhvr>
                                      <p:rCtr x="-4128" y="5602"/>
                                    </p:animMotion>
                                  </p:childTnLst>
                                </p:cTn>
                              </p:par>
                              <p:par>
                                <p:cTn id="24" presetID="42" presetClass="path" presetSubtype="0" accel="50000" decel="50000" fill="hold" grpId="0" nodeType="withEffect">
                                  <p:stCondLst>
                                    <p:cond delay="500"/>
                                  </p:stCondLst>
                                  <p:childTnLst>
                                    <p:animMotion origin="layout" path="M -4.16667E-6 -1.11111E-6 L -0.05481 0.09097 " pathEditMode="relative" rAng="0" ptsTypes="AA">
                                      <p:cBhvr>
                                        <p:cTn id="25" dur="2000" fill="hold"/>
                                        <p:tgtEl>
                                          <p:spTgt spid="28"/>
                                        </p:tgtEl>
                                        <p:attrNameLst>
                                          <p:attrName>ppt_x</p:attrName>
                                          <p:attrName>ppt_y</p:attrName>
                                        </p:attrNameLst>
                                      </p:cBhvr>
                                      <p:rCtr x="-2747" y="45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3" grpId="0" animBg="1"/>
      <p:bldP spid="4" grpId="0" animBg="1"/>
      <p:bldP spid="7" grpId="0" animBg="1"/>
      <p:bldP spid="10" grpId="0" animBg="1"/>
      <p:bldP spid="28" grpId="0" animBg="1"/>
      <p:bldP spid="3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ditorialstage xmlns="5c7d88b2-bc5d-47d8-b067-5f30c82b40fb" xsi:nil="true"/>
    <lcf76f155ced4ddcb4097134ff3c332f xmlns="5c7d88b2-bc5d-47d8-b067-5f30c82b40fb">
      <Terms xmlns="http://schemas.microsoft.com/office/infopath/2007/PartnerControls"/>
    </lcf76f155ced4ddcb4097134ff3c332f>
    <TaxCatchAll xmlns="9e3c562f-56b0-4bc9-96c8-d04b0986855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81C843-6A9A-4A2F-9EB0-2958F1CB1499}">
  <ds:schemaRefs>
    <ds:schemaRef ds:uri="http://schemas.microsoft.com/office/2006/metadata/properties"/>
    <ds:schemaRef ds:uri="http://schemas.microsoft.com/office/infopath/2007/PartnerControls"/>
    <ds:schemaRef ds:uri="http://purl.org/dc/elements/1.1/"/>
    <ds:schemaRef ds:uri="http://schemas.microsoft.com/office/2006/documentManagement/types"/>
    <ds:schemaRef ds:uri="9e3c562f-56b0-4bc9-96c8-d04b09868558"/>
    <ds:schemaRef ds:uri="5c7d88b2-bc5d-47d8-b067-5f30c82b40fb"/>
    <ds:schemaRef ds:uri="http://purl.org/dc/terms/"/>
    <ds:schemaRef ds:uri="http://purl.org/dc/dcmitype/"/>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BC7E1F6-F110-4D50-9029-85BE787F3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A4C892-5599-4C0F-9D6C-3187E538CC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1175</Words>
  <Application>Microsoft Office PowerPoint</Application>
  <PresentationFormat>Widescreen</PresentationFormat>
  <Paragraphs>212</Paragraphs>
  <Slides>19</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Aptos</vt:lpstr>
      <vt:lpstr>Arial</vt:lpstr>
      <vt:lpstr>Calibri</vt:lpstr>
      <vt:lpstr>Calibri Light</vt:lpstr>
      <vt:lpstr>Century Gothic</vt:lpstr>
      <vt:lpstr>Segoe UI</vt:lpstr>
      <vt:lpstr>Symbol</vt:lpstr>
      <vt:lpstr>Office Theme</vt:lpstr>
      <vt:lpstr>14–16 oed</vt:lpstr>
      <vt:lpstr>Amcanion dysgu</vt:lpstr>
      <vt:lpstr>Y bondio mewn haearn</vt:lpstr>
      <vt:lpstr>Nawr, mewn grwpiau o 3:</vt:lpstr>
      <vt:lpstr>Y bondio mewn haearn</vt:lpstr>
      <vt:lpstr>Adeiledd metelau</vt:lpstr>
      <vt:lpstr>Dargludo trydan a gwres</vt:lpstr>
      <vt:lpstr>Ehangu ar wresogi</vt:lpstr>
      <vt:lpstr>Hydrinedd a hydwythedd</vt:lpstr>
      <vt:lpstr>Ateb: Cwestiwn 1</vt:lpstr>
      <vt:lpstr>Mae adeiledd haearn yn enghraifft o foleciwl enfawr.</vt:lpstr>
      <vt:lpstr>Mae ïonau positif yn adeiledd haearn.</vt:lpstr>
      <vt:lpstr>PowerPoint Presentation</vt:lpstr>
      <vt:lpstr>PowerPoint Presentation</vt:lpstr>
      <vt:lpstr>Os caiff haearn ei wresogi i dymheredd uchel iawn, bydd yn troi’n nwy.</vt:lpstr>
      <vt:lpstr>Mae haearn yn gallu dargludo trydan oherwydd bod atomau haearn yn gallu llithro dros eu cymdogion a symud drwy’r solid.</vt:lpstr>
      <vt:lpstr>Mae haearn yn dargludo trydan oherwydd ei fod yn cynnwys ‘môr’ o electronau.</vt:lpstr>
      <vt:lpstr>Mae haearn yn ymledu pan gaiff ei wresogi oherwydd bod atomau haearn yn mynd yn fwy.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Metallic bonding and iron lesson slides CYM</dc:title>
  <dc:creator/>
  <cp:keywords>Metallic bonding; metals; iron; true or false; assessment; chemistry; worksheet; Welsh; Welsh language</cp:keywords>
  <cp:lastModifiedBy/>
  <cp:revision>1</cp:revision>
  <dcterms:created xsi:type="dcterms:W3CDTF">2026-05-28T10:06:57Z</dcterms:created>
  <dcterms:modified xsi:type="dcterms:W3CDTF">2026-06-09T10:22:23Z</dcterms:modified>
  <cp:category>From https://rsc.li/49rFwKj</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Order">
    <vt:lpwstr>70500.0000000000</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MediaServiceImageTags">
    <vt:lpwstr/>
  </property>
</Properties>
</file>