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0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6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1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6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1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5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F643C-2CAB-4461-89FF-AFE6342AC642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C256-BCEC-4D43-893D-A8520908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cornell.edu/display/coecis/CIS+UGC+Linux+Lab+VM+Inform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Machine</a:t>
            </a:r>
            <a:r>
              <a:rPr lang="en-US" dirty="0"/>
              <a:t> </a:t>
            </a:r>
            <a:r>
              <a:rPr lang="en-US" dirty="0" smtClean="0"/>
              <a:t>and UNIX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78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Rsync</a:t>
            </a:r>
            <a:r>
              <a:rPr lang="en-US" dirty="0" smtClean="0"/>
              <a:t> </a:t>
            </a:r>
            <a:r>
              <a:rPr lang="en-US" smtClean="0"/>
              <a:t>(p115) and SCP (p152)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to copy to and from your VM</a:t>
            </a:r>
          </a:p>
          <a:p>
            <a:r>
              <a:rPr lang="en-US" dirty="0" smtClean="0"/>
              <a:t>If you want to copy to your real local machine, you should be in a shell on your real local machine</a:t>
            </a:r>
          </a:p>
          <a:p>
            <a:r>
              <a:rPr lang="en-US" dirty="0" smtClean="0"/>
              <a:t>Cygwin provides both of these. You can also use a GUI such as </a:t>
            </a:r>
            <a:r>
              <a:rPr lang="en-US" dirty="0" err="1" smtClean="0"/>
              <a:t>WinSCP</a:t>
            </a:r>
            <a:endParaRPr lang="en-US" dirty="0" smtClean="0"/>
          </a:p>
          <a:p>
            <a:r>
              <a:rPr lang="en-US" dirty="0" smtClean="0"/>
              <a:t>For example to copy from the VM to your </a:t>
            </a:r>
            <a:r>
              <a:rPr lang="en-US" dirty="0" smtClean="0"/>
              <a:t>machine (where user is your username that you created):</a:t>
            </a:r>
            <a:endParaRPr lang="en-US" dirty="0" smtClean="0"/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sync</a:t>
            </a:r>
            <a:r>
              <a:rPr lang="en-US" dirty="0" smtClean="0"/>
              <a:t> </a:t>
            </a:r>
            <a:r>
              <a:rPr lang="en-US" dirty="0" err="1" smtClean="0"/>
              <a:t>user@localhost</a:t>
            </a:r>
            <a:r>
              <a:rPr lang="en-US" dirty="0" smtClean="0"/>
              <a:t>:/home/user/file .</a:t>
            </a:r>
          </a:p>
          <a:p>
            <a:pPr lvl="1"/>
            <a:r>
              <a:rPr lang="en-US" dirty="0" err="1" smtClean="0"/>
              <a:t>scp</a:t>
            </a:r>
            <a:r>
              <a:rPr lang="en-US" dirty="0" smtClean="0"/>
              <a:t> </a:t>
            </a:r>
            <a:r>
              <a:rPr lang="en-US" dirty="0" err="1" smtClean="0"/>
              <a:t>user@localhost</a:t>
            </a:r>
            <a:r>
              <a:rPr lang="en-US" dirty="0" smtClean="0"/>
              <a:t>:/home/user/file .</a:t>
            </a:r>
          </a:p>
          <a:p>
            <a:r>
              <a:rPr lang="en-US" dirty="0" smtClean="0"/>
              <a:t>You should now be able to see “file” if you do </a:t>
            </a:r>
            <a:r>
              <a:rPr lang="en-US" dirty="0" err="1" smtClean="0"/>
              <a:t>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00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3074" name="Picture 2" descr="http://2.bp.blogspot.com/-WFAaSBcLR-M/UUsYb0VJeiI/AAAAAAAAHMg/2qTlse-BpS4/s1600/vaio_bond-75117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2967831"/>
            <a:ext cx="428625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81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 stands for Virtual Machine. It is a software emulation of hardware.</a:t>
            </a:r>
          </a:p>
          <a:p>
            <a:r>
              <a:rPr lang="en-US" dirty="0" smtClean="0"/>
              <a:t>By using a VM, you can have the same hardware and software environment that CSUG has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2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image for CSUG is at  </a:t>
            </a:r>
            <a:r>
              <a:rPr lang="en-US" dirty="0" smtClean="0">
                <a:hlinkClick r:id="rId2"/>
              </a:rPr>
              <a:t>https://confluence.cornell.edu/display/coecis/CIS+UGC+Linux+Lab+VM+Information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Follow the directions there. There is even a helpful video! If you have any questions, feel free to ask for help!</a:t>
            </a:r>
          </a:p>
          <a:p>
            <a:endParaRPr lang="en-US" dirty="0"/>
          </a:p>
          <a:p>
            <a:r>
              <a:rPr lang="en-US" dirty="0" smtClean="0"/>
              <a:t>Note: Make sure that virtualization is enabled in your BIOS.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7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Setup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Download the image, Install </a:t>
            </a:r>
            <a:r>
              <a:rPr lang="en-US" dirty="0" err="1" smtClean="0"/>
              <a:t>VirtualBox</a:t>
            </a:r>
            <a:r>
              <a:rPr lang="en-US" dirty="0" smtClean="0"/>
              <a:t>/VMWare Player</a:t>
            </a:r>
          </a:p>
          <a:p>
            <a:r>
              <a:rPr lang="en-US" dirty="0" smtClean="0"/>
              <a:t>Import the image/setup</a:t>
            </a:r>
          </a:p>
          <a:p>
            <a:r>
              <a:rPr lang="en-US" dirty="0" smtClean="0"/>
              <a:t>Login as root (user: root, pass: </a:t>
            </a:r>
            <a:r>
              <a:rPr lang="en-US" dirty="0" err="1" smtClean="0"/>
              <a:t>csuglab</a:t>
            </a:r>
            <a:r>
              <a:rPr lang="en-US" dirty="0" smtClean="0"/>
              <a:t>)</a:t>
            </a:r>
          </a:p>
          <a:p>
            <a:r>
              <a:rPr lang="en-US" dirty="0" smtClean="0"/>
              <a:t>Create your own user AND add yourself to the </a:t>
            </a:r>
            <a:r>
              <a:rPr lang="en-US" dirty="0" err="1" smtClean="0"/>
              <a:t>sudoer’s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echo "foo ALL=(ALL) ALL" &gt;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sudoers.d</a:t>
            </a:r>
            <a:r>
              <a:rPr lang="en-US" dirty="0" smtClean="0"/>
              <a:t>/99_foo where foo is your username</a:t>
            </a:r>
          </a:p>
          <a:p>
            <a:r>
              <a:rPr lang="en-US" dirty="0" smtClean="0"/>
              <a:t>Login as your create user and make sure you have internet</a:t>
            </a:r>
          </a:p>
          <a:p>
            <a:pPr lvl="1"/>
            <a:r>
              <a:rPr lang="en-US" dirty="0" smtClean="0"/>
              <a:t>Ping google.com</a:t>
            </a:r>
          </a:p>
          <a:p>
            <a:pPr lvl="1"/>
            <a:r>
              <a:rPr lang="en-US" dirty="0" smtClean="0"/>
              <a:t>Perform an update “</a:t>
            </a:r>
            <a:r>
              <a:rPr lang="en-US" dirty="0" err="1" smtClean="0"/>
              <a:t>sudo</a:t>
            </a:r>
            <a:r>
              <a:rPr lang="en-US" dirty="0" smtClean="0"/>
              <a:t> yum update”</a:t>
            </a:r>
          </a:p>
          <a:p>
            <a:r>
              <a:rPr lang="en-US" dirty="0" smtClean="0"/>
              <a:t>If you have downloaded the GUI version, “</a:t>
            </a:r>
            <a:r>
              <a:rPr lang="en-US" dirty="0" err="1" smtClean="0"/>
              <a:t>startx</a:t>
            </a:r>
            <a:r>
              <a:rPr lang="en-US" dirty="0" smtClean="0"/>
              <a:t>” to start the GNOME</a:t>
            </a:r>
          </a:p>
          <a:p>
            <a:pPr lvl="1"/>
            <a:r>
              <a:rPr lang="en-US" dirty="0" smtClean="0"/>
              <a:t>If you start seeing lots of File Managers, drop to shell, update and restart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5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file to and from your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/>
          <a:lstStyle/>
          <a:p>
            <a:r>
              <a:rPr lang="en-US" dirty="0" smtClean="0"/>
              <a:t>Make sure that your network adapter setting is NAT (which should be default) and port forwarding is set up to forward port 22</a:t>
            </a:r>
          </a:p>
          <a:p>
            <a:pPr lvl="1"/>
            <a:r>
              <a:rPr lang="en-US" dirty="0" smtClean="0"/>
              <a:t>Note: If you’re using a Mac, you must forward to a port above 1024!</a:t>
            </a:r>
          </a:p>
          <a:p>
            <a:r>
              <a:rPr lang="en-US" dirty="0" smtClean="0"/>
              <a:t>Connecting to your VM is exactly the same as connecting to CSUG</a:t>
            </a:r>
          </a:p>
          <a:p>
            <a:r>
              <a:rPr lang="en-US" dirty="0" smtClean="0"/>
              <a:t>Time for some SSH!</a:t>
            </a:r>
            <a:endParaRPr lang="en-US" dirty="0"/>
          </a:p>
        </p:txBody>
      </p:sp>
      <p:pic>
        <p:nvPicPr>
          <p:cNvPr id="2050" name="Picture 2" descr="https://d1b10bmlvqabco.cloudfront.net/attach/hpsmxm6p3032ig/grsj345azp2/hrgwubt2o2ke/Screenshot_20140209_17.53.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005" y="3900801"/>
            <a:ext cx="7916141" cy="258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78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(Secure Shell)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you to execute commands on a remote computer (as if you were there). Your VM’s host will be </a:t>
            </a:r>
            <a:r>
              <a:rPr lang="en-US" dirty="0" err="1" smtClean="0"/>
              <a:t>localhost</a:t>
            </a:r>
            <a:endParaRPr lang="en-US" dirty="0" smtClean="0"/>
          </a:p>
          <a:p>
            <a:r>
              <a:rPr lang="en-US" dirty="0" smtClean="0"/>
              <a:t>Command: 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 err="1" smtClean="0"/>
              <a:t>user@host</a:t>
            </a:r>
            <a:endParaRPr lang="en-US" dirty="0" smtClean="0"/>
          </a:p>
          <a:p>
            <a:r>
              <a:rPr lang="en-US" dirty="0" smtClean="0"/>
              <a:t>If you’re on Windows: use Putty </a:t>
            </a:r>
            <a:r>
              <a:rPr lang="en-US" smtClean="0"/>
              <a:t>or Cygwin</a:t>
            </a:r>
            <a:endParaRPr lang="en-US" dirty="0" smtClean="0"/>
          </a:p>
          <a:p>
            <a:r>
              <a:rPr lang="en-US" dirty="0" smtClean="0"/>
              <a:t>Specify the port by using –p # </a:t>
            </a:r>
          </a:p>
          <a:p>
            <a:r>
              <a:rPr lang="en-US" dirty="0" smtClean="0"/>
              <a:t>Hint: If you are on Mac or Linux, and your remote computer has a GUI interface, you can forward the X session (GUI) in addition to the shell by giving </a:t>
            </a:r>
            <a:r>
              <a:rPr lang="en-US" dirty="0" err="1" smtClean="0"/>
              <a:t>ssh</a:t>
            </a:r>
            <a:r>
              <a:rPr lang="en-US" dirty="0" smtClean="0"/>
              <a:t> the –X parameter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7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root of the </a:t>
            </a:r>
            <a:r>
              <a:rPr lang="en-US" dirty="0" smtClean="0"/>
              <a:t>file system (think </a:t>
            </a:r>
            <a:r>
              <a:rPr lang="en-US" dirty="0" smtClean="0"/>
              <a:t>C</a:t>
            </a:r>
            <a:r>
              <a:rPr lang="en-US" dirty="0" smtClean="0">
                <a:sym typeface="Wingdings" panose="05000000000000000000" pitchFamily="2" charset="2"/>
              </a:rPr>
              <a:t>:) is ‘/’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Your home folder (think Documents) is ‘/home/[username]’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Most terminals will expand ‘~’ to be your home folder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Your current directory shortcut is “.”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Files and folders are case sensitive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CS3410 != cs3410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Spaces MUST be quoted or escaped (unlike in CMD)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For more info, you can take a half semester course in Unix Scripting offered every year</a:t>
            </a:r>
          </a:p>
        </p:txBody>
      </p:sp>
    </p:spTree>
    <p:extLst>
      <p:ext uri="{BB962C8B-B14F-4D97-AF65-F5344CB8AC3E}">
        <p14:creationId xmlns:p14="http://schemas.microsoft.com/office/powerpoint/2010/main" val="3994716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Unix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 </a:t>
            </a:r>
            <a:r>
              <a:rPr lang="en-US" dirty="0" smtClean="0"/>
              <a:t>(p7): </a:t>
            </a:r>
            <a:r>
              <a:rPr lang="en-US" dirty="0" smtClean="0"/>
              <a:t>The Hitchhiker's Guide to the Galaxy, for UNIX</a:t>
            </a:r>
          </a:p>
          <a:p>
            <a:pPr lvl="1"/>
            <a:r>
              <a:rPr lang="en-US" dirty="0" smtClean="0"/>
              <a:t>Your first and primary source for help on any command</a:t>
            </a:r>
          </a:p>
          <a:p>
            <a:r>
              <a:rPr lang="en-US" dirty="0" smtClean="0"/>
              <a:t>Control-c </a:t>
            </a:r>
            <a:r>
              <a:rPr lang="en-US" dirty="0" smtClean="0"/>
              <a:t>(p35): </a:t>
            </a:r>
            <a:r>
              <a:rPr lang="en-US" dirty="0" smtClean="0"/>
              <a:t>Kill the current process</a:t>
            </a:r>
          </a:p>
          <a:p>
            <a:pPr lvl="1"/>
            <a:r>
              <a:rPr lang="en-US" dirty="0" smtClean="0"/>
              <a:t>Do NOT use Control-z as this suspends the process!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smtClean="0"/>
              <a:t>(p4): </a:t>
            </a:r>
            <a:r>
              <a:rPr lang="en-US" dirty="0" smtClean="0"/>
              <a:t>lists the files in the current directory (</a:t>
            </a:r>
            <a:r>
              <a:rPr lang="en-US" dirty="0" err="1" smtClean="0"/>
              <a:t>cmd</a:t>
            </a:r>
            <a:r>
              <a:rPr lang="en-US" dirty="0" smtClean="0"/>
              <a:t> equivalent is </a:t>
            </a:r>
            <a:r>
              <a:rPr lang="en-US" dirty="0" err="1" smtClean="0"/>
              <a:t>dir</a:t>
            </a:r>
            <a:r>
              <a:rPr lang="en-US" dirty="0" smtClean="0"/>
              <a:t>)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kdir</a:t>
            </a:r>
            <a:r>
              <a:rPr lang="en-US" dirty="0" smtClean="0"/>
              <a:t> (p41): </a:t>
            </a:r>
            <a:r>
              <a:rPr lang="en-US" dirty="0" smtClean="0"/>
              <a:t>create a directory</a:t>
            </a:r>
          </a:p>
          <a:p>
            <a:r>
              <a:rPr lang="en-US" dirty="0" err="1"/>
              <a:t>r</a:t>
            </a:r>
            <a:r>
              <a:rPr lang="en-US" dirty="0" err="1" smtClean="0"/>
              <a:t>mdir</a:t>
            </a:r>
            <a:r>
              <a:rPr lang="en-US" dirty="0" smtClean="0"/>
              <a:t>(p41): </a:t>
            </a:r>
            <a:r>
              <a:rPr lang="en-US" dirty="0" smtClean="0"/>
              <a:t>remove a directory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wd</a:t>
            </a:r>
            <a:r>
              <a:rPr lang="en-US" dirty="0" smtClean="0"/>
              <a:t> (p41): </a:t>
            </a:r>
            <a:r>
              <a:rPr lang="en-US" dirty="0" smtClean="0"/>
              <a:t>prints the current working directory</a:t>
            </a:r>
          </a:p>
        </p:txBody>
      </p:sp>
    </p:spTree>
    <p:extLst>
      <p:ext uri="{BB962C8B-B14F-4D97-AF65-F5344CB8AC3E}">
        <p14:creationId xmlns:p14="http://schemas.microsoft.com/office/powerpoint/2010/main" val="3916622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Unix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</a:t>
            </a:r>
            <a:r>
              <a:rPr lang="en-US" dirty="0" err="1" smtClean="0"/>
              <a:t>m</a:t>
            </a:r>
            <a:r>
              <a:rPr lang="en-US" dirty="0" smtClean="0"/>
              <a:t> (p39): </a:t>
            </a:r>
            <a:r>
              <a:rPr lang="en-US" dirty="0" smtClean="0"/>
              <a:t>remove files and directories</a:t>
            </a:r>
          </a:p>
          <a:p>
            <a:pPr lvl="1"/>
            <a:r>
              <a:rPr lang="en-US" dirty="0" smtClean="0"/>
              <a:t>Note that by default you cannot remove directories with files. Use –r (recursive) to do so</a:t>
            </a:r>
          </a:p>
          <a:p>
            <a:pPr lvl="1"/>
            <a:r>
              <a:rPr lang="en-US" dirty="0" smtClean="0"/>
              <a:t>Use –</a:t>
            </a:r>
            <a:r>
              <a:rPr lang="en-US" dirty="0" err="1" smtClean="0"/>
              <a:t>rf</a:t>
            </a:r>
            <a:r>
              <a:rPr lang="en-US" dirty="0" smtClean="0"/>
              <a:t> when you don’t care and just want things gone. BE VERY CAREFUL. No confirmation will be given. 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p</a:t>
            </a:r>
            <a:r>
              <a:rPr lang="en-US" dirty="0" smtClean="0"/>
              <a:t> (p38): </a:t>
            </a:r>
            <a:r>
              <a:rPr lang="en-US" dirty="0" smtClean="0"/>
              <a:t>copies from source to destination</a:t>
            </a:r>
          </a:p>
          <a:p>
            <a:r>
              <a:rPr lang="en-US" dirty="0" smtClean="0"/>
              <a:t>mv (p38): </a:t>
            </a:r>
            <a:r>
              <a:rPr lang="en-US" dirty="0" smtClean="0"/>
              <a:t>move from source to destination (also used to rename)</a:t>
            </a:r>
          </a:p>
          <a:p>
            <a:r>
              <a:rPr lang="en-US" dirty="0"/>
              <a:t>c</a:t>
            </a:r>
            <a:r>
              <a:rPr lang="en-US" dirty="0" smtClean="0"/>
              <a:t>at (p44): </a:t>
            </a:r>
            <a:r>
              <a:rPr lang="en-US" dirty="0" smtClean="0"/>
              <a:t>can be used to quickly display the content of a file</a:t>
            </a:r>
          </a:p>
          <a:p>
            <a:r>
              <a:rPr lang="en-US" dirty="0"/>
              <a:t>l</a:t>
            </a:r>
            <a:r>
              <a:rPr lang="en-US" dirty="0" smtClean="0"/>
              <a:t>ess (45): </a:t>
            </a:r>
            <a:r>
              <a:rPr lang="en-US" dirty="0" smtClean="0"/>
              <a:t>view a text file will scrolling (q to quit)</a:t>
            </a:r>
          </a:p>
        </p:txBody>
      </p:sp>
    </p:spTree>
    <p:extLst>
      <p:ext uri="{BB962C8B-B14F-4D97-AF65-F5344CB8AC3E}">
        <p14:creationId xmlns:p14="http://schemas.microsoft.com/office/powerpoint/2010/main" val="1581726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721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Virtual Machine and UNIX</vt:lpstr>
      <vt:lpstr>What is a VM?</vt:lpstr>
      <vt:lpstr>How do I get it?</vt:lpstr>
      <vt:lpstr>VM Setup Checklist</vt:lpstr>
      <vt:lpstr>Getting file to and from your VM</vt:lpstr>
      <vt:lpstr>SSH (Secure Shell)</vt:lpstr>
      <vt:lpstr>Unix Basics</vt:lpstr>
      <vt:lpstr>Basic Unix Commands</vt:lpstr>
      <vt:lpstr>More Unix Commands</vt:lpstr>
      <vt:lpstr>Rsync (p115) and SCP (p152)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Machine, UNIX, and GDB</dc:title>
  <dc:creator>Detian Shi</dc:creator>
  <cp:lastModifiedBy>Detian Shi</cp:lastModifiedBy>
  <cp:revision>42</cp:revision>
  <dcterms:created xsi:type="dcterms:W3CDTF">2014-03-24T08:57:18Z</dcterms:created>
  <dcterms:modified xsi:type="dcterms:W3CDTF">2014-03-25T06:19:52Z</dcterms:modified>
</cp:coreProperties>
</file>